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1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notesSlides/notesSlide16.xml" ContentType="application/vnd.openxmlformats-officedocument.presentationml.notesSlide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263" r:id="rId6"/>
    <p:sldId id="275" r:id="rId7"/>
    <p:sldId id="259" r:id="rId8"/>
    <p:sldId id="276" r:id="rId9"/>
    <p:sldId id="257" r:id="rId10"/>
    <p:sldId id="264" r:id="rId11"/>
    <p:sldId id="266" r:id="rId12"/>
    <p:sldId id="262" r:id="rId13"/>
    <p:sldId id="267" r:id="rId14"/>
    <p:sldId id="268" r:id="rId15"/>
    <p:sldId id="269" r:id="rId16"/>
    <p:sldId id="270" r:id="rId17"/>
    <p:sldId id="271" r:id="rId18"/>
    <p:sldId id="272" r:id="rId19"/>
    <p:sldId id="258" r:id="rId20"/>
    <p:sldId id="277" r:id="rId21"/>
    <p:sldId id="278" r:id="rId22"/>
    <p:sldId id="279" r:id="rId23"/>
    <p:sldId id="280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82" r:id="rId39"/>
    <p:sldId id="296" r:id="rId40"/>
    <p:sldId id="297" r:id="rId41"/>
    <p:sldId id="298" r:id="rId42"/>
    <p:sldId id="260" r:id="rId43"/>
    <p:sldId id="273" r:id="rId44"/>
    <p:sldId id="274" r:id="rId45"/>
    <p:sldId id="26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17321-6B22-44C9-8A50-3AAA57973C6B}" v="6" dt="2023-01-23T01:27:56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81" d="100"/>
          <a:sy n="81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re, Nathan T" userId="887a1a5b-96ad-4875-9623-d40f689bbd86" providerId="ADAL" clId="{BFD17321-6B22-44C9-8A50-3AAA57973C6B}"/>
    <pc:docChg chg="custSel addSld modSld sldOrd">
      <pc:chgData name="Moore, Nathan T" userId="887a1a5b-96ad-4875-9623-d40f689bbd86" providerId="ADAL" clId="{BFD17321-6B22-44C9-8A50-3AAA57973C6B}" dt="2023-01-23T01:27:56.666" v="328"/>
      <pc:docMkLst>
        <pc:docMk/>
      </pc:docMkLst>
      <pc:sldChg chg="addSp delSp modSp mod">
        <pc:chgData name="Moore, Nathan T" userId="887a1a5b-96ad-4875-9623-d40f689bbd86" providerId="ADAL" clId="{BFD17321-6B22-44C9-8A50-3AAA57973C6B}" dt="2023-01-23T01:17:33.067" v="245" actId="20577"/>
        <pc:sldMkLst>
          <pc:docMk/>
          <pc:sldMk cId="1787571662" sldId="256"/>
        </pc:sldMkLst>
        <pc:spChg chg="del">
          <ac:chgData name="Moore, Nathan T" userId="887a1a5b-96ad-4875-9623-d40f689bbd86" providerId="ADAL" clId="{BFD17321-6B22-44C9-8A50-3AAA57973C6B}" dt="2023-01-23T01:12:04.467" v="64" actId="478"/>
          <ac:spMkLst>
            <pc:docMk/>
            <pc:sldMk cId="1787571662" sldId="256"/>
            <ac:spMk id="2" creationId="{4578EF51-19C1-4312-A716-F12A7FB8E54A}"/>
          </ac:spMkLst>
        </pc:spChg>
        <pc:spChg chg="mod">
          <ac:chgData name="Moore, Nathan T" userId="887a1a5b-96ad-4875-9623-d40f689bbd86" providerId="ADAL" clId="{BFD17321-6B22-44C9-8A50-3AAA57973C6B}" dt="2023-01-23T01:17:33.067" v="245" actId="20577"/>
          <ac:spMkLst>
            <pc:docMk/>
            <pc:sldMk cId="1787571662" sldId="256"/>
            <ac:spMk id="3" creationId="{FD1BF2E8-8DFF-406B-A411-828102D482AF}"/>
          </ac:spMkLst>
        </pc:spChg>
        <pc:spChg chg="add del mod">
          <ac:chgData name="Moore, Nathan T" userId="887a1a5b-96ad-4875-9623-d40f689bbd86" providerId="ADAL" clId="{BFD17321-6B22-44C9-8A50-3AAA57973C6B}" dt="2023-01-23T01:12:07.425" v="65" actId="478"/>
          <ac:spMkLst>
            <pc:docMk/>
            <pc:sldMk cId="1787571662" sldId="256"/>
            <ac:spMk id="6" creationId="{C839B094-4410-9C09-ADD5-B4AADE8EA3E1}"/>
          </ac:spMkLst>
        </pc:spChg>
      </pc:sldChg>
      <pc:sldChg chg="modNotesTx">
        <pc:chgData name="Moore, Nathan T" userId="887a1a5b-96ad-4875-9623-d40f689bbd86" providerId="ADAL" clId="{BFD17321-6B22-44C9-8A50-3AAA57973C6B}" dt="2023-01-23T01:19:00.521" v="322" actId="20577"/>
        <pc:sldMkLst>
          <pc:docMk/>
          <pc:sldMk cId="2401873536" sldId="257"/>
        </pc:sldMkLst>
      </pc:sldChg>
      <pc:sldChg chg="modSp mod">
        <pc:chgData name="Moore, Nathan T" userId="887a1a5b-96ad-4875-9623-d40f689bbd86" providerId="ADAL" clId="{BFD17321-6B22-44C9-8A50-3AAA57973C6B}" dt="2023-01-23T01:18:42.362" v="307" actId="14100"/>
        <pc:sldMkLst>
          <pc:docMk/>
          <pc:sldMk cId="1141781181" sldId="259"/>
        </pc:sldMkLst>
        <pc:spChg chg="mod">
          <ac:chgData name="Moore, Nathan T" userId="887a1a5b-96ad-4875-9623-d40f689bbd86" providerId="ADAL" clId="{BFD17321-6B22-44C9-8A50-3AAA57973C6B}" dt="2023-01-23T01:18:42.362" v="307" actId="14100"/>
          <ac:spMkLst>
            <pc:docMk/>
            <pc:sldMk cId="1141781181" sldId="259"/>
            <ac:spMk id="6" creationId="{DE47B5D6-D30D-4460-807D-A3B6A3E0BE2F}"/>
          </ac:spMkLst>
        </pc:spChg>
      </pc:sldChg>
      <pc:sldChg chg="modSp mod">
        <pc:chgData name="Moore, Nathan T" userId="887a1a5b-96ad-4875-9623-d40f689bbd86" providerId="ADAL" clId="{BFD17321-6B22-44C9-8A50-3AAA57973C6B}" dt="2023-01-23T01:17:59.535" v="276" actId="20577"/>
        <pc:sldMkLst>
          <pc:docMk/>
          <pc:sldMk cId="1456573646" sldId="263"/>
        </pc:sldMkLst>
        <pc:spChg chg="mod">
          <ac:chgData name="Moore, Nathan T" userId="887a1a5b-96ad-4875-9623-d40f689bbd86" providerId="ADAL" clId="{BFD17321-6B22-44C9-8A50-3AAA57973C6B}" dt="2023-01-23T01:17:59.535" v="276" actId="20577"/>
          <ac:spMkLst>
            <pc:docMk/>
            <pc:sldMk cId="1456573646" sldId="263"/>
            <ac:spMk id="2" creationId="{487E6393-F1F5-4807-AEBE-6E106841E7C3}"/>
          </ac:spMkLst>
        </pc:spChg>
      </pc:sldChg>
      <pc:sldChg chg="add">
        <pc:chgData name="Moore, Nathan T" userId="887a1a5b-96ad-4875-9623-d40f689bbd86" providerId="ADAL" clId="{BFD17321-6B22-44C9-8A50-3AAA57973C6B}" dt="2023-01-23T01:23:21.790" v="323"/>
        <pc:sldMkLst>
          <pc:docMk/>
          <pc:sldMk cId="4283221214" sldId="273"/>
        </pc:sldMkLst>
      </pc:sldChg>
      <pc:sldChg chg="add">
        <pc:chgData name="Moore, Nathan T" userId="887a1a5b-96ad-4875-9623-d40f689bbd86" providerId="ADAL" clId="{BFD17321-6B22-44C9-8A50-3AAA57973C6B}" dt="2023-01-23T01:23:21.790" v="323"/>
        <pc:sldMkLst>
          <pc:docMk/>
          <pc:sldMk cId="3885468215" sldId="274"/>
        </pc:sldMkLst>
      </pc:sldChg>
      <pc:sldChg chg="add">
        <pc:chgData name="Moore, Nathan T" userId="887a1a5b-96ad-4875-9623-d40f689bbd86" providerId="ADAL" clId="{BFD17321-6B22-44C9-8A50-3AAA57973C6B}" dt="2023-01-23T01:26:06.272" v="324"/>
        <pc:sldMkLst>
          <pc:docMk/>
          <pc:sldMk cId="1280461171" sldId="275"/>
        </pc:sldMkLst>
      </pc:sldChg>
      <pc:sldChg chg="add ord">
        <pc:chgData name="Moore, Nathan T" userId="887a1a5b-96ad-4875-9623-d40f689bbd86" providerId="ADAL" clId="{BFD17321-6B22-44C9-8A50-3AAA57973C6B}" dt="2023-01-23T01:26:30.018" v="327"/>
        <pc:sldMkLst>
          <pc:docMk/>
          <pc:sldMk cId="2148809941" sldId="276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1235581679" sldId="277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95223672" sldId="278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358821262" sldId="279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663929595" sldId="280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452579321" sldId="281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988197552" sldId="282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757328297" sldId="283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055446763" sldId="284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270604595" sldId="285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136834947" sldId="286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424695089" sldId="287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342295229" sldId="288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497804232" sldId="289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779727557" sldId="290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670867577" sldId="291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978989749" sldId="292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836979325" sldId="293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2822844430" sldId="294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4047295205" sldId="295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362735470" sldId="296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1564932920" sldId="297"/>
        </pc:sldMkLst>
      </pc:sldChg>
      <pc:sldChg chg="add">
        <pc:chgData name="Moore, Nathan T" userId="887a1a5b-96ad-4875-9623-d40f689bbd86" providerId="ADAL" clId="{BFD17321-6B22-44C9-8A50-3AAA57973C6B}" dt="2023-01-23T01:27:56.666" v="328"/>
        <pc:sldMkLst>
          <pc:docMk/>
          <pc:sldMk cId="861857179" sldId="298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2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74 1816 0 0,'3'-2'71'0'0,"2"0"144"0"0,0 0 540 0 0,2-2-647 0 0,0 0 1 0 0,1 1-1 0 0,-1 0 1 0 0,0 0-1 0 0,1 1 1 0 0,0 0-1 0 0,0 0 1 0 0,-1 1-1 0 0,1 0 1 0 0,14 0-1 0 0,263 18 508 0 0,48 0-386 0 0,251-48 286 0 0,-297 7 509 0 0,-273 20 1093 0 0,-32 1-1900 0 0,-37 1-700 0 0,-335 12-194 0 0,-309-12 829 0 0,324-15 153 0 0,360 15-452 0 0,30 1-790 0 0,5 1 433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9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7874 0 0,'2'-1'107'0'0,"0"-1"-1"0"0,0 0 1 0 0,1 1 0 0 0,-1-1 0 0 0,0 1 0 0 0,0-1-1 0 0,1 1 1 0 0,-1 0 0 0 0,1 0 0 0 0,-1 0 0 0 0,1 0 0 0 0,-1 1-1 0 0,1-1 1 0 0,0 1 0 0 0,-1 0 0 0 0,1-1 0 0 0,0 1 0 0 0,3 1-1 0 0,-4-1-190 0 0,-1 1 0 0 0,1 0-1 0 0,0 0 1 0 0,0 0 0 0 0,0 0-1 0 0,-1 1 1 0 0,1-1 0 0 0,-1 0-1 0 0,1 1 1 0 0,-1-1 0 0 0,1 1-1 0 0,-1-1 1 0 0,0 1-1 0 0,0 0 1 0 0,0 0 0 0 0,0-1-1 0 0,0 1 1 0 0,0 0 0 0 0,0 0-1 0 0,0 0 1 0 0,-1 0 0 0 0,1 0-1 0 0,-1 3 1 0 0,8 30-842 0 0,4 56 1 0 0,4 18 1929 0 0,-16-128 7646 0 0,5-34-7809 0 0,-2 17-500 0 0,-2 15-288 0 0,1-1 1 0 0,1 1 0 0 0,1-1 0 0 0,1 1 0 0 0,8-24-1 0 0,-11 40-73 0 0,0 0-1 0 0,1 1 0 0 0,-1-1 1 0 0,1 1-1 0 0,-1-1 1 0 0,2 1-1 0 0,-1 0 0 0 0,0 0 1 0 0,1 0-1 0 0,-1 0 0 0 0,1 1 1 0 0,0 0-1 0 0,0 0 1 0 0,1 0-1 0 0,-1 0 0 0 0,1 0 1 0 0,-1 1-1 0 0,1 0 0 0 0,0 0 1 0 0,0 0-1 0 0,0 1 1 0 0,0-1-1 0 0,0 1 0 0 0,0 1 1 0 0,0-1-1 0 0,0 0 0 0 0,7 1 1 0 0,3 1-86 0 0,0 0 0 0 0,-1 1 0 0 0,1 0 0 0 0,-1 1-1 0 0,1 1 1 0 0,25 10 0 0 0,18 14-1720 0 0,-1 6-3504 0 0,-41-24 3309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9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7106 0 0,'0'0'1289'0'0,"13"0"1948"0"0,148-21-1782 0 0,27-1-2958 0 0,-145 24 832 0 0,-24 1 608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8.7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2 577 18388 0 0,'0'0'1168'0'0,"2"1"-259"0"0,7 0-5115 0 0,-9 3 4219 0 0,0 0 0 0 0,0 0-1 0 0,-1 0 1 0 0,1 1-1 0 0,-1-1 1 0 0,0 0-1 0 0,0 0 1 0 0,-2 4 0 0 0,0 2 2 0 0,1-2 19 0 0,2-7 15 0 0,0 0 0 0 0,0 0 1 0 0,1 0-1 0 0,-1 0 0 0 0,1 1 0 0 0,-1-1 0 0 0,1 0 0 0 0,0 0 0 0 0,-1 0 0 0 0,1 0 1 0 0,0-1-1 0 0,0 1 0 0 0,-1 0 0 0 0,1 0 0 0 0,0 0 0 0 0,0-1 0 0 0,0 1 1 0 0,0 0-1 0 0,0-1 0 0 0,0 1 0 0 0,0-1 0 0 0,2 1 0 0 0,22 9 61 0 0,-22-10-82 0 0,1 1 14 0 0,1 0-1 0 0,0 0 0 0 0,0-1 1 0 0,0 0-1 0 0,0 0 0 0 0,0 0 0 0 0,0-1 1 0 0,-1 0-1 0 0,1 0 0 0 0,0 0 0 0 0,0 0 1 0 0,-1-1-1 0 0,7-2 0 0 0,16-5 95 0 0,-24 8-117 0 0,1 0-1 0 0,-1 1 1 0 0,1-1-1 0 0,-1 0 1 0 0,1 1 0 0 0,0 0-1 0 0,-1 0 1 0 0,1 0-1 0 0,-1 0 1 0 0,1 1 0 0 0,-1-1-1 0 0,1 1 1 0 0,-1 0-1 0 0,1 0 1 0 0,-1 0-1 0 0,1 1 1 0 0,4 2 0 0 0,0-1 80 0 0,0 0 0 0 0,0 0 1 0 0,0 0-1 0 0,0-1 0 0 0,1 0 1 0 0,-1-1-1 0 0,1 0 1 0 0,-1 0-1 0 0,1-1 0 0 0,0 0 1 0 0,-1 0-1 0 0,1-1 0 0 0,-1 0 1 0 0,1-1-1 0 0,-1 0 0 0 0,1 0 1 0 0,-1-1-1 0 0,0 0 1 0 0,0 0-1 0 0,0-1 0 0 0,-1 0 1 0 0,11-8-1 0 0,-6 4-197 0 0,-1 0 0 0 0,0-1 0 0 0,0-1 0 0 0,-1 0 0 0 0,0 0 0 0 0,-1-1 0 0 0,0 0 0 0 0,-1-1 0 0 0,-1 0 0 0 0,1 0 0 0 0,-2-1 0 0 0,11-25 0 0 0,-6 2-976 0 0,-2-1 0 0 0,10-74 0 0 0,-16 87 908 0 0,-2 0-1 0 0,-1 0 0 0 0,-1 0 0 0 0,-1 0 0 0 0,-8-42 0 0 0,7 57 250 0 0,0 0-1 0 0,0 1 1 0 0,-1 0-1 0 0,0 0 0 0 0,0 0 1 0 0,-1 0-1 0 0,0 0 1 0 0,-11-12-1 0 0,15 19-103 0 0,0-1-1 0 0,-1 1 1 0 0,1-1-1 0 0,-1 1 0 0 0,1-1 1 0 0,-1 1-1 0 0,1 0 1 0 0,-1 0-1 0 0,0 0 1 0 0,0 0-1 0 0,0 0 1 0 0,0 0-1 0 0,1 0 1 0 0,-1 0-1 0 0,0 1 1 0 0,0-1-1 0 0,0 1 1 0 0,-1 0-1 0 0,1 0 1 0 0,0-1-1 0 0,0 1 1 0 0,0 0-1 0 0,0 1 0 0 0,0-1 1 0 0,0 0-1 0 0,0 1 1 0 0,0-1-1 0 0,0 1 1 0 0,0-1-1 0 0,0 1 1 0 0,0 0-1 0 0,0 0 1 0 0,1 0-1 0 0,-1 0 1 0 0,0 0-1 0 0,0 0 1 0 0,1 1-1 0 0,-1-1 1 0 0,1 0-1 0 0,-1 1 1 0 0,1 0-1 0 0,0-1 0 0 0,-3 4 1 0 0,0 2-29 0 0,0 0-1 0 0,1-1 1 0 0,-1 1 0 0 0,2 1-1 0 0,-1-1 1 0 0,1 0 0 0 0,0 1-1 0 0,0-1 1 0 0,1 1 0 0 0,0-1-1 0 0,0 1 1 0 0,1 0 0 0 0,0 0-1 0 0,0-1 1 0 0,2 11 0 0 0,3 13 167 0 0,0 0-1 0 0,14 40 1 0 0,2-3 156 0 0,4-2 0 0 0,3 0-1 0 0,55 96 1 0 0,-78-154-225 0 0,19 29 267 0 0,-23-37-686 0 0,-16-4-6657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9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18916 0 0,'0'0'304'0'0,"5"-1"339"0"0,2-1-543 0 0,0 1-1 0 0,0 0 1 0 0,0 1 0 0 0,0-1 0 0 0,0 1 0 0 0,0 1-1 0 0,0 0 1 0 0,10 1 0 0 0,64 18 3 0 0,-52-12-143 0 0,2 0-663 0 0,1 1 0 0 0,-2 1 0 0 0,34 16 0 0 0,-41-14 615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9.8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1 616 10274 0 0,'0'0'9724'0'0,"4"-2"-9066"0"0,44-31 66 0 0,-29 22-650 0 0,-1-1 1 0 0,0-1 0 0 0,-1 0-1 0 0,-1-2 1 0 0,0 0-1 0 0,24-29 1 0 0,-25 19-113 0 0,-1 1 1 0 0,-1-2-1 0 0,-1 1 0 0 0,-2-2 0 0 0,0 1 0 0 0,-2-2 1 0 0,-1 1-1 0 0,-1-1 0 0 0,-1 0 0 0 0,-2 0 1 0 0,-1 0-1 0 0,-2-39 0 0 0,0 63-32 0 0,0 0 0 0 0,0 0 0 0 0,-1 0-1 0 0,1 1 1 0 0,-1-1 0 0 0,0 0 0 0 0,0 0 0 0 0,-1 1-1 0 0,1-1 1 0 0,-1 1 0 0 0,0-1 0 0 0,0 1 0 0 0,0 0-1 0 0,-4-6 1 0 0,4 8-24 0 0,1 0-1 0 0,-1 0 0 0 0,1 0 1 0 0,-1 0-1 0 0,0 0 0 0 0,0 0 1 0 0,1 1-1 0 0,-1-1 0 0 0,0 0 1 0 0,0 1-1 0 0,0 0 0 0 0,1-1 1 0 0,-1 1-1 0 0,0 0 0 0 0,0 0 1 0 0,0 0-1 0 0,0 0 0 0 0,0 0 1 0 0,0 0-1 0 0,1 1 0 0 0,-1-1 1 0 0,0 1-1 0 0,0-1 0 0 0,0 1 1 0 0,1 0-1 0 0,-1 0 0 0 0,0-1 1 0 0,1 1-1 0 0,-1 0 0 0 0,0 1 1 0 0,-1 1-1 0 0,-8 5 5 0 0,0 1 0 0 0,1 1 0 0 0,1-1 0 0 0,0 2 0 0 0,0-1 0 0 0,1 1 0 0 0,0 0 0 0 0,1 1 0 0 0,0 0 0 0 0,1 0 0 0 0,1 0 0 0 0,0 1 0 0 0,0 0 0 0 0,1 0 0 0 0,-3 19 0 0 0,2-9 146 0 0,2 1 0 0 0,0-1 1 0 0,2 1-1 0 0,1-1 0 0 0,0 1 1 0 0,2-1-1 0 0,0 1 0 0 0,8 27 1 0 0,-7-39 2 0 0,0 0 1 0 0,2 0-1 0 0,-1-1 1 0 0,1 1-1 0 0,1-1 1 0 0,0 0-1 0 0,1 0 1 0 0,0-1-1 0 0,8 10 1 0 0,-9-13-168 0 0,1-1 1 0 0,-1 0-1 0 0,1 0 0 0 0,0-1 1 0 0,0 0-1 0 0,1 0 1 0 0,-1-1-1 0 0,1 0 1 0 0,0 0-1 0 0,1 0 0 0 0,-1-1 1 0 0,0-1-1 0 0,14 3 1 0 0,-5-3 57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0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174 102 16628 0 0,'16'-15'956'0'0,"-16"15"-915"0"0,0-1 0 0 0,1 1 0 0 0,-1 0 0 0 0,0 0 0 0 0,1 0 0 0 0,-1-1 0 0 0,0 1 0 0 0,1 0 0 0 0,-1 0 0 0 0,0 0 0 0 0,0-1 0 0 0,1 1 0 0 0,-1 0 0 0 0,0-1 0 0 0,0 1 0 0 0,0 0 0 0 0,0-1 0 0 0,1 1 0 0 0,-1 0 0 0 0,0-1 0 0 0,0 1 0 0 0,0 0 0 0 0,0-1 0 0 0,0 1 0 0 0,0 0 0 0 0,0-1 0 0 0,0 1 0 0 0,0 0 0 0 0,0-1 0 0 0,0 1 0 0 0,0-1 0 0 0,0 1 0 0 0,0 0 0 0 0,0-1 0 0 0,0 1 0 0 0,0 0 0 0 0,0-1 0 0 0,-1 1 0 0 0,1 0 0 0 0,0-1 0 0 0,0 1 0 0 0,0 0 0 0 0,-1 0 0 0 0,1-1 0 0 0,0 1 0 0 0,0 0 0 0 0,-1-1 0 0 0,1 1 1 0 0,-7-1-139 0 0,0 1 1 0 0,1 0 0 0 0,-1 0-1 0 0,0 1 1 0 0,0-1 0 0 0,0 2-1 0 0,1-1 1 0 0,-1 1 0 0 0,1 0-1 0 0,-1 0 1 0 0,1 0 0 0 0,0 1 0 0 0,-9 5-1 0 0,14-7 95 0 0,-52 30-52 0 0,50-29 69 0 0,0 0 1 0 0,0 0 0 0 0,0 1 0 0 0,1-1-1 0 0,-1 1 1 0 0,0 0 0 0 0,1 0 0 0 0,0-1-1 0 0,0 2 1 0 0,0-1 0 0 0,0 0 0 0 0,0 0 0 0 0,-2 7-1 0 0,4-9 4 0 0,0 0 0 0 0,0 0 0 0 0,0 0 1 0 0,1-1-1 0 0,-1 1 0 0 0,0 0 0 0 0,1 0 0 0 0,-1 0 0 0 0,1-1 0 0 0,-1 1 0 0 0,1 0 0 0 0,-1-1 0 0 0,1 1 0 0 0,-1 0 0 0 0,1-1 0 0 0,-1 1 1 0 0,1-1-1 0 0,0 1 0 0 0,0-1 0 0 0,-1 1 0 0 0,1-1 0 0 0,0 1 0 0 0,0-1 0 0 0,-1 0 0 0 0,1 1 0 0 0,0-1 0 0 0,0 0 0 0 0,0 0 0 0 0,0 1 1 0 0,-1-1-1 0 0,1 0 0 0 0,0 0 0 0 0,0 0 0 0 0,0 0 0 0 0,0 0 0 0 0,1-1 0 0 0,35 0 374 0 0,-24-1-517 0 0,0 0 0 0 0,-1-1 0 0 0,0-1 0 0 0,1 0-1 0 0,-2-1 1 0 0,1 0 0 0 0,0-1 0 0 0,-1 0 0 0 0,0 0 0 0 0,0-2 0 0 0,18-15 0 0 0,-29 22 98 0 0,1 1 0 0 0,0-1 1 0 0,-1 0-1 0 0,1 1 1 0 0,-1-1-1 0 0,0 0 1 0 0,1 1-1 0 0,-1-1 1 0 0,0 0-1 0 0,1 0 1 0 0,-1 0-1 0 0,0 1 1 0 0,0-1-1 0 0,1 0 0 0 0,-1 0 1 0 0,0 0-1 0 0,0 1 1 0 0,0-1-1 0 0,0-2 1 0 0,5 16 10 0 0,-4-10 68 0 0,1 0-1 0 0,-1 0 1 0 0,1 0-1 0 0,-1-1 1 0 0,1 1 0 0 0,0-1-1 0 0,0 0 1 0 0,0 1 0 0 0,1-1-1 0 0,-1 0 1 0 0,0 0-1 0 0,1 0 1 0 0,0-1 0 0 0,-1 1-1 0 0,1-1 1 0 0,0 1-1 0 0,0-1 1 0 0,-1 0 0 0 0,1 0-1 0 0,0 0 1 0 0,0 0-1 0 0,0-1 1 0 0,1 1 0 0 0,-1-1-1 0 0,0 0 1 0 0,5 0-1 0 0,-1 0 36 0 0,0-1-1 0 0,-1-1 1 0 0,1 1-1 0 0,-1-1 0 0 0,1 0 1 0 0,-1-1-1 0 0,0 0 1 0 0,1 0-1 0 0,-1 0 1 0 0,-1 0-1 0 0,1-1 0 0 0,0 0 1 0 0,8-9-1 0 0,-2 2-114 0 0,0-1-1 0 0,0 0 0 0 0,-1-1 1 0 0,13-21-1 0 0,-18 24 240 0 0,7-7-1151 0 0,-12 17 911 0 0,0 0-1 0 0,-1 0 1 0 0,1 0-1 0 0,0 0 1 0 0,-1 0 0 0 0,1 1-1 0 0,0-1 1 0 0,0 0-1 0 0,-1 0 1 0 0,1 0-1 0 0,0 1 1 0 0,-1-1-1 0 0,1 0 1 0 0,0 1-1 0 0,-1-1 1 0 0,1 0 0 0 0,-1 1-1 0 0,1-1 1 0 0,-1 1-1 0 0,1-1 1 0 0,-1 1-1 0 0,1 0 1 0 0,-1-1-1 0 0,1 1 1 0 0,-1-1-1 0 0,1 2 1 0 0,4 5 9 0 0,0 0 0 0 0,0 0 0 0 0,-1 1-1 0 0,0 0 1 0 0,0 0 0 0 0,-1 0 0 0 0,0 0 0 0 0,0 1 0 0 0,-1-1 0 0 0,0 1-1 0 0,-1-1 1 0 0,0 1 0 0 0,1 16 0 0 0,-3-2 70 0 0,0 1 0 0 0,-2-1 0 0 0,-9 42 0 0 0,4-40 92 0 0,8-24-113 0 0,0-1 0 0 0,-1 1 0 0 0,1 0 0 0 0,0-1 0 0 0,0 1 0 0 0,-1 0 1 0 0,1-1-1 0 0,0 1 0 0 0,-1 0 0 0 0,1-1 0 0 0,-1 1 0 0 0,1-1 0 0 0,-1 1 0 0 0,1-1 0 0 0,-1 1 0 0 0,1-1 0 0 0,-1 1 0 0 0,1-1 0 0 0,-1 0 0 0 0,0 1 0 0 0,1-1 0 0 0,-1 0 0 0 0,0 1 0 0 0,1-1 0 0 0,-1 0 0 0 0,0 0 0 0 0,0 0 1 0 0,1 1-1 0 0,-1-1 0 0 0,0 0 0 0 0,1 0 0 0 0,-1 0 0 0 0,0 0 0 0 0,-1-1 0 0 0,-3-2 39 0 0,0-1 0 0 0,0 0 0 0 0,0 0 0 0 0,1 0 0 0 0,-1-1-1 0 0,1 1 1 0 0,0-1 0 0 0,0 0 0 0 0,1 0 0 0 0,0-1 0 0 0,-1 1 0 0 0,2-1 0 0 0,-1 0 0 0 0,1 1 0 0 0,0-1 0 0 0,0 0 0 0 0,0 0 0 0 0,1-1 0 0 0,0 1 0 0 0,0 0 0 0 0,1 0-1 0 0,0-1 1 0 0,0 1 0 0 0,0 0 0 0 0,2-11 0 0 0,-1 16-62 0 0,0-1 1 0 0,0 1-1 0 0,0-1 0 0 0,0 1 0 0 0,0-1 0 0 0,1 1 1 0 0,-1 0-1 0 0,0-1 0 0 0,1 1 0 0 0,-1 0 0 0 0,1 0 1 0 0,-1 0-1 0 0,1 0 0 0 0,-1 0 0 0 0,1 1 0 0 0,0-1 1 0 0,-1 0-1 0 0,1 1 0 0 0,0-1 0 0 0,0 1 0 0 0,-1 0 1 0 0,1-1-1 0 0,0 1 0 0 0,0 0 0 0 0,0 0 0 0 0,0 0 1 0 0,2 1-1 0 0,53 6-220 0 0,-56-7 212 0 0,208 60-68 0 0,-105-28-1193 0 0,1-5-3771 0 0,-85-24 4029 0 0,-2-1 784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1.0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0 15955 0 0,'-5'13'-137'0'0,"0"1"0"0"0,2-1 0 0 0,-1 1-1 0 0,2 0 1 0 0,0 0 0 0 0,1 0-1 0 0,0 0 1 0 0,2 15 0 0 0,1 11 381 0 0,13 62-1 0 0,-4-61 31 0 0,2 0-1 0 0,2-1 0 0 0,2 0 0 0 0,37 66 1 0 0,-18-37 190 0 0,-36-68-400 0 0,-12-14-2962 0 0,3 5 2801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1.4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16884 0 0,'0'0'484'0'0,"14"1"-171"0"0,33 9-189 0 0,55 20 0 0 0,11 4-452 0 0,-18-9-3686 0 0,-75-18 2246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1.7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382 31 18452 0 0,'-9'-5'86'0'0,"0"1"-1"0"0,0 0 1 0 0,-1 0 0 0 0,1 1 0 0 0,-1 0-1 0 0,-18-3 1 0 0,25 6-116 0 0,0-1 1 0 0,0 1-1 0 0,0-1 0 0 0,-1 1 0 0 0,1 0 1 0 0,0 0-1 0 0,0 0 0 0 0,-1 1 0 0 0,1-1 0 0 0,0 1 1 0 0,0 0-1 0 0,0 0 0 0 0,0 0 0 0 0,0 0 1 0 0,0 0-1 0 0,0 1 0 0 0,0-1 0 0 0,0 1 1 0 0,1 0-1 0 0,-1 0 0 0 0,1 0 0 0 0,-1 0 0 0 0,1 0 1 0 0,-4 5-1 0 0,5-6-10 0 0,1 1 0 0 0,-1-1 0 0 0,1 0 0 0 0,-1 1-1 0 0,1-1 1 0 0,0 1 0 0 0,0-1 0 0 0,-1 0 0 0 0,1 1 0 0 0,0-1 0 0 0,0 1 0 0 0,1-1 0 0 0,-1 0 0 0 0,0 1-1 0 0,0-1 1 0 0,1 0 0 0 0,-1 1 0 0 0,1-1 0 0 0,-1 0 0 0 0,1 1 0 0 0,-1-1 0 0 0,1 0 0 0 0,0 0 0 0 0,0 1 0 0 0,-1-1-1 0 0,3 2 1 0 0,31 28-77 0 0,-23-21 94 0 0,-2-2 2 0 0,-1 0-1 0 0,0 1 1 0 0,0 0-1 0 0,-1 1 1 0 0,0-1-1 0 0,-1 1 1 0 0,0 1 0 0 0,0-1-1 0 0,-1 1 1 0 0,4 12-1 0 0,-8-18 57 0 0,0-1 1 0 0,0 0-1 0 0,0 1 0 0 0,0-1 0 0 0,-1 1 0 0 0,0-1 1 0 0,0 0-1 0 0,0 1 0 0 0,0-1 0 0 0,-1 1 0 0 0,0-1 1 0 0,0 0-1 0 0,0 1 0 0 0,0-1 0 0 0,-1 0 0 0 0,1 0 1 0 0,-1 0-1 0 0,0 0 0 0 0,-1 0 0 0 0,1 0 0 0 0,-1-1 1 0 0,1 1-1 0 0,-1-1 0 0 0,0 1 0 0 0,0-1 0 0 0,-1 0 1 0 0,1 0-1 0 0,-1-1 0 0 0,-6 5 0 0 0,2-3 51 0 0,0 0-1 0 0,0 0 1 0 0,0-1 0 0 0,0 0-1 0 0,0-1 1 0 0,-1 1-1 0 0,0-2 1 0 0,1 1 0 0 0,-1-1-1 0 0,0-1 1 0 0,1 1 0 0 0,-1-1-1 0 0,-16-3 1 0 0,0-1-157 0 0,1-1-1 0 0,-1-1 1 0 0,-36-15 0 0 0,26 8-152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2.7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324 118 10666 0 0,'1'-20'617'0'0,"-1"12"-476"0"0,1 0 0 0 0,-2 0 0 0 0,1 0 1 0 0,-1 1-1 0 0,0-1 0 0 0,-2-9 0 0 0,2 15-177 0 0,0 0 1 0 0,0 0-1 0 0,0 0 0 0 0,0 0 1 0 0,0 0-1 0 0,-1 0 0 0 0,1 1 1 0 0,-1-1-1 0 0,1 0 0 0 0,-1 1 0 0 0,1-1 1 0 0,-1 1-1 0 0,0 0 0 0 0,1 0 1 0 0,-1-1-1 0 0,0 1 0 0 0,0 0 1 0 0,0 0-1 0 0,0 1 0 0 0,0-1 1 0 0,0 0-1 0 0,0 1 0 0 0,-1-1 1 0 0,1 1-1 0 0,0 0 0 0 0,0 0 0 0 0,-3 0 1 0 0,-7 0-28 0 0,-1 0 1 0 0,1 1-1 0 0,0 1 0 0 0,0 0 1 0 0,0 1-1 0 0,0 0 1 0 0,1 1-1 0 0,-1 0 1 0 0,1 0-1 0 0,-22 13 0 0 0,24-11-26 0 0,0-1 0 0 0,0 1-1 0 0,0 1 1 0 0,1 0 0 0 0,0 0-1 0 0,0 1 1 0 0,1-1 0 0 0,0 2-1 0 0,0-1 1 0 0,1 1 0 0 0,0 0-1 0 0,-8 16 1 0 0,12-20 129 0 0,0-1 0 0 0,1 1-1 0 0,-1 0 1 0 0,1-1 0 0 0,0 1 0 0 0,1 0-1 0 0,-1 0 1 0 0,1 0 0 0 0,0-1 0 0 0,0 1 0 0 0,0 0-1 0 0,1 0 1 0 0,-1 0 0 0 0,1-1 0 0 0,0 1-1 0 0,1 0 1 0 0,-1-1 0 0 0,1 1 0 0 0,0-1-1 0 0,0 1 1 0 0,1-1 0 0 0,-1 0 0 0 0,1 0 0 0 0,0 0-1 0 0,0 0 1 0 0,6 6 0 0 0,-3-5 144 0 0,-1-1 0 0 0,1 0 0 0 0,-1 0 0 0 0,1-1 0 0 0,0 1 0 0 0,1-1 0 0 0,-1 0 0 0 0,1-1 0 0 0,-1 0 0 0 0,1 0 0 0 0,0 0 0 0 0,-1-1 0 0 0,1 0 0 0 0,0 0 0 0 0,0-1 0 0 0,0 0 0 0 0,0 0 0 0 0,8-1 0 0 0,-1-1-143 0 0,0-1 0 0 0,0-1-1 0 0,0 0 1 0 0,-1-1 0 0 0,0 0-1 0 0,0-1 1 0 0,0 0-1 0 0,12-9 1 0 0,-17 10-613 0 0,0-1 0 0 0,0 0-1 0 0,0-1 1 0 0,-1 1 0 0 0,0-2 0 0 0,-1 1-1 0 0,1-1 1 0 0,-1 0 0 0 0,-1 0 0 0 0,0 0-1 0 0,0-1 1 0 0,5-11 0 0 0,-5-10 1415 0 0,-5 30-769 0 0,0-1 0 0 0,0 1 0 0 0,0-1-1 0 0,0 1 1 0 0,1-1 0 0 0,-1 1 0 0 0,0-1-1 0 0,0 1 1 0 0,0-1 0 0 0,0 1 0 0 0,-1-1-1 0 0,1 1 1 0 0,0-1 0 0 0,0 1-1 0 0,0-1 1 0 0,0 1 0 0 0,0-1 0 0 0,-1 1-1 0 0,1-1 1 0 0,0 1 0 0 0,0-1 0 0 0,-1 1-1 0 0,1 0 1 0 0,0-1 0 0 0,-1 1 0 0 0,1-1-1 0 0,0 1 1 0 0,-1 0 0 0 0,1-1-1 0 0,-1 1 1 0 0,1 0 0 0 0,-1 0 0 0 0,1-1-1 0 0,-1 1 1 0 0,1 0 0 0 0,-1 0 0 0 0,1 0-1 0 0,-1-1 1 0 0,1 1 0 0 0,-1 0 0 0 0,1 0-1 0 0,-1 0 1 0 0,1 0 0 0 0,-1 0-1 0 0,1 0 1 0 0,-1 0 0 0 0,1 0 0 0 0,-1 0-1 0 0,0 1 1 0 0,0-1-59 0 0,0 1 0 0 0,0 0 0 0 0,0-1 0 0 0,0 1 0 0 0,0 0 0 0 0,0 0 0 0 0,0 0 0 0 0,0 0-1 0 0,0 0 1 0 0,0 0 0 0 0,0 0 0 0 0,1 0 0 0 0,-1 0 0 0 0,0 1 0 0 0,1-1 0 0 0,-1 0 0 0 0,1 0 0 0 0,0 0 0 0 0,-1 1 0 0 0,1-1 0 0 0,0 0 0 0 0,0 1 0 0 0,-1-1-1 0 0,1 0 1 0 0,0 1 0 0 0,0-1 0 0 0,1 0 0 0 0,-1 1 0 0 0,0-1 0 0 0,0 0 0 0 0,1 0 0 0 0,0 3 0 0 0,0 2 135 0 0,1-1 0 0 0,0 1-1 0 0,0-1 1 0 0,0 0 0 0 0,0 1 0 0 0,4 4 0 0 0,2 0 11 0 0,0-1 0 0 0,0 0 0 0 0,1-1 0 0 0,0 1 0 0 0,1-2 0 0 0,-1 1 0 0 0,1-2 0 0 0,1 1 0 0 0,16 7 0 0 0,0-2-70 0 0,0-1-1 0 0,51 13 1 0 0,-49-17-129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3.4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 12203 0 0,'4'110'17'0'0,"-3"-99"104"0"0,-1-1-1 0 0,2 0 1 0 0,-1 1 0 0 0,1-1-1 0 0,1 0 1 0 0,0 0 0 0 0,0 0 0 0 0,1 0-1 0 0,1-1 1 0 0,8 16 0 0 0,-11-23-27 0 0,-1 1 0 0 0,1-1 0 0 0,0 1 0 0 0,0-1-1 0 0,0 1 1 0 0,0-1 0 0 0,0 0 0 0 0,1 0 0 0 0,-1 0 0 0 0,1-1 0 0 0,-1 1 0 0 0,1-1 0 0 0,-1 1 0 0 0,1-1 0 0 0,0 0 0 0 0,0 0 0 0 0,0 0 0 0 0,0 0 0 0 0,0 0 0 0 0,0-1 0 0 0,0 1 0 0 0,0-1 0 0 0,0 0 0 0 0,0 0 0 0 0,0 0 0 0 0,0 0 0 0 0,0-1 0 0 0,0 1 0 0 0,0-1 0 0 0,0 0 0 0 0,0 0 0 0 0,0 0 0 0 0,0 0 0 0 0,-1 0 0 0 0,1 0-1 0 0,0-1 1 0 0,-1 0 0 0 0,1 1 0 0 0,4-5 0 0 0,6-5 52 0 0,1-1-1 0 0,-2 0 0 0 0,1 0 0 0 0,-2-2 0 0 0,16-21 0 0 0,-27 35-190 0 0,3 0-162 0 0,0 1 153 0 0,0-1-1 0 0,0 1 1 0 0,-1 0-1 0 0,1 0 1 0 0,0 1-1 0 0,0-1 1 0 0,-1 0-1 0 0,1 1 1 0 0,-1-1-1 0 0,0 1 0 0 0,1 0 1 0 0,-1 0-1 0 0,2 2 1 0 0,37 41 194 0 0,-11-12 7 0 0,-21-24-47 0 0,36 26 360 0 0,-43-33-303 0 0,1 0-1 0 0,0 0 1 0 0,0 0-1 0 0,0-1 1 0 0,0 0-1 0 0,1 1 1 0 0,-1-1-1 0 0,0 0 1 0 0,0-1-1 0 0,1 1 1 0 0,-1-1-1 0 0,1 1 1 0 0,5-1-1 0 0,-8-1-54 0 0,0 1 0 0 0,1-1 0 0 0,-1 1 1 0 0,0-1-1 0 0,0 0 0 0 0,0 0 0 0 0,1 1 0 0 0,-1-1 0 0 0,0 0 0 0 0,0 0 0 0 0,0 0 0 0 0,0 0 0 0 0,0-1 0 0 0,-1 1 0 0 0,1 0 0 0 0,0 0 0 0 0,0 0 0 0 0,-1-1 0 0 0,1 1 0 0 0,-1 0 0 0 0,1-1 1 0 0,0-2-1 0 0,7-33 914 0 0,-8 35-950 0 0,5-29-102 0 0,-1 0-1 0 0,-2 0 0 0 0,-1-1 0 0 0,-1 1 1 0 0,-2-1-1 0 0,-6-35 0 0 0,8 66-165 0 0,0 1 1 0 0,0 0-1 0 0,0-1 1 0 0,0 1-1 0 0,0 0 0 0 0,0-1 1 0 0,0 1-1 0 0,0 0 1 0 0,0-1-1 0 0,-1 1 0 0 0,1 0 1 0 0,0 0-1 0 0,0-1 1 0 0,0 1-1 0 0,0 0 0 0 0,0-1 1 0 0,-1 1-1 0 0,1 0 1 0 0,0 0-1 0 0,-1-1-806 0 0,1 1 806 0 0,-1-1 1 0 0,1 1-1 0 0,0 0 1 0 0,-1 0-1 0 0,1 0 0 0 0,0 0 1 0 0,-1 0-1 0 0,-6 7-2834 0 0,-3 19-1371 0 0,9-16 1475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4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65 15387 0 0,'0'0'712'0'0,"3"0"-589"0"0,12 1-65 0 0,-1 1-1 0 0,1 1 1 0 0,0 0-1 0 0,-1 1 1 0 0,15 7-1 0 0,45 10 330 0 0,-48-16-167 0 0,-1-2 0 0 0,26 1-1 0 0,-42-4-147 0 0,-1 0-1 0 0,0-1 0 0 0,1 0 0 0 0,-1 0 1 0 0,0-1-1 0 0,0 0 0 0 0,0 0 0 0 0,0-1 1 0 0,0 0-1 0 0,9-5 0 0 0,-16 8-72 0 0,1-1-1 0 0,-1 0 0 0 0,1 0 1 0 0,-1 0-1 0 0,0 0 0 0 0,1 0 1 0 0,-1 0-1 0 0,0 0 0 0 0,0 0 1 0 0,1 0-1 0 0,-1-1 1 0 0,0 1-1 0 0,0 0 0 0 0,0-1 1 0 0,-1 1-1 0 0,1-1 0 0 0,0 1 1 0 0,0-1-1 0 0,-1 1 0 0 0,1-1 1 0 0,-1 0-1 0 0,0 1 0 0 0,1-1 1 0 0,-1 0-1 0 0,0 1 1 0 0,0-1-1 0 0,0 0 0 0 0,0 1 1 0 0,0-1-1 0 0,0 0 0 0 0,-1 1 1 0 0,1-1-1 0 0,0 1 0 0 0,-1-1 1 0 0,1 0-1 0 0,-1 1 0 0 0,0-1 1 0 0,1 1-1 0 0,-3-3 1 0 0,1 1-32 0 0,-1 0 1 0 0,1-1 0 0 0,-1 1-1 0 0,0 0 1 0 0,0 1 0 0 0,0-1-1 0 0,0 1 1 0 0,0-1 0 0 0,-1 1-1 0 0,1 0 1 0 0,-1 0 0 0 0,1 0-1 0 0,-1 1 1 0 0,0-1 0 0 0,-5 0-1 0 0,1 1-49 0 0,0 0-1 0 0,1 1 0 0 0,-1 0 1 0 0,0 1-1 0 0,1 0 1 0 0,-1 0-1 0 0,1 1 0 0 0,-1-1 1 0 0,1 2-1 0 0,0-1 0 0 0,-1 1 1 0 0,1 0-1 0 0,1 0 0 0 0,-1 1 1 0 0,0 0-1 0 0,1 0 0 0 0,0 1 1 0 0,0 0-1 0 0,0 0 0 0 0,1 0 1 0 0,-1 1-1 0 0,-5 7 0 0 0,8-9 102 0 0,-1 0-1 0 0,1 0 1 0 0,0 1-1 0 0,0-1 1 0 0,1 1-1 0 0,-1 0 1 0 0,1-1-1 0 0,0 1 0 0 0,1 0 1 0 0,-1 0-1 0 0,1 0 1 0 0,0 1-1 0 0,0-1 1 0 0,0 0-1 0 0,1 0 1 0 0,-1 1-1 0 0,1-1 0 0 0,1 0 1 0 0,-1 0-1 0 0,1 1 1 0 0,0-1-1 0 0,0 0 1 0 0,0 0-1 0 0,1 0 1 0 0,0 0-1 0 0,0 0 0 0 0,0 0 1 0 0,1-1-1 0 0,-1 1 1 0 0,1-1-1 0 0,0 1 1 0 0,6 5-1 0 0,-3-4 73 0 0,1-1-1 0 0,0 0 1 0 0,0 0-1 0 0,1 0 1 0 0,-1-1-1 0 0,1 0 1 0 0,0 0-1 0 0,0-1 1 0 0,1 0-1 0 0,-1 0 1 0 0,1-1-1 0 0,-1 0 1 0 0,1-1-1 0 0,0 0 1 0 0,-1 0-1 0 0,1-1 1 0 0,0 0-1 0 0,0 0 1 0 0,12-3-1 0 0,-8 1-12 0 0,0 0 0 0 0,0-1-1 0 0,0 0 1 0 0,-1-1 0 0 0,1-1 0 0 0,-1 0-1 0 0,0 0 1 0 0,-1-1 0 0 0,1-1 0 0 0,-1 0-1 0 0,-1-1 1 0 0,16-12 0 0 0,-19 13 6 0 0,47-51 427 0 0,-50 52-332 0 0,1 0 0 0 0,-1 0 0 0 0,0 0 0 0 0,-1 0 0 0 0,1-1 0 0 0,-1 1 0 0 0,0-1 0 0 0,2-10 0 0 0,-4 15-109 0 0,-2 0-975 0 0,-8 3 257 0 0,3 0 622 0 0,1 1 0 0 0,0-1 1 0 0,-1 1-1 0 0,1 1 1 0 0,0-1-1 0 0,0 1 0 0 0,1-1 1 0 0,-1 1-1 0 0,0 1 0 0 0,1-1 1 0 0,0 1-1 0 0,0-1 1 0 0,0 1-1 0 0,0 0 0 0 0,1 1 1 0 0,-1-1-1 0 0,-4 9 1 0 0,6-10 32 0 0,1 0 1 0 0,-1 0 0 0 0,1 0 0 0 0,-1 0-1 0 0,1 0 1 0 0,0 1 0 0 0,1-1 0 0 0,-1 0-1 0 0,0 0 1 0 0,1 1 0 0 0,0-1 0 0 0,0 0-1 0 0,0 1 1 0 0,0-1 0 0 0,0 0-1 0 0,1 0 1 0 0,-1 1 0 0 0,1-1 0 0 0,0 0-1 0 0,0 0 1 0 0,0 0 0 0 0,0 0 0 0 0,1 0-1 0 0,-1 0 1 0 0,1 0 0 0 0,0 0 0 0 0,0 0-1 0 0,0-1 1 0 0,0 1 0 0 0,0-1 0 0 0,1 1-1 0 0,4 3 1 0 0,4 1 29 0 0,0-1-1 0 0,0 0 1 0 0,0 0-1 0 0,1-1 1 0 0,0 0-1 0 0,0-1 0 0 0,0-1 1 0 0,0 0-1 0 0,25 3 1 0 0,-3-3-778 0 0,0 0 0 0 0,50-5 1 0 0,-61 0 669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39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2 139 2385 0 0,'0'-2'6914'0'0,"0"-6"-5093"0"0,-1-11-1483 0 0,4 14-344 0 0,-1-1 0 0 0,1 1 0 0 0,1 0 0 0 0,-1 0 0 0 0,9-9 0 0 0,-4 5 0 0 0,-4 5-11 0 0,0 0 0 0 0,0 0 0 0 0,1 0 0 0 0,0 1 0 0 0,0 0 0 0 0,0 0 0 0 0,0 0 0 0 0,0 0 0 0 0,1 1 0 0 0,-1 0 0 0 0,1 0 0 0 0,8-2 0 0 0,11-4-104 0 0,-20 6 50 0 0,0 0-1 0 0,1 0 1 0 0,-1 1 0 0 0,1-1-1 0 0,0 1 1 0 0,-1 0-1 0 0,1 1 1 0 0,6-1-1 0 0,-11 2 7 0 0,1-1-1 0 0,-1 0 1 0 0,1 0-1 0 0,0 1 0 0 0,-1-1 1 0 0,0 1-1 0 0,1-1 0 0 0,-1 1 1 0 0,1-1-1 0 0,-1 1 1 0 0,0 0-1 0 0,1 0 0 0 0,-1 0 1 0 0,0 0-1 0 0,0 0 1 0 0,1 0-1 0 0,-1 0 0 0 0,0 0 1 0 0,0 0-1 0 0,0 0 0 0 0,-1 1 1 0 0,1-1-1 0 0,0 0 1 0 0,0 1-1 0 0,-1-1 0 0 0,1 1 1 0 0,-1-1-1 0 0,1 1 0 0 0,-1-1 1 0 0,0 1-1 0 0,1-1 1 0 0,-1 1-1 0 0,0 1 0 0 0,0 4-47 0 0,0 0 0 0 0,-1-1 0 0 0,1 1 0 0 0,-1 0 0 0 0,-1-1 0 0 0,1 1 0 0 0,-1-1 0 0 0,-1 0 0 0 0,1 0 0 0 0,-5 9 0 0 0,-37 59 154 0 0,36-62-58 0 0,1-2 88 0 0,0 0-1 0 0,-1 0 0 0 0,0 0 0 0 0,-1-1 0 0 0,0-1 0 0 0,0 1 0 0 0,-19 11 0 0 0,65-38 1868 0 0,-29 15-2131 0 0,-1 1 1 0 0,1 0 0 0 0,0 1 0 0 0,1-1-1 0 0,-1 1 1 0 0,10 1 0 0 0,-12 0-27 0 0,0 0 1 0 0,0 1-1 0 0,0 0 1 0 0,0 0-1 0 0,0 0 0 0 0,-1 1 1 0 0,1 0-1 0 0,-1 0 1 0 0,1 0-1 0 0,-1 1 0 0 0,0 0 1 0 0,0 0-1 0 0,0 0 1 0 0,0 1-1 0 0,0-1 1 0 0,-1 1-1 0 0,1 0 0 0 0,4 6 1 0 0,0 2-40 0 0,0 0 0 0 0,-1 1 0 0 0,-1 0-1 0 0,0 0 1 0 0,-1 0 0 0 0,0 1 0 0 0,-1 0 0 0 0,0 0 0 0 0,-1 1 0 0 0,-1-1 0 0 0,0 1 0 0 0,1 21-1 0 0,-4-23 66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4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13 11939 0 0,'-1'-1'34'0'0,"0"0"0"0"0,0 0 1 0 0,0 0-1 0 0,0 0 0 0 0,0 0 1 0 0,0 0-1 0 0,-1 1 1 0 0,1-1-1 0 0,0 0 0 0 0,-1 1 1 0 0,1-1-1 0 0,0 1 0 0 0,-1-1 1 0 0,1 1-1 0 0,-1-1 1 0 0,1 1-1 0 0,-1 0 0 0 0,1 0 1 0 0,-1 0-1 0 0,1 0 1 0 0,0 0-1 0 0,-1 0 0 0 0,1 0 1 0 0,-1 1-1 0 0,1-1 0 0 0,-1 0 1 0 0,1 1-1 0 0,-1-1 1 0 0,1 1-1 0 0,0-1 0 0 0,-1 1 1 0 0,1 0-1 0 0,0 0 0 0 0,0 0 1 0 0,-2 1-1 0 0,1 1-190 0 0,-1 0 0 0 0,1 0 0 0 0,0 0 0 0 0,0 0 0 0 0,0 0 0 0 0,1 1 0 0 0,-1-1 0 0 0,1 1 0 0 0,0-1 0 0 0,0 1 0 0 0,0 0 0 0 0,0-1 0 0 0,1 5 0 0 0,-2 21 20 0 0,1 0 1 0 0,2 0 0 0 0,1 0 0 0 0,10 48-1 0 0,35 112 457 0 0,-47-189-321 0 0,20 75 220 0 0,1 37-108 0 0,-16-33 2975 0 0,-5-94-3075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4.8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268 3 18116 0 0,'-3'-1'-16'0'0,"0"1"0"0"0,0-1 0 0 0,0 1 0 0 0,0 0 0 0 0,0 0 0 0 0,-1 0 0 0 0,1 0 0 0 0,0 1-1 0 0,0-1 1 0 0,0 1 0 0 0,0 0 0 0 0,0 0 0 0 0,1 0 0 0 0,-1 0 0 0 0,0 0 0 0 0,0 1 0 0 0,-3 1 0 0 0,-48 38-191 0 0,26-18 261 0 0,15-15-25 0 0,0 2 39 0 0,-1 0-1 0 0,0-1 1 0 0,-1-1 0 0 0,1 0 0 0 0,-31 10 1023 0 0,48-18-1095 0 0,1 0-1 0 0,-1 0 0 0 0,1-1 0 0 0,0 1 0 0 0,-1-1 0 0 0,1 1 0 0 0,-1-1 0 0 0,5-2 0 0 0,21-2-217 0 0,-21 7 142 0 0,0 0 1 0 0,0 1 0 0 0,-1-1 0 0 0,1 2-1 0 0,0-1 1 0 0,-1 1 0 0 0,14 9-1 0 0,-3-2 17 0 0,0-1-57 0 0,275 142-1703 0 0,-273-144 1768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5.4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 17684 0 0,'1'-3'122'0'0,"1"-1"0"0"0,0 1 1 0 0,0 1-1 0 0,0-1 0 0 0,1 0 1 0 0,-1 0-1 0 0,1 1 0 0 0,-1-1 0 0 0,1 1 1 0 0,0 0-1 0 0,0 0 0 0 0,0 0 1 0 0,0 0-1 0 0,0 1 0 0 0,0-1 0 0 0,6-1 1 0 0,59-17-72 0 0,-64 19-62 0 0,24-5-13 0 0,0 2 1 0 0,0 1-1 0 0,1 1 0 0 0,-1 2 1 0 0,0 1-1 0 0,49 7 1 0 0,-68-6 0 0 0,0 0 0 0 0,-1 1 0 0 0,1 0 0 0 0,-1 0 0 0 0,0 1 0 0 0,0 0 0 0 0,0 1 0 0 0,0 0 0 0 0,9 8 0 0 0,-15-12 7 0 0,0 1 0 0 0,0-1 0 0 0,0 1 1 0 0,-1-1-1 0 0,1 1 0 0 0,-1 0 0 0 0,1 0 0 0 0,-1 0 0 0 0,1 0 1 0 0,-1 0-1 0 0,0 0 0 0 0,0 0 0 0 0,0 0 0 0 0,0 0 0 0 0,-1 1 1 0 0,1-1-1 0 0,-1 0 0 0 0,1 1 0 0 0,-1-1 0 0 0,0 0 0 0 0,0 1 1 0 0,1-1-1 0 0,-2 0 0 0 0,1 1 0 0 0,0-1 0 0 0,0 0 0 0 0,-1 1 1 0 0,0-1-1 0 0,1 0 0 0 0,-1 1 0 0 0,0-1 0 0 0,0 0 1 0 0,0 0-1 0 0,0 0 0 0 0,-1 0 0 0 0,1 0 0 0 0,0 0 0 0 0,-1 0 1 0 0,-2 2-1 0 0,-13 12 37 0 0,-1-1 1 0 0,0-1 0 0 0,-1-1-1 0 0,-1-1 1 0 0,0 0-1 0 0,-33 13 1 0 0,26-13 45 0 0,1 2 0 0 0,1 0 1 0 0,-32 24-1 0 0,56-37-81 0 0,0 0 1 0 0,-1 1 0 0 0,1-1-1 0 0,0 0 1 0 0,-1 0 0 0 0,1 0-1 0 0,0 1 1 0 0,0-1-1 0 0,0 1 1 0 0,0-1 0 0 0,0 1-1 0 0,0-1 1 0 0,0 1-1 0 0,1 0 1 0 0,-1-1 0 0 0,1 1-1 0 0,-1 0 1 0 0,1-1 0 0 0,0 1-1 0 0,-1 3 1 0 0,2-3-233 0 0,-1 0 1 0 0,1 0-1 0 0,0 1 1 0 0,0-1-1 0 0,0 0 1 0 0,0 0-1 0 0,0 0 1 0 0,0 0-1 0 0,0 0 1 0 0,1 0-1 0 0,-1 0 1 0 0,1 0-1 0 0,3 2 1 0 0,4 4-1245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35.9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26 13267 0 0,'0'0'6721'0'0,"12"6"-9177"0"0,-11-5 2499 0 0,-1 1 0 0 0,0-1 0 0 0,1 0 0 0 0,-1 0 0 0 0,0 1-1 0 0,0-1 1 0 0,0 0 0 0 0,0 0 0 0 0,0 1 0 0 0,0-1 0 0 0,-1 0 0 0 0,1 0 0 0 0,0 0 0 0 0,-1 1 0 0 0,1-1 0 0 0,0 0 0 0 0,-1 0 0 0 0,0 0 0 0 0,1 0 0 0 0,-1 0 0 0 0,0 0 0 0 0,1 0 0 0 0,-1 0 0 0 0,0 0 0 0 0,0 0 0 0 0,0 0 0 0 0,0 0 0 0 0,0 0-1 0 0,0-1 1 0 0,-1 2 0 0 0,1-2 23 0 0,0 1 0 0 0,1-1 0 0 0,-1 0 0 0 0,0 1 0 0 0,1-1 0 0 0,-1 0 0 0 0,0 0 0 0 0,0 1 0 0 0,1-1 0 0 0,-1 0 0 0 0,0 0 0 0 0,0 0 0 0 0,1 0 0 0 0,-1 0 0 0 0,0 0 0 0 0,0 0 0 0 0,0 0 0 0 0,1 0 0 0 0,-1-1 0 0 0,0 1 0 0 0,-1 0 0 0 0,2-1-18 0 0,-1 0 1 0 0,0 0-1 0 0,0 1 1 0 0,0-1-1 0 0,0 0 1 0 0,1 0 0 0 0,-1 0-1 0 0,0 0 1 0 0,1 0-1 0 0,-1 0 1 0 0,1 0-1 0 0,-1 0 1 0 0,1 0 0 0 0,-1 0-1 0 0,1 0 1 0 0,0 0-1 0 0,0 0 1 0 0,-1 0-1 0 0,1-3 1 0 0,-5-27-104 0 0,4 23-38 0 0,13 3-3729 0 0,-10 4 3753 0 0,1 1 1 0 0,-1-1-1 0 0,0 1 0 0 0,0 0 1 0 0,1-1-1 0 0,-1 1 1 0 0,0 0-1 0 0,1 1 1 0 0,-1-1-1 0 0,0 0 0 0 0,3 1 1 0 0,10 3-782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6.3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0 143 4009 0 0,'0'0'8488'0'0,"1"-6"-4396"0"0,9-16-3049 0 0,-3 12-1029 0 0,1 0 1 0 0,1 1-1 0 0,0 0 0 0 0,0 1 1 0 0,0 0-1 0 0,1 0 1 0 0,0 1-1 0 0,1 0 1 0 0,-1 1-1 0 0,23-10 0 0 0,-22 13-277 0 0,0-1 0 0 0,1 1 0 0 0,-1 1 0 0 0,0 0 0 0 0,1 1 0 0 0,0 0 0 0 0,-1 0 0 0 0,1 2 0 0 0,0-1 0 0 0,14 4 0 0 0,-20-3 98 0 0,1 1 1 0 0,-1 0 0 0 0,-1 0 0 0 0,1 1-1 0 0,0 0 1 0 0,-1 0 0 0 0,1 0 0 0 0,-1 1 0 0 0,0-1-1 0 0,0 1 1 0 0,0 0 0 0 0,-1 1 0 0 0,1-1-1 0 0,-1 1 1 0 0,0 0 0 0 0,0 0 0 0 0,-1 0-1 0 0,1 1 1 0 0,-1-1 0 0 0,3 11 0 0 0,0-1 188 0 0,-2 0 0 0 0,0 0 1 0 0,-1 0-1 0 0,0 1 1 0 0,-1-1-1 0 0,-1 1 0 0 0,-1-1 1 0 0,0 1-1 0 0,-1 0 0 0 0,-3 15 1 0 0,0-1 357 0 0,-3 0 0 0 0,0 0 0 0 0,-2-1 0 0 0,-15 34 0 0 0,17-46-64 0 0,-1-1 1 0 0,-1 0 0 0 0,-1-1 0 0 0,0 0 0 0 0,-1-1 0 0 0,-1 0 0 0 0,-14 14-1 0 0,21-23-119 0 0,0 0-1 0 0,-1 0 1 0 0,1 0-1 0 0,-1-1 1 0 0,0 0-1 0 0,0 0 1 0 0,-1-1-1 0 0,1 0 1 0 0,-1 0-1 0 0,0 0 1 0 0,0-1-1 0 0,0 0 1 0 0,0-1-1 0 0,0 1 0 0 0,0-1 1 0 0,0 0-1 0 0,0-1 1 0 0,-1 0-1 0 0,1 0 1 0 0,-12-2-1 0 0,15 1-99 0 0,0 0 0 0 0,0 0-1 0 0,0-1 1 0 0,1 1 0 0 0,-1-1-1 0 0,1 0 1 0 0,-1 0-1 0 0,1 0 1 0 0,-1 0 0 0 0,1-1-1 0 0,0 1 1 0 0,0-1 0 0 0,0 0-1 0 0,1 0 1 0 0,-1 0 0 0 0,-2-5-1 0 0,2 3-38 0 0,0 0-1 0 0,0-1 1 0 0,1 1-1 0 0,0-1 0 0 0,0 1 1 0 0,1-1-1 0 0,-1 0 1 0 0,1 0-1 0 0,1 0 1 0 0,-1-7-1 0 0,1 4-115 0 0,0 0-1 0 0,0 0 1 0 0,1 0 0 0 0,1 0-1 0 0,-1 1 1 0 0,2-1 0 0 0,-1 0-1 0 0,1 1 1 0 0,0 0 0 0 0,1-1-1 0 0,0 1 1 0 0,0 1 0 0 0,1-1-1 0 0,9-12 1 0 0,-12 17-49 0 0,1 0 0 0 0,1 0 0 0 0,-1 0 0 0 0,0 0 0 0 0,1 0 0 0 0,0 1 0 0 0,-1 0 0 0 0,1 0 1 0 0,0 0-1 0 0,0 0 0 0 0,0 0 0 0 0,0 1 0 0 0,1-1 0 0 0,-1 1 0 0 0,5 0 0 0 0,-5 1-29 0 0,-1 0 0 0 0,1 0 0 0 0,-1 0 0 0 0,1 1 0 0 0,-1 0 1 0 0,0 0-1 0 0,1 0 0 0 0,-1 0 0 0 0,0 0 0 0 0,0 1 0 0 0,0-1 0 0 0,0 1 0 0 0,0 0 0 0 0,0 0 1 0 0,0 0-1 0 0,-1 0 0 0 0,1 0 0 0 0,-1 1 0 0 0,5 4 0 0 0,49 67-485 0 0,-44-57 498 0 0,0 0 0 0 0,1 0 0 0 0,1-1 0 0 0,0-1 0 0 0,1 0 0 0 0,28 20 0 0 0,-25-26-2678 0 0,-7-4 801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6.6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13995 0 0,'0'3'432'0'0,"0"0"784"0"0,0-2-1200 0 0,0 1 48 0 0,0-1-56 0 0,0 1-32 0 0,0-1 40 0 0,0 1-64 0 0,0-1-184 0 0,0 1-344 0 0,0-1-184 0 0,1 1 24 0 0,1 1-456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7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 13851 0 0,'0'0'7302'0'0,"15"-2"-7601"0"0,13-4 207 0 0,1 1 1 0 0,-1 2 0 0 0,49 0-1 0 0,-13 1 251 0 0,-47 1-150 0 0,13-2 14 0 0,0 1 1 0 0,0 2-1 0 0,0 1 1 0 0,0 1-1 0 0,34 8 0 0 0,-63-10-27 0 0,0 1 0 0 0,0-1 0 0 0,0 1-1 0 0,0-1 1 0 0,0 1 0 0 0,0 0-1 0 0,0-1 1 0 0,0 1 0 0 0,0 0-1 0 0,0 0 1 0 0,-1-1 0 0 0,1 1-1 0 0,0 0 1 0 0,0 0 0 0 0,-1 0 0 0 0,1 0-1 0 0,0 0 1 0 0,-1 0 0 0 0,1 0-1 0 0,-1 0 1 0 0,0 1 0 0 0,1-1-1 0 0,-1 0 1 0 0,0 0 0 0 0,0 0 0 0 0,1 0-1 0 0,-1 1 1 0 0,0-1 0 0 0,0 0-1 0 0,0 0 1 0 0,-1 0 0 0 0,1 0-1 0 0,0 1 1 0 0,0-1 0 0 0,-1 0-1 0 0,1 0 1 0 0,0 0 0 0 0,-1 0 0 0 0,1 0-1 0 0,-2 2 1 0 0,-2 7-55 0 0,-1 1 0 0 0,0-1 0 0 0,-9 12 0 0 0,9-13 42 0 0,-11 17 16 0 0,-175 316 122 0 0,186-332-151 0 0,2-5-89 0 0,1 1-1 0 0,-1-1 1 0 0,0 1 0 0 0,-8 8-1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7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 4 12347 0 0,'4'-4'6187'0'0,"-1"6"-7471"0"0,-2 1 1260 0 0,0 1-1 0 0,0-1 1 0 0,-1 0 0 0 0,0 1-1 0 0,1-1 1 0 0,-1 0-1 0 0,0 1 1 0 0,-1-1-1 0 0,1 0 1 0 0,-1 0 0 0 0,1 1-1 0 0,-1-1 1 0 0,-1 4-1 0 0,-21 52 76 0 0,8-20-699 0 0,8-15-689 0 0,4-15 358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7.9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5 118 872 0 0,'0'-7'19284'0'0,"9"-18"-17806"0"0,-6 19-1569 0 0,1 0 0 0 0,1 1 1 0 0,-1 0-1 0 0,1 0 0 0 0,0 0 0 0 0,0 1 0 0 0,0-1 1 0 0,0 1-1 0 0,1 0 0 0 0,0 1 0 0 0,0-1 1 0 0,0 1-1 0 0,8-2 0 0 0,-1 0-150 0 0,0 1-1 0 0,1 0 1 0 0,-1 1 0 0 0,19-1 0 0 0,-28 3 134 0 0,0 1 1 0 0,1 0-1 0 0,-1 0 1 0 0,0 0-1 0 0,0 0 1 0 0,0 1-1 0 0,0-1 1 0 0,0 1-1 0 0,0 0 1 0 0,0 1-1 0 0,0-1 1 0 0,0 1-1 0 0,0-1 1 0 0,-1 1-1 0 0,1 0 1 0 0,0 0-1 0 0,-1 1 1 0 0,6 4-1 0 0,-8-5 99 0 0,0 0-1 0 0,1 1 1 0 0,-1-1 0 0 0,0 0 0 0 0,0 0-1 0 0,-1 1 1 0 0,1-1 0 0 0,-1 1 0 0 0,1-1-1 0 0,-1 0 1 0 0,0 1 0 0 0,1-1-1 0 0,-1 1 1 0 0,0-1 0 0 0,-1 1 0 0 0,1-1-1 0 0,0 1 1 0 0,-1-1 0 0 0,0 0 0 0 0,1 1-1 0 0,-1-1 1 0 0,-2 5 0 0 0,-3 6 103 0 0,0-1-1 0 0,-13 20 1 0 0,17-27-85 0 0,-11 14 64 0 0,0 0-1 0 0,-18 18 1 0 0,26-31-8 0 0,0 0 1 0 0,-1-1-1 0 0,0 0 0 0 0,0 0 1 0 0,0 0-1 0 0,-1-1 0 0 0,1 0 1 0 0,-1 0-1 0 0,-14 6 0 0 0,21-11-21 0 0,0 0-1 0 0,0-1 1 0 0,0 1 0 0 0,0 0-1 0 0,0 0 1 0 0,0 0-1 0 0,0 0 1 0 0,1-1 0 0 0,-1 1-1 0 0,0 0 1 0 0,1 0-1 0 0,-1 0 1 0 0,1 0 0 0 0,-1 0-1 0 0,1 0 1 0 0,0 0-1 0 0,-1 0 1 0 0,1 0 0 0 0,0 1-1 0 0,0-1 1 0 0,0 0-1 0 0,0 0 1 0 0,0 1 0 0 0,1-2-1 0 0,3 0-168 0 0,-1 0 1 0 0,1 0-1 0 0,0 0 0 0 0,-1 1 0 0 0,1 0 1 0 0,0 0-1 0 0,0 0 0 0 0,0 0 1 0 0,-1 1-1 0 0,1 0 0 0 0,0 0 0 0 0,0 0 1 0 0,0 1-1 0 0,0-1 0 0 0,8 3 0 0 0,-6 0-91 0 0,0 0 0 0 0,0 0 0 0 0,-1 0 0 0 0,1 1-1 0 0,-1 0 1 0 0,0 0 0 0 0,0 0 0 0 0,-1 1 0 0 0,10 10-1 0 0,-6-6 207 0 0,-1 1 0 0 0,0 1 0 0 0,-1 0 0 0 0,0 0 0 0 0,-1 0 0 0 0,0 1 0 0 0,0-1 0 0 0,-2 1-1 0 0,1 1 1 0 0,-2-1 0 0 0,5 24 0 0 0,-8-33 132 0 0,1 0 0 0 0,-1 0 0 0 0,0 0 0 0 0,0 1 0 0 0,-1-1 0 0 0,1 0 0 0 0,0 0 0 0 0,-1 0 0 0 0,0 0 0 0 0,0 0 0 0 0,0 0 0 0 0,0 0 0 0 0,0 0 0 0 0,-1 0 0 0 0,1-1 0 0 0,-1 1 0 0 0,0 0 0 0 0,0-1 0 0 0,-3 5 0 0 0,0-4 85 0 0,1 1 1 0 0,-1-1-1 0 0,0 0 0 0 0,0 0 0 0 0,0 0 0 0 0,0-1 1 0 0,0 0-1 0 0,-1 0 0 0 0,1 0 0 0 0,-7 1 1 0 0,-7 1 13 0 0,-1-2 1 0 0,0 0 0 0 0,1-1-1 0 0,-1-1 1 0 0,-24-3 0 0 0,28 1-761 0 0,1 0-1 0 0,0 0 1 0 0,0-2 0 0 0,-25-8 0 0 0,22 3 447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8.3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12987 0 0,'0'0'3738'0'0,"4"5"-4850"0"0,54 70 1050 0 0,110 126 940 0 0,-162-196-1281 0 0,-3 0-164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3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15 1232 0 0,'-7'5'688'0'0,"0"0"-1"0"0,0-1 1 0 0,-1 0 0 0 0,0 0-1 0 0,0 0 1 0 0,0-1-1 0 0,-9 3 1 0 0,3-3-136 0 0,-1 0 0 0 0,1 0 0 0 0,-27 0 0 0 0,19-4-163 0 0,-1 0 1 0 0,0-1 0 0 0,1-1 0 0 0,0-1 0 0 0,-28-9 0 0 0,48 13-391 0 0,0-1 1 0 0,0 0 0 0 0,0 0-1 0 0,0 0 1 0 0,0-1 0 0 0,0 1-1 0 0,1 0 1 0 0,-1-1-1 0 0,-3-2 1 0 0,5 3-36 0 0,0 1 1 0 0,-1-1-1 0 0,1 1 0 0 0,0 0 1 0 0,-1-1-1 0 0,1 1 0 0 0,0-1 1 0 0,0 1-1 0 0,-1 0 0 0 0,1-1 1 0 0,0 1-1 0 0,0-1 0 0 0,0 1 1 0 0,0-1-1 0 0,0 1 0 0 0,0-1 0 0 0,0 1 1 0 0,0-1-1 0 0,0 1 0 0 0,0-1 1 0 0,0 1-1 0 0,0-1 0 0 0,0 1 1 0 0,0-1-1 0 0,0 1 0 0 0,0-1 1 0 0,1 1-1 0 0,-1 0 0 0 0,0-1 1 0 0,0 1-1 0 0,1-1 0 0 0,-1 1 1 0 0,0-1-1 0 0,0 1 0 0 0,1 0 1 0 0,-1-1-1 0 0,0 1 0 0 0,1 0 1 0 0,-1-1-1 0 0,1 1 0 0 0,-1 0 0 0 0,0 0 1 0 0,1-1-1 0 0,-1 1 0 0 0,1 0 1 0 0,-1 0-1 0 0,1 0 0 0 0,-1 0 1 0 0,1-1-1 0 0,-1 1 0 0 0,1 0 1 0 0,10-3-48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8.7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313 0 14387 0 0,'-2'1'85'0'0,"0"0"0"0"0,1-1-1 0 0,-1 1 1 0 0,1 0 0 0 0,-1 0 0 0 0,1 0-1 0 0,-1 0 1 0 0,1 0 0 0 0,0 0 0 0 0,0 1 0 0 0,-1-1-1 0 0,1 0 1 0 0,0 1 0 0 0,0-1 0 0 0,0 1-1 0 0,1-1 1 0 0,-1 1 0 0 0,0-1 0 0 0,0 1-1 0 0,1 0 1 0 0,-1-1 0 0 0,0 4 0 0 0,-10 19-68 0 0,-21 16 575 0 0,-57 53 0 0 0,57-62-1294 0 0,2 1 1 0 0,-42 57 0 0 0,57-63-2725 0 0,10-17 1036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9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1 9186 0 0,'0'0'6529'0'0,"-2"4"-7247"0"0,-40 72 1204 0 0,3 1 0 0 0,-51 149 1 0 0,85-215-610 0 0,-5 24-1742 0 0,10-27 880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9.4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158 1 9594 0 0,'0'0'9435'0'0,"-4"5"-9639"0"0,-12 15 193 0 0,-11 15 92 0 0,-45 76-1 0 0,66-100-54 0 0,0 0 0 0 0,1 0-1 0 0,1 0 1 0 0,0 1 0 0 0,0-1-1 0 0,1 1 1 0 0,1 0 0 0 0,0 0 0 0 0,1 1-1 0 0,0-1 1 0 0,0 0 0 0 0,3 17-1 0 0,-2-26 2 0 0,0-1 0 0 0,1 0 0 0 0,-1 1 0 0 0,1-1 0 0 0,-1 1-1 0 0,1-1 1 0 0,0 0 0 0 0,0 0 0 0 0,0 1 0 0 0,0-1-1 0 0,0 0 1 0 0,1 0 0 0 0,-1 0 0 0 0,1 0 0 0 0,-1 0 0 0 0,1 0-1 0 0,0-1 1 0 0,0 1 0 0 0,0-1 0 0 0,0 1 0 0 0,0-1 0 0 0,3 2-1 0 0,-1-1 21 0 0,0-1-1 0 0,0 0 1 0 0,0-1-1 0 0,-1 1 1 0 0,1-1 0 0 0,0 0-1 0 0,0 1 1 0 0,0-2-1 0 0,0 1 1 0 0,0 0-1 0 0,0-1 1 0 0,7-2-1 0 0,4-1 60 0 0,0-2-1 0 0,-1 0 1 0 0,1 0-1 0 0,-1-2 1 0 0,25-16 0 0 0,-26 14-33 0 0,-1 0 0 0 0,0-1 0 0 0,0 0 0 0 0,-1 0 0 0 0,-1-1 0 0 0,0-1 0 0 0,0 0 1 0 0,11-21-1 0 0,-19 30-54 0 0,0-1 1 0 0,1 1 0 0 0,-1-1 0 0 0,-1 0 0 0 0,1 0 0 0 0,-1 1-1 0 0,0-1 1 0 0,0 0 0 0 0,0 0 0 0 0,-1 0 0 0 0,0 0-1 0 0,0 0 1 0 0,0 0 0 0 0,0 0 0 0 0,-1 0 0 0 0,0 0-1 0 0,0 0 1 0 0,0 0 0 0 0,-1 0 0 0 0,1 0 0 0 0,-1 1-1 0 0,0-1 1 0 0,-1 1 0 0 0,1-1 0 0 0,-1 1 0 0 0,0 0 0 0 0,0 0-1 0 0,0 0 1 0 0,0 1 0 0 0,-9-8 0 0 0,6 7-287 0 0,-1-1 0 0 0,0 1-1 0 0,0 1 1 0 0,0-1 0 0 0,-15-4 0 0 0,16 6-109 0 0,0-1 0 0 0,-1 1 0 0 0,1-1 0 0 0,0 0-1 0 0,0-1 1 0 0,0 1 0 0 0,-7-7 0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49.9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 10394 0 0,'0'0'5955'0'0,"1"5"-6741"0"0,1 25 822 0 0,-2 0 0 0 0,-1 0 0 0 0,-1 1 0 0 0,-10 43-1 0 0,-1 32 532 0 0,8-86-1210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1 8970 0 0,'0'0'4103'0'0,"-1"4"-3300"0"0,-9 38-156 0 0,1 1-1 0 0,1 0 1 0 0,3 0 0 0 0,2 1-1 0 0,2 52 1 0 0,1-91-752 0 0,0 0 1 0 0,1 1 0 0 0,-1-1-1 0 0,1 0 1 0 0,0 0 0 0 0,1 0-1 0 0,-1 0 1 0 0,1 0 0 0 0,0 0-1 0 0,0 0 1 0 0,0 0 0 0 0,1-1-1 0 0,0 1 1 0 0,0-1 0 0 0,0 0-1 0 0,7 8 1 0 0,2-5-235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0.7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81 42 11114 0 0,'-2'-4'877'0'0,"0"0"0"0"0,1-1-1 0 0,0 1 1 0 0,0-1 0 0 0,0 1 0 0 0,0-1-1 0 0,1-6 1324 0 0,3 43-5042 0 0,-2 16 2697 0 0,-1-1 0 0 0,-3 0 0 0 0,-12 71 0 0 0,3-32 310 0 0,-6 41 271 0 0,-9 126 648 0 0,33-176-1265 0 0,4-93-1202 0 0,-6 13 1078 0 0,4-11-913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1.1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258 1 16019 0 0,'0'0'3849'0'0,"0"9"-4841"0"0,-2-1 1003 0 0,0 0 1 0 0,0-1-1 0 0,-1 1 0 0 0,0-1 1 0 0,-1 1-1 0 0,0-1 1 0 0,0 0-1 0 0,0-1 0 0 0,-1 1 1 0 0,0-1-1 0 0,0 1 0 0 0,0-2 1 0 0,-1 1-1 0 0,-11 9 0 0 0,-4 1 45 0 0,1-1 0 0 0,-2 0 0 0 0,-35 17-1 0 0,44-26 191 0 0,0-1-1 0 0,-28 7 1019 0 0,48-14-1261 0 0,0 0-8 0 0,0 0 0 0 0,-1 0 0 0 0,1 1 0 0 0,0-1 0 0 0,0 2 0 0 0,0-1-1 0 0,0 1 1 0 0,0 0 0 0 0,0 0 0 0 0,0 1 0 0 0,-1 0 0 0 0,1 0 0 0 0,0 1 0 0 0,0 0 0 0 0,-1 0-1 0 0,1 0 1 0 0,-1 1 0 0 0,0 0 0 0 0,10 6 0 0 0,-5-1 42 0 0,0-1 1 0 0,-1 2-1 0 0,0-1 1 0 0,-1 1-1 0 0,0 1 1 0 0,0 0-1 0 0,-1 0 0 0 0,0 1 1 0 0,12 21-1 0 0,-1 4-204 0 0,29 39 1 0 0,-12-33-5175 0 0,-31-37 5167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1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223 34 17084 0 0,'0'-1'217'0'0,"0"0"0"0"0,0-1 0 0 0,0 1 0 0 0,0 0 0 0 0,0-1 0 0 0,0 1 0 0 0,0 0 0 0 0,-1 0 1 0 0,1-1-1 0 0,-1 1 0 0 0,1 0 0 0 0,0 0 0 0 0,-1 0 0 0 0,0-1 0 0 0,1 1 0 0 0,-1 0 0 0 0,0 0 1 0 0,0 0-1 0 0,1 0 0 0 0,-1 0 0 0 0,0 0 0 0 0,0 0 0 0 0,0 0 0 0 0,0 1 0 0 0,-2-2 0 0 0,1 1-186 0 0,0 1 0 0 0,-1-1 0 0 0,1 1 0 0 0,0-1 0 0 0,0 1 0 0 0,-1 0 0 0 0,1 0 0 0 0,0 0 0 0 0,-1 0 0 0 0,1 0 0 0 0,0 1 0 0 0,0-1 0 0 0,-4 2 0 0 0,-2 1-207 0 0,0 0 1 0 0,0 0-1 0 0,0 1 1 0 0,1 0-1 0 0,-1 0 0 0 0,-12 10 1 0 0,8-3 188 0 0,1 1 0 0 0,-1 0 0 0 0,2 1 0 0 0,0 1 1 0 0,-16 26-1 0 0,23-34 2 0 0,-1 0 0 0 0,1 1 0 0 0,0-1 0 0 0,1 1 0 0 0,0 0 0 0 0,0 0-1 0 0,0-1 1 0 0,1 1 0 0 0,0 0 0 0 0,0 0 0 0 0,1 1 0 0 0,0-1 0 0 0,0 0 0 0 0,1 0 0 0 0,-1 0 0 0 0,4 9 0 0 0,-3-13-19 0 0,-1-1 1 0 0,1 0-1 0 0,1 0 0 0 0,-1 1 0 0 0,0-1 1 0 0,0 0-1 0 0,1 0 0 0 0,-1 0 0 0 0,1-1 0 0 0,0 1 1 0 0,-1 0-1 0 0,1-1 0 0 0,0 1 0 0 0,0-1 1 0 0,0 1-1 0 0,0-1 0 0 0,0 0 0 0 0,4 2 1 0 0,-1-2 2 0 0,0 1 1 0 0,0-1-1 0 0,0 0 1 0 0,0 0-1 0 0,0 0 1 0 0,1-1 0 0 0,-1 0-1 0 0,7 0 1 0 0,5-2-360 0 0,1-1 0 0 0,-1-1 0 0 0,0 0 0 0 0,19-7 0 0 0,34-15-3513 0 0,-48 16 3694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2.1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156 420 16660 0 0,'0'0'3767'0'0,"-7"-2"-1855"0"0,1 3-1921 0 0,1 0-1 0 0,0 0 1 0 0,-1 1-1 0 0,1 0 1 0 0,0-1-1 0 0,0 2 0 0 0,0-1 1 0 0,0 1-1 0 0,1-1 1 0 0,-1 1-1 0 0,1 1 1 0 0,0-1-1 0 0,0 0 0 0 0,0 1 1 0 0,0 0-1 0 0,-5 7 1 0 0,1-2 21 0 0,0 0 0 0 0,1 1 1 0 0,0 0-1 0 0,1 0 0 0 0,0 0 1 0 0,1 1-1 0 0,-5 14 0 0 0,8-20 5 0 0,1 1 0 0 0,-1 0 0 0 0,1 0 0 0 0,1 0 0 0 0,-1-1 0 0 0,1 1 1 0 0,0 0-1 0 0,1 0 0 0 0,0 6 0 0 0,-1-11-6 0 0,0 0 0 0 0,1-1 0 0 0,-1 1 0 0 0,0 0 0 0 0,0 0 0 0 0,1 0 0 0 0,-1-1 0 0 0,0 1 0 0 0,1 0 0 0 0,-1-1 0 0 0,1 1 0 0 0,-1 0 0 0 0,1-1 0 0 0,-1 1 0 0 0,1-1 0 0 0,0 1 0 0 0,-1 0 0 0 0,1-1 0 0 0,0 0 0 0 0,-1 1 0 0 0,1-1 0 0 0,0 1 0 0 0,0-1 0 0 0,-1 0 0 0 0,2 1 0 0 0,0-1 11 0 0,0 0 1 0 0,0-1 0 0 0,0 1-1 0 0,0 0 1 0 0,0-1 0 0 0,0 0-1 0 0,0 1 1 0 0,0-1 0 0 0,0 0-1 0 0,0 0 1 0 0,0 0 0 0 0,-1 0-1 0 0,1 0 1 0 0,0 0 0 0 0,1-3-1 0 0,17-12-311 0 0,-2-1 0 0 0,-1-1 0 0 0,0-1 0 0 0,-1 0 0 0 0,-1-2 0 0 0,-1 1 0 0 0,15-29 0 0 0,-26 36-13 0 0,-11 13-82 0 0,6 0 372 0 0,1 1 0 0 0,-1 0 0 0 0,1 0 0 0 0,-1 0 1 0 0,1 0-1 0 0,-1 0 0 0 0,1 1 0 0 0,0-1 0 0 0,-1 0 0 0 0,1 1 0 0 0,0-1 0 0 0,0 0 0 0 0,0 1 0 0 0,-1 2 1 0 0,-2 7 129 0 0,1 0 1 0 0,1 1 0 0 0,0-1 0 0 0,0 0 0 0 0,1 1 0 0 0,1-1 0 0 0,0 1 0 0 0,0-1-1 0 0,1 1 1 0 0,1-1 0 0 0,5 22 0 0 0,-6-29-41 0 0,0 0 0 0 0,0 0 1 0 0,1 0-1 0 0,0 0 0 0 0,0-1 0 0 0,0 1 1 0 0,0 0-1 0 0,0-1 0 0 0,1 0 0 0 0,-1 1 0 0 0,1-1 1 0 0,0 0-1 0 0,0 0 0 0 0,0 0 0 0 0,1-1 1 0 0,-1 1-1 0 0,1-1 0 0 0,-1 0 0 0 0,1 0 0 0 0,0 0 1 0 0,0 0-1 0 0,0-1 0 0 0,0 1 0 0 0,0-1 0 0 0,0 0 1 0 0,0-1-1 0 0,0 1 0 0 0,1 0 0 0 0,-1-1 1 0 0,0 0-1 0 0,0 0 0 0 0,0-1 0 0 0,1 1 0 0 0,-1-1 1 0 0,6-1-1 0 0,0-1-6 0 0,1-1 1 0 0,-1 1-1 0 0,0-2 0 0 0,0 1 1 0 0,0-2-1 0 0,-1 1 1 0 0,0-1-1 0 0,15-13 1 0 0,64-65 54 0 0,-79 75-106 0 0,2-2-15 0 0,0-2 1 0 0,-1 1-1 0 0,0-1 0 0 0,-1-1 1 0 0,0 0-1 0 0,-1 0 0 0 0,-1 0 1 0 0,0-1-1 0 0,-1 0 1 0 0,-1-1-1 0 0,0 1 0 0 0,-1-1 1 0 0,-1 0-1 0 0,0 0 0 0 0,-1 0 1 0 0,0-22-1 0 0,-2 8-76 0 0,0 0 0 0 0,-7-39-1 0 0,6 59 45 0 0,-1 1 0 0 0,0 0-1 0 0,-1-1 1 0 0,0 1 0 0 0,0 0-1 0 0,-1 0 1 0 0,0 0 0 0 0,0 1-1 0 0,-1 0 1 0 0,0 0 0 0 0,-8-10-1 0 0,11 16 3 0 0,1 0 1 0 0,-1 1-1 0 0,1-1 0 0 0,-1 0 0 0 0,0 1 0 0 0,0-1 1 0 0,0 1-1 0 0,0-1 0 0 0,0 1 0 0 0,0 0 0 0 0,0 0 1 0 0,0 0-1 0 0,0 0 0 0 0,0 0 0 0 0,-1 1 0 0 0,1-1 1 0 0,0 1-1 0 0,-1-1 0 0 0,1 1 0 0 0,0 0 0 0 0,-1 0 1 0 0,1 0-1 0 0,0 0 0 0 0,-1 0 0 0 0,1 1 0 0 0,-1-1 1 0 0,1 1-1 0 0,0-1 0 0 0,0 1 0 0 0,-1 0 0 0 0,1 0 1 0 0,0 0-1 0 0,0 0 0 0 0,0 0 0 0 0,0 1 0 0 0,0-1 1 0 0,0 0-1 0 0,-3 4 0 0 0,-1 2-12 0 0,-1 1-1 0 0,1-1 1 0 0,0 1 0 0 0,1 0 0 0 0,0 0-1 0 0,0 1 1 0 0,1 0 0 0 0,-4 10-1 0 0,-4 13 92 0 0,1 1 0 0 0,2 1 0 0 0,2 0 0 0 0,-5 46 0 0 0,10-59 22 0 0,1 0 0 0 0,1 1 0 0 0,1-1 0 0 0,1 0 0 0 0,1 0 0 0 0,1 0 0 0 0,1 0 0 0 0,9 26 1 0 0,-5-23-37 0 0,2 9 178 0 0,32 58-1 0 0,-39-83-265 0 0,0-1 1 0 0,1 1 0 0 0,1-1-1 0 0,-1 0 1 0 0,1 0-1 0 0,0-1 1 0 0,0 0-1 0 0,1 0 1 0 0,0 0-1 0 0,0-1 1 0 0,0 0 0 0 0,14 7-1 0 0,-18-11-313 0 0,1 0 0 0 0,-1 0 0 0 0,0-1 0 0 0,0 1 0 0 0,0-1 0 0 0,0 1 0 0 0,1-1 0 0 0,-1 0-1 0 0,0-1 1 0 0,0 1 0 0 0,0-1 0 0 0,1 1 0 0 0,-1-1 0 0 0,0 0 0 0 0,4-1 0 0 0,5-5 156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2.5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261 32 18156 0 0,'0'-1'293'0'0,"0"0"-1"0"0,0-1 1 0 0,0 1 0 0 0,0 0 0 0 0,-1 0 0 0 0,1 0-1 0 0,0 0 1 0 0,-1 0 0 0 0,1 0 0 0 0,0 0-1 0 0,-1 0 1 0 0,1 0 0 0 0,-1 0 0 0 0,0 0-1 0 0,1 0 1 0 0,-1 1 0 0 0,0-1 0 0 0,0 0 0 0 0,0-1-1 0 0,-22-7 468 0 0,16 8-938 0 0,0 0-1 0 0,0 1 0 0 0,1 0 0 0 0,-1 0 0 0 0,-13 3 0 0 0,18-3 165 0 0,-85 21-327 0 0,78-19 312 0 0,0 2-1 0 0,0-1 1 0 0,0 1 0 0 0,0 0-1 0 0,1 1 1 0 0,0 0-1 0 0,-9 7 1 0 0,16-11 13 0 0,1-1 0 0 0,-1 0 1 0 0,1 1-1 0 0,-1-1 0 0 0,1 0 1 0 0,0 1-1 0 0,-1-1 0 0 0,1 1 1 0 0,-1-1-1 0 0,1 1 0 0 0,0-1 1 0 0,-1 1-1 0 0,1-1 1 0 0,0 1-1 0 0,0-1 0 0 0,-1 1 1 0 0,1-1-1 0 0,0 1 0 0 0,0-1 1 0 0,0 1-1 0 0,0-1 0 0 0,0 1 1 0 0,0 0-1 0 0,-1-1 0 0 0,1 1 1 0 0,1-1-1 0 0,-1 1 1 0 0,0 1-1 0 0,14 7-490 0 0,32-1-193 0 0,-41-7 673 0 0,38 5-241 0 0,66 17 0 0 0,-88-17 240 0 0,-1 1 0 0 0,0 0 0 0 0,-1 2 0 0 0,0 0 0 0 0,24 16 0 0 0,-39-23 41 0 0,-1 1-1 0 0,1 0 1 0 0,-1-1-1 0 0,1 1 1 0 0,-1 1-1 0 0,0-1 1 0 0,-1 0-1 0 0,1 1 1 0 0,0-1-1 0 0,-1 1 1 0 0,0 0-1 0 0,0 0 1 0 0,0 0-1 0 0,2 7 1 0 0,-4-9 25 0 0,1 1 0 0 0,-1 0 0 0 0,0-1 0 0 0,0 1 0 0 0,0-1 0 0 0,0 1 0 0 0,-1-1 0 0 0,1 1 0 0 0,0-1 0 0 0,-1 1-1 0 0,0-1 1 0 0,0 1 0 0 0,0-1 0 0 0,0 0 0 0 0,0 1 0 0 0,0-1 0 0 0,-1 0 0 0 0,1 0 0 0 0,-1 0 0 0 0,1 0 0 0 0,-1 0 0 0 0,0 0 0 0 0,0-1 0 0 0,0 1 0 0 0,0 0 0 0 0,-2 1 0 0 0,-11 7 194 0 0,-1-1 0 0 0,1 0 0 0 0,-1-1 0 0 0,-1-1 1 0 0,1-1-1 0 0,-1 0 0 0 0,-31 6 0 0 0,33-9-451 0 0,0-1 1 0 0,0 0 0 0 0,-1-1-1 0 0,1-1 1 0 0,0 0-1 0 0,0-1 1 0 0,0-1-1 0 0,0 0 1 0 0,-22-7 0 0 0,19 2-740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39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9794 0 0,'0'0'3752'0'0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3.6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0 9178 0 0,'0'0'5064'0'0,"15"2"-4555"0"0,-12 0-512 0 0,1-1 0 0 0,-1 0 0 0 0,0 1-1 0 0,0 0 1 0 0,0 0 0 0 0,0 0 0 0 0,0 0-1 0 0,0 1 1 0 0,-1-1 0 0 0,1 1 0 0 0,-1-1 0 0 0,1 1-1 0 0,-1 0 1 0 0,0 0 0 0 0,0 0 0 0 0,0 0 0 0 0,-1 0-1 0 0,1 0 1 0 0,-1 1 0 0 0,1-1 0 0 0,-1 1 0 0 0,0-1-1 0 0,-1 1 1 0 0,1-1 0 0 0,-1 1 0 0 0,1 4-1 0 0,-1-3 154 0 0,-1 1-1 0 0,0-1 0 0 0,1 0 1 0 0,-2 1-1 0 0,1-1 0 0 0,-1 0 0 0 0,0 0 1 0 0,0 0-1 0 0,0 0 0 0 0,-1-1 1 0 0,1 1-1 0 0,-1 0 0 0 0,-7 7 0 0 0,8-9 11 0 0,0 0 0 0 0,0 0 0 0 0,-1-1-1 0 0,0 1 1 0 0,1 0 0 0 0,-1-1 0 0 0,0 0 0 0 0,0 1-1 0 0,-1-1 1 0 0,1-1 0 0 0,0 1 0 0 0,-1 0-1 0 0,1-1 1 0 0,-1 0 0 0 0,1 1 0 0 0,-1-1 0 0 0,0-1-1 0 0,1 1 1 0 0,-1-1 0 0 0,-5 1 0 0 0,7-1-107 0 0,1-1 1 0 0,-1 1 0 0 0,1-1-1 0 0,-1 1 1 0 0,1-1 0 0 0,-1 0 0 0 0,1 0-1 0 0,0 1 1 0 0,-1-1 0 0 0,1 0-1 0 0,0 0 1 0 0,0 0 0 0 0,0-1 0 0 0,-1 1-1 0 0,1 0 1 0 0,1 0 0 0 0,-1 0-1 0 0,0-1 1 0 0,0 1 0 0 0,0-1-1 0 0,1 1 1 0 0,-1 0 0 0 0,0-1 0 0 0,1 1-1 0 0,0-1 1 0 0,-1 0 0 0 0,1 1-1 0 0,0-1 1 0 0,0 1 0 0 0,0-1-1 0 0,0 1 1 0 0,0-1 0 0 0,0 0 0 0 0,0 1-1 0 0,1-3 1 0 0,-1-2-24 0 0,1 0-1 0 0,0-1 1 0 0,1 1 0 0 0,-1 0 0 0 0,1 0-1 0 0,0 0 1 0 0,5-8 0 0 0,-4 9-83 0 0,0 0-1 0 0,1-1 1 0 0,0 2 0 0 0,0-1 0 0 0,1 0-1 0 0,-1 1 1 0 0,1 0 0 0 0,0 0 0 0 0,0 0-1 0 0,10-5 1 0 0,-13 8 27 0 0,-1 1-1 0 0,1-1 1 0 0,0 0-1 0 0,-1 1 1 0 0,1-1 0 0 0,0 0-1 0 0,0 1 1 0 0,-1 0-1 0 0,1-1 1 0 0,0 1 0 0 0,0 0-1 0 0,-1 0 1 0 0,1 0-1 0 0,0 0 1 0 0,0 1 0 0 0,0-1-1 0 0,-1 0 1 0 0,1 1-1 0 0,0-1 1 0 0,0 1 0 0 0,-1-1-1 0 0,1 1 1 0 0,-1 0-1 0 0,1 0 1 0 0,0 0 0 0 0,-1 0-1 0 0,0 0 1 0 0,1 0-1 0 0,-1 0 1 0 0,0 0-1 0 0,1 1 1 0 0,-1-1 0 0 0,0 1-1 0 0,0-1 1 0 0,0 0-1 0 0,0 1 1 0 0,0 0 0 0 0,0-1-1 0 0,-1 1 1 0 0,2 3-1 0 0,0 1 37 0 0,0 1-1 0 0,0-1 0 0 0,-1 1 0 0 0,0-1 0 0 0,0 1 0 0 0,-1 0 0 0 0,0-1 0 0 0,0 1 0 0 0,-1 0 0 0 0,1-1 1 0 0,-1 1-1 0 0,-1-1 0 0 0,1 1 0 0 0,-1-1 0 0 0,0 0 0 0 0,-1 1 0 0 0,-4 8 0 0 0,5-10 67 0 0,-1-1 0 0 0,1 0 0 0 0,-1 0 0 0 0,0-1 0 0 0,0 1 0 0 0,0 0 0 0 0,0-1 0 0 0,0 0 0 0 0,-1 0 1 0 0,0 0-1 0 0,1 0 0 0 0,-1 0 0 0 0,0-1 0 0 0,0 0 0 0 0,-1 0 0 0 0,1 0 0 0 0,0 0 0 0 0,-1-1 0 0 0,1 1 0 0 0,-1-1 0 0 0,0 0 0 0 0,1-1 0 0 0,-1 1 0 0 0,0-1 0 0 0,1 0 0 0 0,-6 0 0 0 0,9 0-90 0 0,0 0 0 0 0,-1 0 0 0 0,1 0 0 0 0,0-1 0 0 0,0 1 1 0 0,0 0-1 0 0,0-1 0 0 0,0 1 0 0 0,0 0 0 0 0,0-1 0 0 0,0 1 0 0 0,0-1 0 0 0,0 1 0 0 0,0-1 1 0 0,0 0-1 0 0,0 1 0 0 0,0-1 0 0 0,1 0 0 0 0,-1 0 0 0 0,0 0 0 0 0,1 0 0 0 0,-1 0 1 0 0,0 1-1 0 0,1-1 0 0 0,-1 0 0 0 0,1 0 0 0 0,-1 0 0 0 0,1 0 0 0 0,0-1 0 0 0,-1 1 0 0 0,1 0 1 0 0,0 0-1 0 0,0 0 0 0 0,0 0 0 0 0,0 0 0 0 0,0 0 0 0 0,0-2 0 0 0,0-1-916 0 0,1-1-1 0 0,0 0 1 0 0,0 1 0 0 0,0-1-1 0 0,1 1 1 0 0,0-1-1 0 0,2-5 1 0 0,4-5-2654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7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59 8834 0 0,'2'-50'5471'0'0,"2"42"-4199"0"0,2 32-2171 0 0,-2 15 912 0 0,-1-1 1 0 0,-5 76 0 0 0,-19 79 1850 0 0,9-108-3110 0 0,-1 96 0 0 0,15-183-504 0 0,7-8-525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8.0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0 674 6361 0 0,'0'0'10704'0'0,"1"-7"-9465"0"0,4-3-1033 0 0,1 0 0 0 0,-1 0 0 0 0,1 1-1 0 0,1 0 1 0 0,0 0 0 0 0,11-10 0 0 0,19-28 173 0 0,-12 6-331 0 0,-2-2 0 0 0,-2 0 0 0 0,-1-1 0 0 0,-3-1 0 0 0,-2 0 0 0 0,-1-2 0 0 0,-3 1 0 0 0,9-75 0 0 0,-19 115-88 0 0,-1 0 0 0 0,1 0 0 0 0,-1 0 0 0 0,-1 0 0 0 0,1 0 0 0 0,-1 1 0 0 0,-1-8 0 0 0,2 13-2 0 0,-1-1 0 0 0,1 0-1 0 0,0 0 1 0 0,-1 0 0 0 0,1 1 0 0 0,0-1 0 0 0,-1 0-1 0 0,1 0 1 0 0,-1 1 0 0 0,1-1 0 0 0,-1 0-1 0 0,0 1 1 0 0,1-1 0 0 0,-1 1 0 0 0,1-1 0 0 0,-1 1-1 0 0,0-1 1 0 0,0 1 0 0 0,1-1 0 0 0,-1 1 0 0 0,-1-1-1 0 0,0 1-56 0 0,0 0 0 0 0,1 0 0 0 0,-1 0 0 0 0,1 0-1 0 0,-1 1 1 0 0,1-1 0 0 0,-1 0 0 0 0,1 1 0 0 0,-1-1-1 0 0,1 1 1 0 0,-1-1 0 0 0,1 1 0 0 0,0 0 0 0 0,-1 0-1 0 0,1 0 1 0 0,-2 1 0 0 0,-7 6-52 0 0,0 0-1 0 0,1 1 1 0 0,1 0-1 0 0,-1 1 1 0 0,2 0-1 0 0,-1 0 0 0 0,1 0 1 0 0,1 1-1 0 0,0 0 1 0 0,0 0-1 0 0,1 1 1 0 0,1 0-1 0 0,0 0 1 0 0,-3 15-1 0 0,0 5 248 0 0,1 0 0 0 0,2 1 0 0 0,1 0 0 0 0,2 41-1 0 0,2-51-32 0 0,1 0 0 0 0,1 0-1 0 0,1 0 1 0 0,11 34 0 0 0,-12-45-56 0 0,1-1 0 0 0,1 0 0 0 0,0 1 0 0 0,1-2 0 0 0,0 1 0 0 0,1-1 0 0 0,0 0 0 0 0,0 0 0 0 0,1 0 0 0 0,12 10 0 0 0,-18-18-79 0 0,1 0-1 0 0,-1 0 1 0 0,1 0 0 0 0,0-1-1 0 0,-1 1 1 0 0,1-1 0 0 0,0 0-1 0 0,0 0 1 0 0,0 0 0 0 0,0 0-1 0 0,6 1 1 0 0,5-2-379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8.5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 11042 0 0,'0'0'1505'0'0,"0"5"-1844"0"0,-3 21 179 0 0,2-1 0 0 0,4 50 0 0 0,0 9 984 0 0,-4-62-549 0 0,1 32 811 0 0,-3 0 1 0 0,-2 1-1 0 0,-18 80 0 0 0,20-123 282 0 0,3-17 1248 0 0,11-21-1305 0 0,1 8-1299 0 0,-3 4-147 0 0,0 1 1 0 0,1 1 0 0 0,1 0 0 0 0,13-13 0 0 0,-20 22 64 0 0,-1 0 1 0 0,1 0 0 0 0,0 1 0 0 0,-1 0-1 0 0,1 0 1 0 0,0 0 0 0 0,0 0 0 0 0,0 0-1 0 0,1 1 1 0 0,-1 0 0 0 0,0 0 0 0 0,0 0 0 0 0,1 0-1 0 0,-1 1 1 0 0,1-1 0 0 0,-1 1 0 0 0,0 1-1 0 0,1-1 1 0 0,-1 0 0 0 0,6 2 0 0 0,-8-1 43 0 0,0-1 0 0 0,0 0 0 0 0,0 1 0 0 0,0 0 0 0 0,0 0 0 0 0,0-1 0 0 0,0 1 0 0 0,0 0 0 0 0,0 1 0 0 0,0-1 0 0 0,-1 0 0 0 0,1 0 0 0 0,0 1 0 0 0,-1-1 0 0 0,1 1 0 0 0,-1-1 0 0 0,0 1 0 0 0,1 0 0 0 0,-1 0 0 0 0,0-1 0 0 0,0 1 0 0 0,0 0 0 0 0,0 0 0 0 0,0 0 0 0 0,-1 0 0 0 0,1 0 0 0 0,-1 0 0 0 0,1 0 1 0 0,-1 1-1 0 0,0-1 0 0 0,0 0 0 0 0,1 0 0 0 0,-2 0 0 0 0,1 0 0 0 0,0 0 0 0 0,0 1 0 0 0,-1 2 0 0 0,-1 1 72 0 0,1-1 1 0 0,-1 1-1 0 0,0 0 1 0 0,-1-1 0 0 0,1 0-1 0 0,-1 1 1 0 0,0-1-1 0 0,0 0 1 0 0,-1 0 0 0 0,0-1-1 0 0,0 1 1 0 0,-6 5-1 0 0,3-4 54 0 0,-1 1-1 0 0,0-2 0 0 0,0 1 1 0 0,-1-1-1 0 0,0 0 0 0 0,-13 5 1 0 0,-13-4-3314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9.1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262 226 9882 0 0,'0'0'9694'0'0,"1"-21"-7195"0"0,5-10-2412 0 0,-2 8 7 0 0,3-36 0 0 0,-7 54-99 0 0,0-1 1 0 0,0 1-1 0 0,0-1 1 0 0,-1 1-1 0 0,0 0 1 0 0,0-1-1 0 0,0 1 1 0 0,-1 0-1 0 0,1-1 1 0 0,-1 1-1 0 0,0 0 1 0 0,-5-6-1 0 0,6 9-42 0 0,0 1-1 0 0,-1-1 1 0 0,1 1-1 0 0,-1 0 1 0 0,1 0 0 0 0,-1-1-1 0 0,0 1 1 0 0,0 0-1 0 0,1 0 1 0 0,-1 1-1 0 0,0-1 1 0 0,0 0-1 0 0,0 1 1 0 0,0-1-1 0 0,0 1 1 0 0,0-1-1 0 0,0 1 1 0 0,0 0-1 0 0,0 0 1 0 0,0 0-1 0 0,0 0 1 0 0,0 0-1 0 0,0 1 1 0 0,0-1-1 0 0,0 1 1 0 0,0-1-1 0 0,0 1 1 0 0,0-1-1 0 0,0 1 1 0 0,1 0-1 0 0,-1 0 1 0 0,-3 2-1 0 0,-6 3-291 0 0,0 1 0 0 0,0 0 0 0 0,-15 14 0 0 0,13-10 301 0 0,1 0 0 0 0,0 2-1 0 0,1-1 1 0 0,0 1 0 0 0,1 1 0 0 0,1 0-1 0 0,0 0 1 0 0,1 1 0 0 0,0 0 0 0 0,1 0-1 0 0,1 1 1 0 0,0 0 0 0 0,1 0 0 0 0,1 0-1 0 0,-4 30 1 0 0,8-42 30 0 0,0-1-1 0 0,0 1 1 0 0,0-1 0 0 0,0 1 0 0 0,1 0-1 0 0,-1-1 1 0 0,1 1 0 0 0,0-1 0 0 0,0 1-1 0 0,0-1 1 0 0,1 0 0 0 0,-1 1 0 0 0,1-1-1 0 0,0 0 1 0 0,0 0 0 0 0,0 0 0 0 0,0 0-1 0 0,0 0 1 0 0,0-1 0 0 0,1 1 0 0 0,0-1-1 0 0,-1 1 1 0 0,1-1 0 0 0,0 0-1 0 0,0 0 1 0 0,0 0 0 0 0,1-1 0 0 0,-1 1-1 0 0,0-1 1 0 0,0 0 0 0 0,1 1 0 0 0,6 0-1 0 0,7 1-754 0 0,0 0-1 0 0,1-2 0 0 0,0 0 0 0 0,-1-1 0 0 0,22-2 0 0 0,-14 1 619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9.5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147 50 8474 0 0,'-2'-8'3448'0'0,"3"7"-3159"0"0,-1 0 0 0 0,0 0 0 0 0,0 0 0 0 0,0 0 0 0 0,0 0 0 0 0,0 0 0 0 0,0 0 0 0 0,-1 0 0 0 0,1 0 0 0 0,0 0 0 0 0,0 0 0 0 0,-1 0 0 0 0,1 0 0 0 0,-1 0 0 0 0,1 0 0 0 0,-1 1 0 0 0,1-1 0 0 0,-1 0 0 0 0,1 0 1 0 0,-1 0-1 0 0,0 1 0 0 0,0-1 0 0 0,1 0 0 0 0,-1 1 0 0 0,0-1 0 0 0,0 0 0 0 0,0 1 0 0 0,1-1 0 0 0,-1 1 0 0 0,0 0 0 0 0,0-1 0 0 0,0 1 0 0 0,-2-1 0 0 0,-2 1-304 0 0,0 1 0 0 0,0 0 0 0 0,0 0 1 0 0,0 0-1 0 0,0 0 0 0 0,1 1 0 0 0,-1-1 1 0 0,0 1-1 0 0,1 1 0 0 0,-1-1 1 0 0,1 1-1 0 0,0-1 0 0 0,0 1 0 0 0,0 0 1 0 0,0 1-1 0 0,0-1 0 0 0,1 1 0 0 0,-4 4 1 0 0,2-2 25 0 0,1 0 0 0 0,0 0 1 0 0,0 0-1 0 0,0 0 0 0 0,1 1 1 0 0,0-1-1 0 0,0 1 1 0 0,1 0-1 0 0,0 0 0 0 0,0 0 1 0 0,1 0-1 0 0,0 0 0 0 0,0 0 1 0 0,0 0-1 0 0,1 12 1 0 0,1-16 7 0 0,-1 1 1 0 0,1-1-1 0 0,0 1 1 0 0,-1-1 0 0 0,2 1-1 0 0,-1-1 1 0 0,0 0 0 0 0,1 0-1 0 0,-1 1 1 0 0,1-1 0 0 0,0 0-1 0 0,0-1 1 0 0,0 1-1 0 0,0 0 1 0 0,1 0 0 0 0,-1-1-1 0 0,1 0 1 0 0,0 1 0 0 0,-1-1-1 0 0,1 0 1 0 0,0 0-1 0 0,0 0 1 0 0,0-1 0 0 0,1 1-1 0 0,-1-1 1 0 0,0 0 0 0 0,1 0-1 0 0,-1 0 1 0 0,0 0 0 0 0,1 0-1 0 0,-1-1 1 0 0,1 0-1 0 0,5 0 1 0 0,-3 0 22 0 0,1 0-1 0 0,-1 0 0 0 0,0-1 1 0 0,0 0-1 0 0,0 0 1 0 0,0-1-1 0 0,0 1 0 0 0,0-1 1 0 0,0-1-1 0 0,0 1 1 0 0,0-1-1 0 0,-1 0 0 0 0,0 0 1 0 0,1-1-1 0 0,-1 0 1 0 0,6-6-1 0 0,-8 7-19 0 0,0 0 0 0 0,0 0 1 0 0,0 0-1 0 0,-1 0 0 0 0,1-1 0 0 0,-1 1 0 0 0,0-1 0 0 0,0 1 1 0 0,0-1-1 0 0,-1 0 0 0 0,0 0 0 0 0,1 0 0 0 0,-1 0 0 0 0,0 0 1 0 0,-1 0-1 0 0,1 0 0 0 0,-1 0 0 0 0,0-1 0 0 0,0 1 0 0 0,0 0 1 0 0,0 0-1 0 0,-1 0 0 0 0,0 0 0 0 0,0 0 0 0 0,-2-6 0 0 0,1 3-150 0 0,-1 0-1 0 0,1 0 1 0 0,-2 0-1 0 0,1 1 0 0 0,-1-1 1 0 0,0 1-1 0 0,0 0 1 0 0,-1 0-1 0 0,0 0 0 0 0,0 1 1 0 0,0 0-1 0 0,-1 0 1 0 0,1 0-1 0 0,-1 0 1 0 0,-1 1-1 0 0,1 0 0 0 0,0 0 1 0 0,-9-3-1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59.9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17 7978 0 0,'0'0'7220'0'0,"0"-1"-7208"0"0,0 1 0 0 0,0 0 0 0 0,1 0 0 0 0,-1 0 0 0 0,0 0 0 0 0,0 0 0 0 0,0 0 1 0 0,1 0-1 0 0,-1 0 0 0 0,0 0 0 0 0,0 0 0 0 0,0 0 0 0 0,1 0 0 0 0,-1 0 0 0 0,0 0 0 0 0,0 0 0 0 0,0 0 0 0 0,0 0 0 0 0,1 0 0 0 0,-1 0 0 0 0,0 0 1 0 0,0 0-1 0 0,0 0 0 0 0,0 1 0 0 0,1-1 0 0 0,-1 0 0 0 0,0 0 0 0 0,0 0 0 0 0,0 0 0 0 0,0 0 0 0 0,0 0 0 0 0,1 1 0 0 0,-1-1 0 0 0,0 0 0 0 0,0 0 1 0 0,0 0-1 0 0,0 0 0 0 0,0 0 0 0 0,0 1 0 0 0,0-1 0 0 0,0 0 0 0 0,0 0 0 0 0,0 0 0 0 0,1 1 0 0 0,-1-1 0 0 0,0 0 0 0 0,0 0 0 0 0,0 0 1 0 0,0 0-1 0 0,0 1 0 0 0,0-1 0 0 0,0 0 0 0 0,-1 0 0 0 0,1 0 0 0 0,0 1 0 0 0,5 9 145 0 0,-2 1-1 0 0,1 0 0 0 0,-1 0 1 0 0,-1 0-1 0 0,0 1 1 0 0,0-1-1 0 0,-1 0 1 0 0,-1 1-1 0 0,0-1 1 0 0,0 0-1 0 0,-1 1 1 0 0,-1-1-1 0 0,0 0 1 0 0,-8 14 5476 0 0,10-26-5540 0 0,-6-8 1458 0 0,-3-15-2617 0 0,9 22 1631 0 0,0-1-549 0 0,0-1-1 0 0,0 0 0 0 0,0 1 0 0 0,0-1 1 0 0,1 1-1 0 0,0-1 0 0 0,0 0 0 0 0,0 1 1 0 0,0-1-1 0 0,1 1 0 0 0,-1 0 1 0 0,1-1-1 0 0,0 1 0 0 0,0 0 0 0 0,4-5 1 0 0,1-4-25 0 0,-2 4-5 0 0,0 1-1 0 0,0-1 0 0 0,1 1 0 0 0,0 0 0 0 0,0 0 0 0 0,0 1 1 0 0,1 0-1 0 0,0 0 0 0 0,0 1 0 0 0,13-8 0 0 0,-15 11-207 0 0,0-1 0 0 0,-1 1-1 0 0,1 1 1 0 0,0-1-1 0 0,0 1 1 0 0,1-1 0 0 0,-1 2-1 0 0,8-2 1 0 0,-9 2-393 0 0,1 0 0 0 0,-1 1 0 0 0,0-1 0 0 0,0 1 0 0 0,0 0 0 0 0,0 0 0 0 0,0 0 0 0 0,0 1 0 0 0,0-1 0 0 0,0 1 0 0 0,6 4 0 0 0,2 2-1899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0.3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63 13035 0 0,'0'0'1843'0'0,"-2"7"-2107"0"0,-8 30 530 0 0,6-18 932 0 0,-2 0 0 0 0,-12 29 4527 0 0,23-56-5120 0 0,16-24-475 0 0,38-52-203 0 0,-53 76 20 0 0,0 1 0 0 0,1 0 0 0 0,0 0-1 0 0,0 1 1 0 0,1 0 0 0 0,0 0 0 0 0,0 0 0 0 0,11-4 0 0 0,-17 9 16 0 0,0 0-1 0 0,0 0 1 0 0,0 0-1 0 0,0 1 1 0 0,1-1-1 0 0,-1 1 1 0 0,0 0-1 0 0,0-1 1 0 0,1 1-1 0 0,-1 0 1 0 0,0 0-1 0 0,0 1 1 0 0,1-1 0 0 0,-1 0-1 0 0,0 1 1 0 0,0-1-1 0 0,0 1 1 0 0,0 0-1 0 0,1 0 1 0 0,-1 0-1 0 0,0 0 1 0 0,0 0-1 0 0,0 0 1 0 0,-1 0 0 0 0,1 1-1 0 0,0-1 1 0 0,0 1-1 0 0,-1-1 1 0 0,1 1-1 0 0,-1 0 1 0 0,3 3-1 0 0,3 6-23 0 0,0 1 0 0 0,0 0 0 0 0,-1 0 0 0 0,6 18 0 0 0,-2-6 90 0 0,-1-2-2 0 0,-1-1 0 0 0,6 25 0 0 0,-12-36-508 0 0,0-1 0 0 0,0 0 0 0 0,-1 0-1 0 0,0 1 1 0 0,-1-1 0 0 0,0 1-1 0 0,-2 18 1 0 0,-2-15 368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1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8610 0 0,'-1'0'3256'0'0,"4"1"-1388"0"0,12 3-959 0 0,25 3-1037 0 0,381-9 3092 0 0,-252-4-2363 0 0,1425 24 739 0 0,-1442-11-1323 0 0,1805 53 2329 0 0,-1906-65 172 0 0,-51 5-2490 0 0,-5-4-697 0 0,12 7-4914 0 0,14 6 4534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2.7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30 12299 0 0,'-3'-19'4835'0'0,"3"19"-4820"0"0,0-1 0 0 0,0 1 0 0 0,0 0 0 0 0,0 0 0 0 0,0-1 0 0 0,-1 1 0 0 0,1 0 0 0 0,0 0 0 0 0,0-1 0 0 0,0 1 0 0 0,0 0 0 0 0,0 0 1 0 0,0-1-1 0 0,0 1 0 0 0,0 0 0 0 0,0 0 0 0 0,0-1 0 0 0,0 1 0 0 0,0 0 0 0 0,0-1 0 0 0,0 1 0 0 0,0 0 0 0 0,1 0 0 0 0,-1-1 0 0 0,0 1 0 0 0,0 0 1 0 0,0 0-1 0 0,0-1 0 0 0,0 1 0 0 0,0 0 0 0 0,1 0 0 0 0,-1 0 0 0 0,0-1 0 0 0,0 1 0 0 0,0 0 0 0 0,1 0 0 0 0,-1 0 0 0 0,0 0 0 0 0,0 0 1 0 0,1-1-1 0 0,-1 1 0 0 0,0 0 0 0 0,0 0 0 0 0,1 0 0 0 0,-1 0 0 0 0,0 0 0 0 0,0 0 0 0 0,1 0 0 0 0,-1 0 0 0 0,0 0 0 0 0,1 0 0 0 0,-1 0 0 0 0,0 0 1 0 0,0 0-1 0 0,1 0 0 0 0,-1 0 0 0 0,0 0 0 0 0,0 0 0 0 0,1 0 0 0 0,-1 0 0 0 0,0 1 0 0 0,0-1 0 0 0,1 0 0 0 0,-1 0 0 0 0,0 0 0 0 0,0 0 1 0 0,1 1-1 0 0,1 1-23 0 0,1 1 1 0 0,-1 0-1 0 0,1 1 1 0 0,-1-1-1 0 0,0 0 1 0 0,0 1 0 0 0,0-1-1 0 0,-1 1 1 0 0,1-1-1 0 0,-1 1 1 0 0,0 0-1 0 0,0-1 1 0 0,0 1-1 0 0,-1 0 1 0 0,1 0 0 0 0,-1 0-1 0 0,0 0 1 0 0,0 0-1 0 0,0 0 1 0 0,-1 0-1 0 0,0 4 1 0 0,-3 18 88 0 0,-1-1 1 0 0,-9 28-1 0 0,9-33-69 0 0,-10 28-89 0 0,10-34-181 0 0,0 0 1 0 0,0 0-1 0 0,2 1 1 0 0,0 0-1 0 0,0 0 1 0 0,1 0 0 0 0,1 0-1 0 0,1 18 1 0 0,2-30-889 0 0,2-2-330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0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1 165 7626 0 0,'0'0'1132'0'0,"6"-22"2379"0"0,18-20-3265 0 0,-19 35-247 0 0,0 1 0 0 0,0 0 0 0 0,1 0 1 0 0,0 0-1 0 0,0 1 0 0 0,0 0 1 0 0,1 0-1 0 0,0 1 0 0 0,0 0 0 0 0,0 0 1 0 0,0 1-1 0 0,1-1 0 0 0,11-2 0 0 0,-15 4-26 0 0,14-4-123 0 0,1 0 0 0 0,33-6 0 0 0,-46 10 33 0 0,-1 1 0 0 0,1 1 0 0 0,0-1 0 0 0,0 1 0 0 0,0 0 0 0 0,0 1 0 0 0,0-1 1 0 0,0 1-1 0 0,0 0 0 0 0,-1 1 0 0 0,1-1 0 0 0,0 1 0 0 0,5 3 0 0 0,-8-3 31 0 0,-1 0 0 0 0,0 0 0 0 0,0 0 0 0 0,0 1-1 0 0,0-1 1 0 0,0 1 0 0 0,-1-1 0 0 0,1 1 0 0 0,-1 0 0 0 0,1 0-1 0 0,-1-1 1 0 0,0 1 0 0 0,0 0 0 0 0,-1 0 0 0 0,1 0 0 0 0,0 0-1 0 0,-1 0 1 0 0,0 0 0 0 0,0 1 0 0 0,0-1 0 0 0,0 0 0 0 0,0 0-1 0 0,-2 6 1 0 0,-1 8 13 0 0,0 0 1 0 0,-10 29-1 0 0,13-46 69 0 0,-12 34-36 0 0,-1-1 0 0 0,-1 0 0 0 0,-25 40 0 0 0,27-54 101 0 0,0-1 0 0 0,-1 0 0 0 0,-1-1-1 0 0,-1-1 1 0 0,0 0 0 0 0,-29 22 0 0 0,42-36 63 0 0,0 0 0 0 0,0-1 0 0 0,-1 1 1 0 0,1-1-1 0 0,0 0 0 0 0,0 0 0 0 0,-1 0 1 0 0,1 0-1 0 0,-1 0 0 0 0,1 0 0 0 0,-1-1 0 0 0,1 1 1 0 0,-1-1-1 0 0,1 1 0 0 0,-1-1 0 0 0,0 0 0 0 0,1 0 1 0 0,-1-1-1 0 0,1 1 0 0 0,-5-1 0 0 0,5 0-23 0 0,1 0 1 0 0,-1 0-1 0 0,1 0 0 0 0,-1 0 0 0 0,1 0 0 0 0,0-1 0 0 0,0 1 0 0 0,-1 0 1 0 0,1-1-1 0 0,0 1 0 0 0,0-1 0 0 0,0 1 0 0 0,0-1 0 0 0,1 0 0 0 0,-1 1 1 0 0,0-1-1 0 0,1 0 0 0 0,-1 1 0 0 0,1-1 0 0 0,-1 0 0 0 0,1 0 0 0 0,0 0 1 0 0,0 1-1 0 0,0-1 0 0 0,0 0 0 0 0,0 0 0 0 0,0 0 0 0 0,0 1 0 0 0,1-1 1 0 0,0-2-1 0 0,1-5-175 0 0,0-1 0 0 0,0 1 0 0 0,1 0 0 0 0,1 0 0 0 0,0 0 1 0 0,0 0-1 0 0,1 0 0 0 0,-1 1 0 0 0,2 0 0 0 0,-1 0 0 0 0,1 1 0 0 0,1-1 1 0 0,-1 1-1 0 0,1 0 0 0 0,10-6 0 0 0,-16 12 12 0 0,-1 1-1 0 0,1-1 1 0 0,0 1 0 0 0,0-1-1 0 0,0 1 1 0 0,0 0 0 0 0,-1 0 0 0 0,1-1-1 0 0,0 1 1 0 0,0 0 0 0 0,0 0-1 0 0,0 0 1 0 0,0 0 0 0 0,0 0-1 0 0,0 0 1 0 0,0 0 0 0 0,-1 1-1 0 0,1-1 1 0 0,0 0 0 0 0,0 0-1 0 0,0 1 1 0 0,0-1 0 0 0,0 0-1 0 0,-1 1 1 0 0,1-1 0 0 0,0 1-1 0 0,0-1 1 0 0,-1 1 0 0 0,1-1-1 0 0,0 1 1 0 0,-1 0 0 0 0,1-1-1 0 0,0 1 1 0 0,-1 0 0 0 0,1-1-1 0 0,-1 1 1 0 0,1 1 0 0 0,20 39-1507 0 0,-13-23 1327 0 0,-1-8 237 0 0,0 0 0 0 0,1-1 1 0 0,0 0-1 0 0,1 0 1 0 0,-1 0-1 0 0,2-2 1 0 0,-1 1-1 0 0,1-1 1 0 0,0 0-1 0 0,1-1 1 0 0,0 0-1 0 0,0-1 1 0 0,0 0-1 0 0,0-1 1 0 0,1 0-1 0 0,0-1 1 0 0,23 4-1 0 0,-17-4 12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3.2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 0 14459 0 0,'0'0'3976'0'0,"-3"7"-4634"0"0,-7 10 485 0 0,2-1 221 0 0,-1-1 0 0 0,0 0 0 0 0,-1 0 0 0 0,-1-1 0 0 0,-1 0 0 0 0,1-1 0 0 0,-19 15 0 0 0,16-18 46 0 0,8-6-60 0 0,0 0 1 0 0,0 0-1 0 0,1 0 1 0 0,-1 1-1 0 0,1-1 1 0 0,0 1-1 0 0,1 0 0 0 0,-5 7 1 0 0,9-12 190 0 0,13 0-419 0 0,1-2 12 0 0,24-5 1 0 0,-25 4-81 0 0,1 1-1 0 0,26-2 1 0 0,-34 4 164 0 0,1 0 0 0 0,0 1 0 0 0,0 0 0 0 0,0 0 0 0 0,-1 0 0 0 0,1 1 0 0 0,-1 0 0 0 0,1 0 0 0 0,-1 1 0 0 0,0-1 0 0 0,1 2 0 0 0,-1-1 0 0 0,6 5 0 0 0,-10-6 126 0 0,1 0 1 0 0,-1 1 0 0 0,0-1-1 0 0,0 1 1 0 0,0-1-1 0 0,0 1 1 0 0,0 0 0 0 0,-1 0-1 0 0,1-1 1 0 0,-1 1-1 0 0,0 0 1 0 0,0 1 0 0 0,0-1-1 0 0,0 0 1 0 0,-1 0-1 0 0,1 0 1 0 0,-1 0 0 0 0,1 1-1 0 0,-1-1 1 0 0,0 0 0 0 0,-1 0-1 0 0,1 0 1 0 0,-1 1-1 0 0,1-1 1 0 0,-1 0 0 0 0,0 0-1 0 0,0 0 1 0 0,0 0-1 0 0,0 0 1 0 0,-2 3 0 0 0,-2 3 99 0 0,0-1 0 0 0,-1 1 0 0 0,1-1 1 0 0,-2-1-1 0 0,1 1 0 0 0,-1-1 0 0 0,0 0 1 0 0,0 0-1 0 0,-1-1 0 0 0,0 0 0 0 0,0 0 1 0 0,-1-1-1 0 0,1 0 0 0 0,-1-1 1 0 0,0 0-1 0 0,-13 4 0 0 0,5-7-799 0 0,17-1 433 0 0,-1-1-1 0 0,0 1 0 0 0,1 0 0 0 0,-1-1 0 0 0,0 1 1 0 0,1-1-1 0 0,-1 1 0 0 0,1-1 0 0 0,-1 1 0 0 0,1-1 0 0 0,-1 1 1 0 0,1-1-1 0 0,-1 0 0 0 0,1 1 0 0 0,0-1 0 0 0,-1 1 1 0 0,1-1-1 0 0,0 0 0 0 0,-1 0 0 0 0,1 1 0 0 0,0-1 0 0 0,0 0 1 0 0,0 1-1 0 0,0-1 0 0 0,0 0 0 0 0,0 0 0 0 0,0 0 1 0 0,0 0-1 0 0,0-7-2955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3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87 14659 0 0,'0'0'6944'0'0,"5"-2"-6354"0"0,22-8-350 0 0,50-14-1 0 0,21-6-957 0 0,-48 14-4187 0 0,-38 12 2891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3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1 15251 0 0,'0'0'1082'0'0,"-2"7"-1520"0"0,-11 24 361 0 0,-2-1 0 0 0,0-1 0 0 0,-32 44 0 0 0,-2 4 519 0 0,30-46-228 0 0,-20 37 203 0 0,36-62-359 0 0,1-1 1 0 0,0 1-1 0 0,0 0 0 0 0,1-1 0 0 0,-1 1 0 0 0,1 0 0 0 0,1 0 0 0 0,-1 0 0 0 0,1 0 1 0 0,0 9-1 0 0,1-13-9 0 0,-1 0 0 0 0,0 1-1 0 0,1-1 1 0 0,0 0 0 0 0,-1 1 0 0 0,1-1 0 0 0,0 0 0 0 0,0 0 0 0 0,0 0 0 0 0,0 0 0 0 0,1 0 0 0 0,-1 0 0 0 0,1 0 0 0 0,-1 0 0 0 0,1 0-1 0 0,0-1 1 0 0,-1 1 0 0 0,1 0 0 0 0,0-1 0 0 0,0 0 0 0 0,4 2 0 0 0,-2-1 17 0 0,0 0 1 0 0,0-1-1 0 0,0 0 0 0 0,1 0 0 0 0,-1 0 1 0 0,0-1-1 0 0,1 1 0 0 0,-1-1 1 0 0,1 0-1 0 0,-1 0 0 0 0,6-1 0 0 0,-4 0 4 0 0,0 0-1 0 0,0 0 1 0 0,-1 0-1 0 0,1-1 1 0 0,-1 0 0 0 0,1 0-1 0 0,-1 0 1 0 0,0 0-1 0 0,0-1 1 0 0,0 0-1 0 0,0 0 1 0 0,0-1-1 0 0,-1 1 1 0 0,1-1-1 0 0,-1 0 1 0 0,0 0-1 0 0,0 0 1 0 0,5-8-1 0 0,-8 11-43 0 0,0-1 1 0 0,0 1-1 0 0,-1-1 0 0 0,1 0 0 0 0,0 1 0 0 0,0-1 0 0 0,-1 0 0 0 0,1 1 0 0 0,-1-1 1 0 0,0 0-1 0 0,1 1 0 0 0,-1-1 0 0 0,0 0 0 0 0,0 0 0 0 0,0 1 0 0 0,0-1 0 0 0,0 0 0 0 0,-1 0 1 0 0,1 1-1 0 0,-1-1 0 0 0,1 0 0 0 0,-1 1 0 0 0,1-1 0 0 0,-1 0 0 0 0,0 1 0 0 0,0-1 0 0 0,0 1 1 0 0,0-1-1 0 0,0 1 0 0 0,0-1 0 0 0,0 1 0 0 0,0 0 0 0 0,0 0 0 0 0,-1-1 0 0 0,1 1 0 0 0,-1 0 1 0 0,1 0-1 0 0,-1 0 0 0 0,1 1 0 0 0,-1-1 0 0 0,1 0 0 0 0,-1 0 0 0 0,0 1 0 0 0,1-1 1 0 0,-1 1-1 0 0,-2-1 0 0 0,-9-1-184 0 0,-1 0 0 0 0,-1 1 0 0 0,1 0 0 0 0,-24 2 0 0 0,17 0-84 0 0,20-1-188 0 0,11 28-6089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4.3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299 14 16764 0 0,'-6'-3'887'0'0,"5"2"-848"0"0,0 0 0 0 0,-1 0 1 0 0,1 0-1 0 0,-1 0 0 0 0,0 0 0 0 0,1 0 1 0 0,-1 0-1 0 0,0 1 0 0 0,1-1 0 0 0,-1 1 1 0 0,0-1-1 0 0,0 1 0 0 0,0 0 0 0 0,1 0 1 0 0,-1-1-1 0 0,0 1 0 0 0,0 0 0 0 0,0 1 1 0 0,1-1-1 0 0,-1 0 0 0 0,0 1 0 0 0,0-1 1 0 0,0 1-1 0 0,1-1 0 0 0,-1 1 0 0 0,0 0 1 0 0,1-1-1 0 0,-1 1 0 0 0,1 0 0 0 0,-1 0 1 0 0,1 0-1 0 0,-1 1 0 0 0,-2 1 0 0 0,-25 27-88 0 0,2 0 0 0 0,1 2-1 0 0,1 1 1 0 0,2 1 0 0 0,1 1-1 0 0,2 1 1 0 0,-20 49 0 0 0,36-76 89 0 0,0 0 1 0 0,1 0 0 0 0,0 1 0 0 0,1-1-1 0 0,0 1 1 0 0,-1 15 0 0 0,3-23-12 0 0,0 0 1 0 0,0 0 0 0 0,0 0-1 0 0,0 0 1 0 0,1 0 0 0 0,-1 0-1 0 0,1 0 1 0 0,-1 0 0 0 0,1 0-1 0 0,-1 0 1 0 0,1 0 0 0 0,0 0-1 0 0,0-1 1 0 0,0 1 0 0 0,0 0-1 0 0,1-1 1 0 0,-1 1 0 0 0,0 0-1 0 0,0-1 1 0 0,1 0 0 0 0,-1 1-1 0 0,1-1 1 0 0,0 0 0 0 0,-1 0-1 0 0,1 0 1 0 0,0 0 0 0 0,0 0-1 0 0,0 0 1 0 0,-1 0 0 0 0,1-1-1 0 0,0 1 1 0 0,0 0 0 0 0,0-1-1 0 0,0 0 1 0 0,0 0 0 0 0,0 1-1 0 0,4-2 1 0 0,4 1 43 0 0,0-1 0 0 0,1 0 0 0 0,-1-1 0 0 0,0 0 0 0 0,0-1 0 0 0,0 0-1 0 0,-1-1 1 0 0,1 1 0 0 0,-1-2 0 0 0,0 0 0 0 0,0 0 0 0 0,0 0 0 0 0,-1-1 0 0 0,0 0 0 0 0,0-1 0 0 0,0 0 0 0 0,-1 0 0 0 0,10-12 0 0 0,-17 18-52 0 0,0 1 1 0 0,1-1-1 0 0,-1 1 1 0 0,1 0-1 0 0,-1-1 1 0 0,0 1-1 0 0,0-1 1 0 0,1 1-1 0 0,-1-1 1 0 0,0 0-1 0 0,0 1 1 0 0,1-1-1 0 0,-1 1 1 0 0,0-1 0 0 0,0 1-1 0 0,0-1 1 0 0,0 0-1 0 0,0 1 1 0 0,0-1-1 0 0,0 1 1 0 0,0-1-1 0 0,0 1 1 0 0,0-1-1 0 0,0 0 1 0 0,0 1-1 0 0,-1-1 1 0 0,1 1-1 0 0,0-1 1 0 0,0 1-1 0 0,0-1 1 0 0,-1 1-1 0 0,0-2 1 0 0,0 1-24 0 0,0 1-1 0 0,0-1 1 0 0,-1 0-1 0 0,1 0 1 0 0,-1 1-1 0 0,1-1 1 0 0,0 1 0 0 0,-1-1-1 0 0,1 1 1 0 0,-1 0-1 0 0,1 0 1 0 0,-3-1-1 0 0,-5 1-118 0 0,1 0 0 0 0,0 0 0 0 0,-1 1 0 0 0,-9 2 0 0 0,6 0 30 0 0,0 0 1 0 0,0 1-1 0 0,-16 8 1 0 0,24-10-110 0 0,1-1 0 0 0,0 1 1 0 0,0-1-1 0 0,0 1 0 0 0,1 0 1 0 0,-1 0-1 0 0,0 0 0 0 0,1 1 0 0 0,-1-1 1 0 0,1 1-1 0 0,0-1 0 0 0,0 1 1 0 0,0 0-1 0 0,0 0 0 0 0,0 0 0 0 0,1 0 1 0 0,-3 4-1 0 0,4 1-365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4.8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1 12579 0 0,'0'0'1277'0'0,"0"7"-843"0"0,-8 412 1806 0 0,8-412-2138 0 0,0 0 0 0 0,-1-1 0 0 0,0 1 0 0 0,-2 10 0 0 0,2-16-85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5.2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259 0 13307 0 0,'0'0'4594'0'0,"-1"5"-5021"0"0,-2 6 430 0 0,-1 0-1 0 0,0 0 0 0 0,0 0 1 0 0,-1 0-1 0 0,-1-1 0 0 0,1 0 0 0 0,-2 0 1 0 0,0 0-1 0 0,0-1 0 0 0,0 0 1 0 0,-1 0-1 0 0,-17 14 0 0 0,9-10 91 0 0,-1-1 0 0 0,0-1 0 0 0,0 0 1 0 0,-1-1-1 0 0,-1-1 0 0 0,-33 11 0 0 0,43-19 1738 0 0,17-10-1530 0 0,-5 6-362 0 0,1 0 0 0 0,0 0 0 0 0,0 0 0 0 0,1 1 0 0 0,8-4 0 0 0,-1 4 2 0 0,0-1 0 0 0,0 2 0 0 0,0-1 0 0 0,1 2 1 0 0,-1 0-1 0 0,0 0 0 0 0,1 1 0 0 0,-1 1 0 0 0,0 0 1 0 0,0 0-1 0 0,0 1 0 0 0,16 7 0 0 0,2 3-68 0 0,0 1-1 0 0,-1 2 0 0 0,38 26 1 0 0,-49-27-2381 0 0,-12-10 2420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5.6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161 13 14635 0 0,'-1'-4'5898'0'0,"1"3"-5899"0"0,0 1 1 0 0,0 0 0 0 0,0-1 0 0 0,0 1 0 0 0,0-1 0 0 0,0 1 0 0 0,-1 0 0 0 0,1-1 0 0 0,0 1 0 0 0,0-1-1 0 0,-1 1 1 0 0,1 0 0 0 0,0-1 0 0 0,0 1 0 0 0,-1 0 0 0 0,1-1 0 0 0,0 1 0 0 0,-1 0 0 0 0,1 0 0 0 0,-1-1-1 0 0,1 1 1 0 0,0 0 0 0 0,-1 0 0 0 0,1 0 0 0 0,-1-1 0 0 0,1 1 0 0 0,-1 0 0 0 0,-4 0-62 0 0,1 1-1 0 0,-1-1 1 0 0,0 1 0 0 0,1 0 0 0 0,-1 0 0 0 0,1 0 0 0 0,-1 1 0 0 0,1-1 0 0 0,0 1-1 0 0,-1 0 1 0 0,1 1 0 0 0,0-1 0 0 0,0 1 0 0 0,1 0 0 0 0,-1 0 0 0 0,-6 6-1 0 0,0-1 82 0 0,0 1 0 0 0,1 0-1 0 0,0 1 1 0 0,-9 12-1 0 0,16-20 0 0 0,1 0 0 0 0,-1 0 0 0 0,1 1 0 0 0,-1-1 0 0 0,1 0-1 0 0,0 0 1 0 0,0 1 0 0 0,0-1 0 0 0,0 1 0 0 0,0-1 0 0 0,0 1 0 0 0,1-1-1 0 0,-1 1 1 0 0,1 0 0 0 0,0-1 0 0 0,0 1 0 0 0,0-1 0 0 0,0 1 0 0 0,0 0-1 0 0,1-1 1 0 0,-1 1 0 0 0,1-1 0 0 0,-1 1 0 0 0,1-1 0 0 0,0 1 0 0 0,0-1 0 0 0,0 1-1 0 0,2 2 1 0 0,0-2 12 0 0,0-1 1 0 0,1 1-1 0 0,-1-1 0 0 0,0 1 0 0 0,1-1 0 0 0,0 0 1 0 0,-1 0-1 0 0,1-1 0 0 0,0 1 0 0 0,0-1 0 0 0,0 0 0 0 0,0 0 1 0 0,0 0-1 0 0,0 0 0 0 0,1-1 0 0 0,6 1 0 0 0,10-1-618 0 0,39-4-1 0 0,-55 4 325 0 0,75-9-2739 0 0,-52 7 2205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6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189 250 14443 0 0,'0'0'246'0'0,"0"-1"1"0"0,0 1-1 0 0,0 0 0 0 0,-1-1 1 0 0,1 1-1 0 0,0 0 0 0 0,0-1 1 0 0,0 1-1 0 0,0 0 0 0 0,-1-1 1 0 0,1 1-1 0 0,0 0 0 0 0,0-1 1 0 0,-1 1 245 0 0,1-1-245 0 0,0 1-1 0 0,-1 0 0 0 0,1 0 1 0 0,0-1-1 0 0,-1 1 0 0 0,1 0 0 0 0,0 0 1 0 0,-1 0-1 0 0,1 0 0 0 0,-1 0 1 0 0,1-1-1 0 0,-17-1 906 0 0,-10 3-1995 0 0,21 0 823 0 0,0 1 1 0 0,0 0 0 0 0,1 1-1 0 0,-1-1 1 0 0,1 1 0 0 0,-1 0-1 0 0,1 0 1 0 0,0 1 0 0 0,0-1-1 0 0,-8 9 1 0 0,6-6 28 0 0,-3 2 7 0 0,2 0 0 0 0,-1 1 0 0 0,-7 11 0 0 0,14-18 2 0 0,0 0 1 0 0,0 0-1 0 0,0 1 1 0 0,0-1-1 0 0,1 1 1 0 0,0-1-1 0 0,-1 1 1 0 0,1-1-1 0 0,0 1 1 0 0,0 0-1 0 0,0 0 1 0 0,1 0 0 0 0,-1-1-1 0 0,1 1 1 0 0,0 0-1 0 0,-1 0 1 0 0,1 0-1 0 0,1 5 1 0 0,-1-8-5 0 0,0 1 0 0 0,1 0 0 0 0,-1-1 0 0 0,0 1 0 0 0,1-1 0 0 0,-1 1 0 0 0,0 0 0 0 0,1-1 0 0 0,-1 1 0 0 0,1-1 0 0 0,-1 1 0 0 0,1-1 0 0 0,0 1 0 0 0,-1-1 0 0 0,1 0 0 0 0,-1 1 0 0 0,1-1 0 0 0,0 0 0 0 0,-1 1 0 0 0,1-1 0 0 0,0 0 0 0 0,-1 0 0 0 0,1 1 0 0 0,0-1 0 0 0,0 0 0 0 0,0 0 0 0 0,25-4 171 0 0,19-17-95 0 0,-23 9-123 0 0,-11 8-120 0 0,-2-1 1 0 0,1-1-1 0 0,0 0 0 0 0,-1 0 1 0 0,0-1-1 0 0,0 0 0 0 0,-1 0 1 0 0,8-10-1 0 0,-26 35-2140 0 0,9-15 2329 0 0,0-1 1 0 0,0 1-1 0 0,1 0 1 0 0,-1 0 0 0 0,0 0-1 0 0,1 0 1 0 0,0-1-1 0 0,0 1 1 0 0,0 0-1 0 0,0 0 1 0 0,0 0-1 0 0,0 0 1 0 0,1 0 0 0 0,-1 0-1 0 0,1-1 1 0 0,0 1-1 0 0,0 0 1 0 0,0 0-1 0 0,0-1 1 0 0,3 5 0 0 0,-1-3 46 0 0,-1 0 0 0 0,1 0 1 0 0,0 0-1 0 0,0-1 0 0 0,0 1 1 0 0,0-1-1 0 0,1 0 1 0 0,-1 0-1 0 0,1 0 0 0 0,0 0 1 0 0,0-1-1 0 0,0 0 0 0 0,0 0 1 0 0,0 0-1 0 0,6 2 1 0 0,-3-2 7 0 0,0-1 1 0 0,0 1 0 0 0,0-2 0 0 0,0 1 0 0 0,0-1 0 0 0,0 0 0 0 0,1 0 0 0 0,-1 0 0 0 0,8-3 0 0 0,-2 1-19 0 0,-1-2 0 0 0,1 0-1 0 0,-1 0 1 0 0,0-1-1 0 0,0 0 1 0 0,0-1 0 0 0,-1 0-1 0 0,0-1 1 0 0,0-1 0 0 0,14-11-1 0 0,-19 12-81 0 0,0 0 0 0 0,0-1 0 0 0,0 1 0 0 0,-1-1 0 0 0,0 0 0 0 0,-1 0 0 0 0,0-1 0 0 0,0 1 0 0 0,-1-1 0 0 0,0 0 0 0 0,0 0 0 0 0,-1 0 0 0 0,0 0 0 0 0,-1-1 0 0 0,0 1 0 0 0,0-17 0 0 0,-2 15-54 0 0,1-1 1 0 0,-1 0-1 0 0,-1 1 1 0 0,0-1-1 0 0,-1 1 0 0 0,0 0 1 0 0,-1 0-1 0 0,0 0 1 0 0,-1 0-1 0 0,0 1 0 0 0,-1-1 1 0 0,0 1-1 0 0,-9-11 1 0 0,13 18 15 0 0,-2 0 1 0 0,1 0-1 0 0,0 0 0 0 0,-1 0 1 0 0,1 0-1 0 0,-1 0 1 0 0,0 1-1 0 0,0 0 1 0 0,0 0-1 0 0,-4-2 0 0 0,7 4 19 0 0,0-1-1 0 0,0 1 1 0 0,0 0-1 0 0,0 0 1 0 0,0-1-1 0 0,-1 1 1 0 0,1 0-1 0 0,0 0 0 0 0,0 0 1 0 0,0 0-1 0 0,0 0 1 0 0,0 0-1 0 0,0 1 1 0 0,0-1-1 0 0,0 0 1 0 0,0 0-1 0 0,0 1 0 0 0,0-1 1 0 0,0 1-1 0 0,0-1 1 0 0,0 1-1 0 0,0-1 1 0 0,0 1-1 0 0,0 0 1 0 0,0-1-1 0 0,1 1 0 0 0,-1 0 1 0 0,0 0-1 0 0,0-1 1 0 0,1 1-1 0 0,-1 0 1 0 0,1 0-1 0 0,-1 0 1 0 0,1 0-1 0 0,-1 0 0 0 0,1 0 1 0 0,-1 0-1 0 0,1 0 1 0 0,0 0-1 0 0,0 0 1 0 0,-1 0-1 0 0,1 0 1 0 0,0 0-1 0 0,0 1 0 0 0,0 0 1 0 0,-1 12 94 0 0,0 0 0 0 0,1 0 0 0 0,1 0 0 0 0,0 0 0 0 0,0 0 0 0 0,2-1 0 0 0,0 1 0 0 0,0-1 0 0 0,1 1 0 0 0,1-1 0 0 0,0 0 0 0 0,1-1 1 0 0,0 1-1 0 0,1-1 0 0 0,14 18 0 0 0,-5-8 187 0 0,2-1 0 0 0,1-1-1 0 0,1 0 1 0 0,0-2 0 0 0,1 0 0 0 0,45 28 0 0 0,-60-42-128 0 0,1-1 0 0 0,-1 0-1 0 0,1-1 1 0 0,12 4 0 0 0,15 5 1445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08.4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8 5145 0 0,'0'0'8807'0'0,"26"-4"-8713"0"0,15 1-336 0 0,-40 3 314 0 0,0 1-1 0 0,0 0 0 0 0,1 0 0 0 0,-1-1 0 0 0,0 1 1 0 0,0 0-1 0 0,0 0 0 0 0,0 0 0 0 0,0 1 1 0 0,0-1-1 0 0,0 0 0 0 0,0 0 0 0 0,-1 0 1 0 0,1 1-1 0 0,0-1 0 0 0,-1 0 0 0 0,1 1 0 0 0,-1-1 1 0 0,1 1-1 0 0,-1-1 0 0 0,0 1 0 0 0,1-1 1 0 0,-1 3-1 0 0,4 24 284 0 0,-3-27-333 0 0,-1 0 1 0 0,0 0-1 0 0,0 0 1 0 0,0-1-1 0 0,0 1 1 0 0,0 0-1 0 0,0 0 0 0 0,0 0 1 0 0,0 0-1 0 0,-1 0 1 0 0,1-1-1 0 0,0 1 1 0 0,0 0-1 0 0,-1 0 1 0 0,1 0-1 0 0,0-1 1 0 0,-1 1-1 0 0,1 0 1 0 0,-1 0-1 0 0,1-1 0 0 0,-1 1 1 0 0,1 0-1 0 0,-1-1 1 0 0,0 1-1 0 0,1-1 1 0 0,-1 1-1 0 0,0-1 1 0 0,1 1-1 0 0,-1-1 1 0 0,0 1-1 0 0,-1 0 1 0 0,1-1 57 0 0,-4 5 93 0 0,-1-1 0 0 0,0 1 0 0 0,0-1 0 0 0,0-1 0 0 0,0 1 1 0 0,0-1-1 0 0,-1 0 0 0 0,-12 4 0 0 0,18-7-117 0 0,-1 1 0 0 0,0-1 0 0 0,0 1 0 0 0,0-1 0 0 0,0 0 0 0 0,0 1 0 0 0,1-1 0 0 0,-1 0 0 0 0,0 0 0 0 0,0 0 0 0 0,0-1 0 0 0,0 1 0 0 0,0 0 0 0 0,0-1 0 0 0,1 1 0 0 0,-1-1 0 0 0,0 0 1 0 0,0 0-1 0 0,1 1 0 0 0,-1-1 0 0 0,0 0 0 0 0,1 0 0 0 0,-1 0 0 0 0,1-1 0 0 0,-1 1 0 0 0,1 0 0 0 0,0-1 0 0 0,0 1 0 0 0,-1-1 0 0 0,1 1 0 0 0,0-1 0 0 0,0 1 0 0 0,0-1 0 0 0,1 0 0 0 0,-1 1 0 0 0,-1-4 0 0 0,2 4-44 0 0,-1-1 0 0 0,1 0 1 0 0,0 1-1 0 0,-1-1 0 0 0,1 1 0 0 0,0-1 1 0 0,0 0-1 0 0,0 0 0 0 0,0 1 0 0 0,0-1 0 0 0,0 0 1 0 0,1 1-1 0 0,-1-1 0 0 0,1 1 0 0 0,-1-1 1 0 0,1 0-1 0 0,-1 1 0 0 0,1-1 0 0 0,0 1 0 0 0,0-1 1 0 0,0 1-1 0 0,1-2 0 0 0,1 0-52 0 0,0 0 1 0 0,0 1-1 0 0,0-1 0 0 0,0 1 1 0 0,0 0-1 0 0,1 0 1 0 0,-1 0-1 0 0,0 0 0 0 0,7-2 1 0 0,-3 2-53 0 0,-1-1 1 0 0,1 2-1 0 0,0-1 1 0 0,0 1-1 0 0,0 0 1 0 0,0 0-1 0 0,0 1 1 0 0,0 0-1 0 0,0 0 1 0 0,13 2-1 0 0,-18-1 68 0 0,0-1-1 0 0,1 1 1 0 0,-1 0-1 0 0,0 0 1 0 0,0 0 0 0 0,0 0-1 0 0,0 0 1 0 0,0 1-1 0 0,0-1 1 0 0,0 1-1 0 0,0-1 1 0 0,-1 1-1 0 0,1 0 1 0 0,0-1-1 0 0,-1 1 1 0 0,1 0-1 0 0,-1 0 1 0 0,0 0-1 0 0,0 0 1 0 0,0 0-1 0 0,0 1 1 0 0,0-1-1 0 0,0 0 1 0 0,0 0-1 0 0,-1 1 1 0 0,1-1-1 0 0,-1 0 1 0 0,0 5-1 0 0,0-4 93 0 0,0 0 0 0 0,0 0 1 0 0,-1 0-1 0 0,0-1 0 0 0,0 1 0 0 0,1 0 0 0 0,-2-1 0 0 0,1 1 0 0 0,0 0 0 0 0,0-1 0 0 0,-1 0 0 0 0,1 1 1 0 0,-1-1-1 0 0,0 0 0 0 0,0 0 0 0 0,0 1 0 0 0,0-2 0 0 0,0 1 0 0 0,0 0 0 0 0,-1 0 0 0 0,1-1 0 0 0,0 1 1 0 0,-5 1-1 0 0,0 0 72 0 0,0 0 1 0 0,1-1-1 0 0,-1 0 1 0 0,0-1-1 0 0,0 1 1 0 0,0-1-1 0 0,-7 0 1 0 0,-15-1-5960 0 0,44-15-810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0.8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5473 0 0,'0'0'8591'0'0,"-1"3"-8785"0"0,-2 10 136 0 0,1 0 1 0 0,1 0 0 0 0,0 0 0 0 0,1 0 0 0 0,0 0 0 0 0,1 0 0 0 0,3 17-1 0 0,-1-5 185 0 0,6 54 220 0 0,-3 1 1 0 0,-4 0-1 0 0,-12 115 1 0 0,-1-127-299 0 0,9-55-96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2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29 193 5785 0 0,'0'0'2691'0'0,"-2"21"-7046"0"0,-3 46 3163 0 0,3-29 13641 0 0,-4-78-12392 0 0,2-1 0 0 0,2-68-1 0 0,2 88-87 0 0,-8-20-36 0 0,8 40 59 0 0,1 0-37 0 0,-1-1 0 0 0,1 1 0 0 0,0 0 0 0 0,-1-1-1 0 0,1 1 1 0 0,0 0 0 0 0,0 0 0 0 0,0 0 0 0 0,0-1 0 0 0,0 1 0 0 0,0 0 0 0 0,1 1 0 0 0,-1-1-1 0 0,0 0 1 0 0,0 0 0 0 0,3-1 0 0 0,30-8-161 0 0,1 1-1 0 0,49-6 1 0 0,-82 14 209 0 0,11-1-227 0 0,56-6 403 0 0,-64 8-693 0 0,0 0-1 0 0,1 0 1 0 0,-1 1-1 0 0,0-1 1 0 0,0 1-1 0 0,7 3 1 0 0,-6-2-777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1.6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0 12579 0 0,'0'0'2554'0'0,"1"3"-2959"0"0,2 12 262 0 0,-1 1-1 0 0,0 0 0 0 0,-1-1 0 0 0,0 1 0 0 0,-2 0 1 0 0,0 0-1 0 0,-3 15 0 0 0,1 3 242 0 0,-5 78 1536 0 0,-6-1 0 0 0,-33 135-1 0 0,40-210 2041 0 0,14-57-2752 0 0,1 1-976 0 0,0 0 0 0 0,1 1 0 0 0,1 0 0 0 0,1 0-1 0 0,1 1 1 0 0,0 1 0 0 0,2 0 0 0 0,0 0 0 0 0,0 1 0 0 0,2 1 0 0 0,0 1 0 0 0,0 0 0 0 0,32-19-1 0 0,-45 31 3 0 0,0 0-1 0 0,-1 1 0 0 0,1-1 0 0 0,0 1 0 0 0,-1 0 0 0 0,1 0 0 0 0,0 0 0 0 0,0 0 0 0 0,0 1 0 0 0,0-1 0 0 0,0 1 0 0 0,0 0 0 0 0,0 0 0 0 0,0 0 0 0 0,0 0 0 0 0,0 0 0 0 0,4 1 1 0 0,-5 0 9 0 0,0 0 0 0 0,1 0 0 0 0,-1 0 0 0 0,0 1 0 0 0,0-1 1 0 0,0 1-1 0 0,0-1 0 0 0,0 1 0 0 0,0 0 0 0 0,0-1 0 0 0,0 1 1 0 0,-1 0-1 0 0,1 0 0 0 0,-1 0 0 0 0,0 0 0 0 0,2 4 1 0 0,0 1 11 0 0,0-1 1 0 0,-1 1 0 0 0,0 0 0 0 0,-1 0 0 0 0,1 0 0 0 0,-1 0-1 0 0,0 0 1 0 0,-1 0 0 0 0,0 0 0 0 0,0 1 0 0 0,-1-1 0 0 0,0 0-1 0 0,-2 9 1 0 0,-2 0 98 0 0,0 1 0 0 0,-1-1 0 0 0,-1 0 0 0 0,-1 0-1 0 0,-1-1 1 0 0,-16 24 0 0 0,21-33-29 0 0,-1 0-1 0 0,0 0 1 0 0,0 0-1 0 0,0-1 0 0 0,-1 1 1 0 0,0-1-1 0 0,0-1 1 0 0,0 1-1 0 0,-1-1 1 0 0,0 0-1 0 0,1 0 1 0 0,-1-1-1 0 0,-1 0 0 0 0,1 0 1 0 0,0-1-1 0 0,-1 0 1 0 0,-8 1-1 0 0,15-3-97 0 0,0 0 0 0 0,-1 0-1 0 0,1 0 1 0 0,0 0 0 0 0,0-1 0 0 0,-1 1-1 0 0,1 0 1 0 0,0-1 0 0 0,0 1 0 0 0,0-1-1 0 0,-1 0 1 0 0,1 1 0 0 0,0-1 0 0 0,0 0-1 0 0,0 0 1 0 0,0 0 0 0 0,0 1 0 0 0,1-1-1 0 0,-1 0 1 0 0,0 0 0 0 0,0 0 0 0 0,0 0-1 0 0,1-1 1 0 0,-1 1 0 0 0,1 0 0 0 0,-1 0-1 0 0,1 0 1 0 0,-1-1 0 0 0,1 1 0 0 0,0 0-1 0 0,-1 0 1 0 0,1-1 0 0 0,0 1 0 0 0,0 0-1 0 0,0 0 1 0 0,0-3 0 0 0,0-11-976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2.0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50 6993 0 0,'0'0'12598'0'0,"-2"5"-13268"0"0,-5 9 727 0 0,1 0 1 0 0,0 0-1 0 0,0 1 0 0 0,2 0 0 0 0,0 0 0 0 0,1 0 0 0 0,0 1 0 0 0,1-1 0 0 0,1 1 0 0 0,0 16 1 0 0,1-31-13 0 0,0 0 0 0 0,0 0 1 0 0,0 0-1 0 0,0 0 1 0 0,0-1-1 0 0,0 1 1 0 0,0 0-1 0 0,0 0 0 0 0,0 0 1 0 0,1 0-1 0 0,-1 0 1 0 0,0 0-1 0 0,1 0 1 0 0,-1 0-1 0 0,0-1 0 0 0,1 1 1 0 0,-1 0-1 0 0,1 0 1 0 0,0-1-1 0 0,-1 1 1 0 0,1 0-1 0 0,-1-1 0 0 0,1 1 1 0 0,0 0-1 0 0,0-1 1 0 0,-1 1-1 0 0,1-1 1 0 0,0 1-1 0 0,0-1 0 0 0,0 1 1 0 0,-1-1-1 0 0,3 1 1 0 0,-1-2 17 0 0,0 1 0 0 0,0 0 0 0 0,0-1 0 0 0,1 0 0 0 0,-1 1 0 0 0,0-1 0 0 0,0 0 0 0 0,0 0 0 0 0,-1 0 0 0 0,1 0 1 0 0,0 0-1 0 0,0-1 0 0 0,2-1 0 0 0,8-7 103 0 0,-1-2 1 0 0,17-18-1 0 0,2-6-167 0 0,-1-1 0 0 0,-2-1-1 0 0,24-45 1 0 0,-51 83-76 0 0,0 5-1010 0 0,1 65 935 0 0,-2-59 190 0 0,0 0 1 0 0,0 0 0 0 0,2 0-1 0 0,-1 0 1 0 0,1 0 0 0 0,1 0-1 0 0,0 0 1 0 0,0-1 0 0 0,1 1 0 0 0,1-1-1 0 0,5 11 1 0 0,-4-10 38 0 0,1-2-1 0 0,1 1 1 0 0,8 9 0 0 0,-13-16-97 0 0,1 0-1 0 0,0 0 1 0 0,0 0 0 0 0,1 0-1 0 0,-1 0 1 0 0,1-1-1 0 0,-1 1 1 0 0,1-1 0 0 0,0 0-1 0 0,0-1 1 0 0,6 3 0 0 0,-9-4-144 0 0,-1 0 0 0 0,1 1 1 0 0,-1-1-1 0 0,1 0 1 0 0,-1 0-1 0 0,1 0 1 0 0,-1 0-1 0 0,1-1 0 0 0,0 1 1 0 0,-1 0-1 0 0,1 0 1 0 0,-1 0-1 0 0,1 0 1 0 0,-1-1-1 0 0,1 1 0 0 0,-1 0 1 0 0,1 0-1 0 0,-1-1 1 0 0,1 1-1 0 0,-1 0 1 0 0,1-1-1 0 0,-1 1 0 0 0,0 0 1 0 0,1-1-1 0 0,-1 1 1 0 0,0-1-1 0 0,1 1 0 0 0,-1-1 1 0 0,0 1-1 0 0,1-1 1 0 0,-1 1-1 0 0,0-1 1 0 0,0 1-1 0 0,1-2 0 0 0,0-4-984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3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291 298 8522 0 0,'0'0'9164'0'0,"1"-23"-6334"0"0,0 14-2788 0 0,3-29 266 0 0,0-46 1 0 0,-4 73-300 0 0,-1 1 1 0 0,0 0-1 0 0,0 0 1 0 0,-1 0-1 0 0,0 0 1 0 0,0 0-1 0 0,-2 0 1 0 0,1 0-1 0 0,-1 1 1 0 0,-7-13-1 0 0,10 21-59 0 0,0-1 1 0 0,0 0-1 0 0,0 1 0 0 0,0 0 0 0 0,-1-1 0 0 0,1 1 1 0 0,0 0-1 0 0,-1 0 0 0 0,1-1 0 0 0,-1 1 0 0 0,0 0 1 0 0,1 1-1 0 0,-1-1 0 0 0,0 0 0 0 0,1 0 0 0 0,-1 1 1 0 0,0-1-1 0 0,0 1 0 0 0,0-1 0 0 0,1 1 1 0 0,-3 0-1 0 0,0 0-71 0 0,1 0 1 0 0,0 1 0 0 0,-1-1-1 0 0,1 1 1 0 0,0 0 0 0 0,0 0-1 0 0,-1 0 1 0 0,1 1 0 0 0,0-1 0 0 0,-5 4-1 0 0,-2 2-164 0 0,1 0 1 0 0,0 0-1 0 0,0 1 0 0 0,1 0 0 0 0,-13 16 1 0 0,4-1 206 0 0,1 0 1 0 0,2 1-1 0 0,0 1 1 0 0,1 0-1 0 0,1 1 1 0 0,-9 32-1 0 0,16-40 150 0 0,0 0 0 0 0,2 0 0 0 0,0 1 1 0 0,0-1-1 0 0,2 1 0 0 0,0-1 0 0 0,2 1 0 0 0,0 0 0 0 0,1-1 0 0 0,5 27 0 0 0,-5-40-34 0 0,-1 1-1 0 0,1 0 0 0 0,0 0 1 0 0,0-1-1 0 0,1 1 0 0 0,0-1 1 0 0,0 0-1 0 0,0 0 0 0 0,1 0 1 0 0,-1 0-1 0 0,1 0 0 0 0,0-1 1 0 0,1 0-1 0 0,-1 0 0 0 0,1 0 1 0 0,-1 0-1 0 0,1-1 0 0 0,9 5 1 0 0,-7-5-131 0 0,1 0 0 0 0,0-1 0 0 0,0 0 1 0 0,-1 0-1 0 0,1 0 0 0 0,0-1 0 0 0,0-1 1 0 0,1 1-1 0 0,-1-1 0 0 0,0-1 0 0 0,0 1 0 0 0,0-1 1 0 0,10-3-1 0 0,6-2-533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3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 38 12843 0 0,'-3'-9'1974'0'0,"-6"-11"2265"0"0,8 20-4200 0 0,1-1 0 0 0,0 1 0 0 0,-1-1 0 0 0,1 1 0 0 0,-1-1-1 0 0,1 1 1 0 0,0 0 0 0 0,-1-1 0 0 0,1 1 0 0 0,-1 0-1 0 0,1-1 1 0 0,-1 1 0 0 0,1 0 0 0 0,-1 0 0 0 0,1-1 0 0 0,-1 1-1 0 0,1 0 1 0 0,-1 0 0 0 0,1 0 0 0 0,-1 0 0 0 0,1 0-1 0 0,-1 0 1 0 0,0 0 0 0 0,1 0 0 0 0,-1 0 0 0 0,1 0 0 0 0,-1 0-1 0 0,1 0 1 0 0,-1 0 0 0 0,1 0 0 0 0,-1 1 0 0 0,1-1-1 0 0,-1 0 1 0 0,0 1 0 0 0,-5 3-63 0 0,0 0 0 0 0,1 1 1 0 0,-1 0-1 0 0,1 0 0 0 0,1 1 0 0 0,-1-1 0 0 0,1 1 0 0 0,-1 0 1 0 0,2 0-1 0 0,-1 1 0 0 0,1-1 0 0 0,0 1 0 0 0,0 0 0 0 0,1-1 1 0 0,0 1-1 0 0,-2 9 0 0 0,3-9 51 0 0,-1-1 1 0 0,2 0-1 0 0,-1 0 0 0 0,1 1 0 0 0,0-1 1 0 0,0 0-1 0 0,1 0 0 0 0,-1 1 1 0 0,3 6-1 0 0,-2-9 17 0 0,1-1 1 0 0,-1 1-1 0 0,0-1 0 0 0,1 0 1 0 0,0 1-1 0 0,0-1 0 0 0,0 0 1 0 0,0 0-1 0 0,0 0 0 0 0,1-1 1 0 0,-1 1-1 0 0,1-1 0 0 0,-1 1 1 0 0,1-1-1 0 0,0 0 0 0 0,6 3 0 0 0,-7-3-3 0 0,0-1 0 0 0,1 0 0 0 0,-1 0 0 0 0,0 0-1 0 0,1 0 1 0 0,-1-1 0 0 0,1 1 0 0 0,0-1 0 0 0,-1 0-1 0 0,1 1 1 0 0,-1-1 0 0 0,1 0 0 0 0,0 0 0 0 0,-1-1-1 0 0,1 1 1 0 0,-1-1 0 0 0,1 1 0 0 0,3-2 0 0 0,-2 0 10 0 0,-1 0 1 0 0,1 0-1 0 0,0 0 1 0 0,0 0-1 0 0,-1-1 1 0 0,0 0 0 0 0,1 0-1 0 0,-1 0 1 0 0,0 0-1 0 0,3-5 1 0 0,-1 2-5 0 0,0-1 1 0 0,-1 0-1 0 0,0 0 1 0 0,-1 0-1 0 0,1 0 0 0 0,-2-1 1 0 0,1 1-1 0 0,-1-1 0 0 0,0 0 1 0 0,0 1-1 0 0,1-15 1 0 0,-4 15-73 0 0,0-1 1 0 0,0 1 0 0 0,0 0 0 0 0,-1 0 0 0 0,0 0 0 0 0,0 0 0 0 0,-1 0 0 0 0,-4-8 0 0 0,6 13-91 0 0,0 0 1 0 0,1 0 0 0 0,-1 0 0 0 0,-1 0-1 0 0,1 1 1 0 0,0-1 0 0 0,0 0-1 0 0,-1 0 1 0 0,1 1 0 0 0,-1-1 0 0 0,1 1-1 0 0,-1-1 1 0 0,0 1 0 0 0,1 0 0 0 0,-1 0-1 0 0,0 0 1 0 0,0 0 0 0 0,0 0 0 0 0,0 0-1 0 0,0 0 1 0 0,0 1 0 0 0,0-1 0 0 0,0 0-1 0 0,0 1 1 0 0,-1 0 0 0 0,1 0 0 0 0,0 0-1 0 0,0 0 1 0 0,0 0 0 0 0,0 0 0 0 0,0 0-1 0 0,-3 1 1 0 0,5-1-93 0 0,-1 0-1 0 0,0 1 1 0 0,1-1-1 0 0,-1 0 1 0 0,1 1-1 0 0,-1-1 1 0 0,1 0-1 0 0,0 1 1 0 0,-1-1-1 0 0,1 1 1 0 0,-1-1-1 0 0,1 1 1 0 0,0-1-1 0 0,-1 1 1 0 0,1-1-1 0 0,0 1 1 0 0,-1-1 0 0 0,1 1-1 0 0,0-1 1 0 0,0 1-1 0 0,-1-1 1 0 0,1 1-1 0 0,0 0 1 0 0,0-1-1 0 0,0 1 1 0 0,0-1-1 0 0,0 2 1 0 0,0 4-949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3.7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 7946 0 0,'3'0'7871'0'0,"-3"0"-7861"0"0,1 0 0 0 0,0 0 0 0 0,0 0-1 0 0,0 1 1 0 0,0-1 0 0 0,-1 0 0 0 0,1 1-1 0 0,0-1 1 0 0,0 0 0 0 0,-1 1 0 0 0,1-1-1 0 0,0 1 1 0 0,-1 0 0 0 0,1-1 0 0 0,0 1-1 0 0,-1-1 1 0 0,2 2 0 0 0,4 10 310 0 0,-1 1-1 0 0,0-1 1 0 0,-1 1 0 0 0,0-1 0 0 0,-1 1 0 0 0,-1 0 0 0 0,0 1-1 0 0,0-1 1 0 0,-2 0 0 0 0,0 20 3945 0 0,-2-41-4146 0 0,1 0 0 0 0,0 0 0 0 0,1 0 1 0 0,-1 0-1 0 0,1 0 0 0 0,1 0 0 0 0,-1 0 0 0 0,2 1 1 0 0,-1-1-1 0 0,1 0 0 0 0,0 0 0 0 0,0 1 1 0 0,7-13-1 0 0,-7 15-174 0 0,0 1-1 0 0,1-1 1 0 0,0 1 0 0 0,0 0 0 0 0,0-1-1 0 0,0 1 1 0 0,1 1 0 0 0,0-1 0 0 0,-1 1-1 0 0,1-1 1 0 0,1 1 0 0 0,-1 0 0 0 0,0 0 0 0 0,1 1-1 0 0,-1 0 1 0 0,1-1 0 0 0,0 1 0 0 0,0 1-1 0 0,0-1 1 0 0,0 1 0 0 0,0 0 0 0 0,7-1-1 0 0,14 3-1085 0 0,-18 0-255 0 0,-1 0 0 0 0,1 1 0 0 0,0 1 0 0 0,-1-1 0 0 0,12 6-1 0 0,-7-2-24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4.1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16 4785 0 0,'0'0'5696'0'0,"-7"5"-4857"0"0,1 3-499 0 0,1 1 0 0 0,0 0 0 0 0,1 1 0 0 0,0-1 0 0 0,0 1 0 0 0,1 0 1 0 0,-3 11-1 0 0,-10 31 3305 0 0,34-93 2528 0 0,10-6-5177 0 0,-24 41-1089 0 0,0-1 0 0 0,1 1 0 0 0,0 0 0 0 0,1 0 0 0 0,-1 0 0 0 0,1 1 0 0 0,0 0 0 0 0,0 0 0 0 0,1 1 0 0 0,-1-1-1 0 0,12-4 1 0 0,-17 8 55 0 0,1 1 0 0 0,0 0 0 0 0,0 0 0 0 0,-1 0 0 0 0,1 0-1 0 0,0 0 1 0 0,0 1 0 0 0,-1-1 0 0 0,1 0 0 0 0,0 1-1 0 0,-1-1 1 0 0,1 1 0 0 0,0-1 0 0 0,-1 1 0 0 0,1 0 0 0 0,-1 0-1 0 0,1 0 1 0 0,-1 0 0 0 0,0 0 0 0 0,1 0 0 0 0,-1 0 0 0 0,0 0-1 0 0,0 1 1 0 0,1-1 0 0 0,-1 0 0 0 0,0 1 0 0 0,1 2 0 0 0,29 50-128 0 0,-25-42 124 0 0,0-1-184 0 0,-1 0 0 0 0,0 0 0 0 0,-1 1 0 0 0,4 16 0 0 0,-7-23-41 0 0,0 1 0 0 0,0-1 0 0 0,-1 0 1 0 0,0 1-1 0 0,0-1 0 0 0,0 0 0 0 0,0 1 1 0 0,-1-1-1 0 0,0 0 0 0 0,0 0 0 0 0,-1 1 1 0 0,-2 6-1 0 0,-6 8 127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4.6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78 10722 0 0,'-66'5'2078'0'0,"43"-3"4115"0"0,132-6-4750 0 0,108-21 0 0 0,-47 5-853 0 0,803-15 585 0 0,0 80-1091 0 0,-877-38-79 0 0,664 19 102 0 0,-724-28 112 0 0,1-2 0 0 0,65-15 0 0 0,-101 19-128 0 0,6 0-1247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5.5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1 14707 0 0,'0'0'3601'0'0,"-1"6"-4537"0"0,-6 9 1038 0 0,0 0 0 0 0,-1-1 0 0 0,-1 0 1 0 0,0 0-1 0 0,-1-1 0 0 0,0 0 0 0 0,-15 13 0 0 0,-1 0 175 0 0,-2-1 0 0 0,-35 26 0 0 0,150-63 403 0 0,-77 12-718 0 0,-1 1 0 0 0,1-1 1 0 0,0 2-1 0 0,-1-1 0 0 0,1 1 0 0 0,-1 1 0 0 0,1 0 0 0 0,-1 0 0 0 0,0 1 1 0 0,0 0-1 0 0,-1 1 0 0 0,1-1 0 0 0,-1 2 0 0 0,0-1 0 0 0,0 1 0 0 0,-1 0 1 0 0,0 1-1 0 0,0 0 0 0 0,0 0 0 0 0,-1 1 0 0 0,0-1 0 0 0,9 17 0 0 0,-13-21 72 0 0,-1 0 0 0 0,1 0 0 0 0,-1 1 0 0 0,0-1-1 0 0,0 1 1 0 0,0-1 0 0 0,-1 1 0 0 0,1-1 0 0 0,-1 1-1 0 0,0 0 1 0 0,0-1 0 0 0,0 1 0 0 0,0-1-1 0 0,-1 1 1 0 0,0 0 0 0 0,1-1 0 0 0,-3 5 0 0 0,1-2 65 0 0,-1-1 1 0 0,0 1-1 0 0,0-1 1 0 0,-1 0-1 0 0,1 0 0 0 0,-1 0 1 0 0,0 0-1 0 0,-1-1 1 0 0,-5 6-1 0 0,-6 2 100 0 0,0 0 1 0 0,-1-1-1 0 0,0-1 0 0 0,-1-1 0 0 0,-24 10 0 0 0,31-15-102 0 0,-1 0 0 0 0,1-1 0 0 0,0-1 0 0 0,-16 2-1 0 0,25-3-181 0 0,-1-1 0 0 0,1 0 0 0 0,-1 0 0 0 0,0 0 0 0 0,1 0 0 0 0,-1-1 0 0 0,0 1 0 0 0,1-1 0 0 0,-1 0 0 0 0,1 0 0 0 0,-4-1 0 0 0,5 1-111 0 0,0 1 1 0 0,0-1 0 0 0,0 0-1 0 0,0 0 1 0 0,1 1 0 0 0,-1-1-1 0 0,0 0 1 0 0,0 0-1 0 0,1 0 1 0 0,-1 0 0 0 0,1 0-1 0 0,-1 0 1 0 0,1 0-1 0 0,-1 0 1 0 0,1 0 0 0 0,-1-1-1 0 0,1 1 1 0 0,0 0-1 0 0,0 0 1 0 0,0 0 0 0 0,0 0-1 0 0,0 0 1 0 0,0-1 0 0 0,0 1-1 0 0,0 0 1 0 0,0-2-1 0 0,3-9-920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5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68 18660 0 0,'0'0'1352'0'0,"8"-1"285"0"0,25-9-1231 0 0,1 2 0 0 0,1 2 0 0 0,45-4 1 0 0,3 0-295 0 0,-43 3-180 0 0,75-8-476 0 0,-103 15-230 0 0,0 0 0 0 0,0 1-1 0 0,0 0 1 0 0,13 3 0 0 0,-10 0 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6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233 4 14011 0 0,'0'-1'94'0'0,"0"1"0"0"0,0 0 0 0 0,1 0 0 0 0,-1-1 0 0 0,0 1 0 0 0,0 0 0 0 0,1 0 0 0 0,-1 0 0 0 0,0-1 0 0 0,1 1 0 0 0,-1 0 0 0 0,0 0 0 0 0,1 0 0 0 0,-1 0 0 0 0,0 0 0 0 0,1 0 0 0 0,-1 0 0 0 0,1 0 0 0 0,-1 0 0 0 0,0 0 0 0 0,1 0 0 0 0,-1 0 0 0 0,0 0 0 0 0,1 0 0 0 0,-1 0 0 0 0,0 0 0 0 0,1 0 0 0 0,-1 0 0 0 0,0 1 0 0 0,1-1 0 0 0,-1 0 0 0 0,0 0 0 0 0,1 0 0 0 0,-1 1 0 0 0,0-1 0 0 0,0 0 0 0 0,1 0 0 0 0,-1 1 0 0 0,0-1 0 0 0,0 0 0 0 0,1 0 0 0 0,-1 1 0 0 0,0-1 0 0 0,0 1 0 0 0,-5 15 431 0 0,5-16-535 0 0,-6 11 102 0 0,-1 0-1 0 0,0-1 0 0 0,0 0 1 0 0,-1 0-1 0 0,-15 14 1 0 0,-10 13 86 0 0,5-1-6 0 0,-44 78 1 0 0,64-99-139 0 0,1 0 1 0 0,0 0-1 0 0,1 0 1 0 0,1 1 0 0 0,1 0-1 0 0,0 0 1 0 0,1 0-1 0 0,-2 31 1 0 0,4-43-4 0 0,1 0 1 0 0,1 0-1 0 0,-1-1 0 0 0,0 1 1 0 0,1 0-1 0 0,0-1 1 0 0,0 1-1 0 0,0 0 0 0 0,0-1 1 0 0,0 1-1 0 0,1-1 0 0 0,0 0 1 0 0,-1 1-1 0 0,1-1 1 0 0,1 0-1 0 0,-1 0 0 0 0,0 0 1 0 0,1 0-1 0 0,-1-1 0 0 0,1 1 1 0 0,0-1-1 0 0,4 3 1 0 0,-1-2 43 0 0,-1 0 1 0 0,1-1-1 0 0,0 1 1 0 0,0-2 0 0 0,0 1-1 0 0,0-1 1 0 0,0 0-1 0 0,1 0 1 0 0,-1 0 0 0 0,0-1-1 0 0,0 0 1 0 0,12-1-1 0 0,0-2 16 0 0,0 1 0 0 0,0-2 0 0 0,-1-1 0 0 0,1 0 0 0 0,20-10 0 0 0,-29 12-41 0 0,0-2 0 0 0,-1 1 0 0 0,0-1 0 0 0,1 0 0 0 0,-1-1 0 0 0,-1 0 0 0 0,1 0 0 0 0,-1-1 0 0 0,0 0 0 0 0,-1 0 0 0 0,9-12 0 0 0,-13 16-8 0 0,0 0 0 0 0,-1 1 0 0 0,1-1 0 0 0,-1 0 0 0 0,0 0 0 0 0,0 0 0 0 0,0 0 0 0 0,0 0 0 0 0,0-1 0 0 0,-1 1 0 0 0,1 0 0 0 0,-1 0 0 0 0,0 0 0 0 0,0-1 0 0 0,0 1 0 0 0,-1-5 0 0 0,0 5-26 0 0,0 1 1 0 0,0-1 0 0 0,0 1 0 0 0,0-1-1 0 0,-1 1 1 0 0,1-1 0 0 0,-1 1 0 0 0,0 0-1 0 0,0 0 1 0 0,0 0 0 0 0,0 0-1 0 0,0 0 1 0 0,0 0 0 0 0,0 0 0 0 0,-4-1-1 0 0,-2-2-58 0 0,-1 1 0 0 0,0 1 0 0 0,0-1 0 0 0,0 2 0 0 0,0-1 0 0 0,0 1-1 0 0,-1 0 1 0 0,1 1 0 0 0,-18 0 0 0 0,-46 6-50 0 0,65-4-258 0 0,1 0 0 0 0,-1 1-1 0 0,1 0 1 0 0,-1 0-1 0 0,1 1 1 0 0,0 0-1 0 0,-10 5 1 0 0,16-7-96 0 0,0-1 0 0 0,0 1 1 0 0,1-1-1 0 0,-1 1 0 0 0,0 0 0 0 0,0-1 1 0 0,1 1-1 0 0,-1 0 0 0 0,0 0 0 0 0,1-1 1 0 0,-1 1-1 0 0,1 0 0 0 0,-1 0 0 0 0,1 0 1 0 0,0 0-1 0 0,-1 1 0 0 0,1 2-3300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2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8970 0 0,'0'0'1615'0'0,"15"-7"975"0"0,7-1-2598 0 0,0 0 1 0 0,1 2 0 0 0,0 0-1 0 0,1 2 1 0 0,-1 0-1 0 0,34 0 1 0 0,-47 6-3266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6.7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8 503 9506 0 0,'-7'-1'9025'0'0,"12"-4"-4927"0"0,35-25-3299 0 0,52-52 0 0 0,-78 66-754 0 0,0 0-1 0 0,0-1 1 0 0,-2-1 0 0 0,0 0 0 0 0,-1 0 0 0 0,12-27 0 0 0,-16 29-32 0 0,28-71-59 0 0,-32 76-7 0 0,0 1-1 0 0,-1-1 1 0 0,0 0 0 0 0,0 0-1 0 0,-1 0 1 0 0,-1-15-1 0 0,0 25 22 0 0,1-1-1 0 0,-1 0 0 0 0,-1 1 0 0 0,1-1 0 0 0,0 0 0 0 0,0 1 0 0 0,0-1 0 0 0,-1 0 0 0 0,1 1 0 0 0,-1-1 0 0 0,1 1 0 0 0,-1-1 0 0 0,0 1 0 0 0,0-1 0 0 0,0 1 0 0 0,0 0 0 0 0,0-1 0 0 0,0 1 0 0 0,0 0 0 0 0,0 0 0 0 0,0-1 0 0 0,0 1 0 0 0,-1 0 0 0 0,1 0 0 0 0,0 0 0 0 0,-1 1 0 0 0,1-1 0 0 0,-1 0 0 0 0,1 0 0 0 0,-1 1 0 0 0,1-1 0 0 0,-1 1 0 0 0,0-1 0 0 0,1 1 0 0 0,-1 0 0 0 0,0 0 0 0 0,1 0 0 0 0,-1 0 0 0 0,-2 0 0 0 0,-1 1-139 0 0,0 0 1 0 0,0 0 0 0 0,0 0-1 0 0,0 1 1 0 0,0 0-1 0 0,1 0 1 0 0,-1 0-1 0 0,0 0 1 0 0,1 1 0 0 0,0 0-1 0 0,-7 5 1 0 0,1 2 182 0 0,0 0 1 0 0,1 1 0 0 0,0 0 0 0 0,1 0-1 0 0,0 1 1 0 0,1 0 0 0 0,0 0-1 0 0,1 1 1 0 0,1-1 0 0 0,0 1-1 0 0,0 1 1 0 0,1-1 0 0 0,1 1 0 0 0,0-1-1 0 0,1 1 1 0 0,1 0 0 0 0,0 0-1 0 0,1 0 1 0 0,2 25 0 0 0,0-27-80 0 0,0 0 0 0 0,1 0 0 0 0,0 0-1 0 0,0 0 1 0 0,1-1 0 0 0,1 0 0 0 0,0 0 0 0 0,1 0 0 0 0,0 0 0 0 0,0-1 0 0 0,1 0 0 0 0,13 14 0 0 0,-13-16-437 0 0,1 0 0 0 0,1-1 0 0 0,-1-1 1 0 0,1 1-1 0 0,0-1 0 0 0,1-1 0 0 0,-1 0 1 0 0,1 0-1 0 0,15 4 0 0 0,-10-3-1879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7.2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1 14675 0 0,'-4'4'-28'0'0,"1"0"1"0"0,1 0-1 0 0,-1 1 0 0 0,0-1 1 0 0,1 1-1 0 0,0 0 0 0 0,0-1 1 0 0,1 1-1 0 0,-1 0 0 0 0,1 0 1 0 0,0 0-1 0 0,0 7 0 0 0,-3 65 1279 0 0,4-64-1048 0 0,6 124 1296 0 0,-1 49-63 0 0,-8-162-1014 0 0,1-13 2745 0 0,8-22-1738 0 0,67-137-1065 0 0,-64 132-445 0 0,0 0 0 0 0,0 0 0 0 0,2 1-1 0 0,15-18 1 0 0,-23 29 34 0 0,0 1 1 0 0,1-1-1 0 0,-1 1 0 0 0,1-1 0 0 0,0 1 0 0 0,-1 1 0 0 0,1-1 1 0 0,0 0-1 0 0,1 1 0 0 0,-1 0 0 0 0,0 0 0 0 0,1 0 1 0 0,-1 0-1 0 0,1 1 0 0 0,0 0 0 0 0,-1 0 0 0 0,1 0 0 0 0,0 0 1 0 0,0 1-1 0 0,0 0 0 0 0,7 0 0 0 0,-9 1 23 0 0,0 0-1 0 0,0 0 1 0 0,0 0-1 0 0,0 0 1 0 0,0 1 0 0 0,-1-1-1 0 0,1 1 1 0 0,0-1-1 0 0,-1 1 1 0 0,1 0-1 0 0,-1 0 1 0 0,0 0-1 0 0,1 0 1 0 0,-1 1 0 0 0,0-1-1 0 0,2 4 1 0 0,-1 0 5 0 0,0-1 1 0 0,0 1 0 0 0,-1-1 0 0 0,0 1-1 0 0,0 0 1 0 0,0 0 0 0 0,-1 0 0 0 0,1 7-1 0 0,-1-4 24 0 0,0 0-1 0 0,-1 0 1 0 0,0 0 0 0 0,0 1-1 0 0,-1-1 1 0 0,0 0-1 0 0,-1 0 1 0 0,0 0-1 0 0,0-1 1 0 0,-1 1-1 0 0,-6 12 1 0 0,3-12 23 0 0,-1 1 0 0 0,0-2 0 0 0,-1 1 0 0 0,1-1 1 0 0,-2 0-1 0 0,1 0 0 0 0,-1-1 0 0 0,0 0 0 0 0,-1-1 0 0 0,0 0 1 0 0,-17 8-1 0 0,13-8 10 0 0,-1 0 1 0 0,0 0-1 0 0,0-2 1 0 0,-1 0 0 0 0,1 0-1 0 0,-1-2 1 0 0,-28 2 0 0 0,41-4-70 0 0,1 0 0 0 0,0-1 0 0 0,0 1 0 0 0,0 0 0 0 0,0-1 0 0 0,0 0 0 0 0,0 1 0 0 0,0-1 1 0 0,0 0-1 0 0,0 0 0 0 0,0 0 0 0 0,0 0 0 0 0,1 0 0 0 0,-3-2 0 0 0,3 2-46 0 0,1 1-1 0 0,-1-1 1 0 0,0 0-1 0 0,1 1 1 0 0,-1-1-1 0 0,1 0 0 0 0,-1 0 1 0 0,1 0-1 0 0,-1 0 1 0 0,1 0-1 0 0,-1 0 1 0 0,1 1-1 0 0,0-1 1 0 0,-1 0-1 0 0,1 0 1 0 0,0 0-1 0 0,0 0 1 0 0,0 0-1 0 0,0 0 0 0 0,0 0 1 0 0,0 0-1 0 0,0 0 1 0 0,0 0-1 0 0,0 0 1 0 0,1 0-1 0 0,-1 0 1 0 0,0 0-1 0 0,1 0 1 0 0,-1 0-1 0 0,0 0 1 0 0,1 0-1 0 0,0-1 1 0 0,8-10-1125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17.6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364 26 16267 0 0,'-1'-7'1533'0'0,"1"6"-1448"0"0,0 1 0 0 0,0-1 0 0 0,0 1 0 0 0,-1-1-1 0 0,1 1 1 0 0,0-1 0 0 0,0 1 0 0 0,0-1 0 0 0,0 1 0 0 0,-1-1 0 0 0,1 1 0 0 0,0-1-1 0 0,-1 1 1 0 0,1 0 0 0 0,0-1 0 0 0,-1 1 0 0 0,1 0 0 0 0,0-1 0 0 0,-1 1 0 0 0,1 0-1 0 0,-1-1 1 0 0,1 1 0 0 0,0 0 0 0 0,-1-1 0 0 0,1 1 0 0 0,-1 0 0 0 0,1 0-1 0 0,-1 0 1 0 0,1 0 0 0 0,-1 0 0 0 0,1-1 0 0 0,-1 1 0 0 0,0 0 0 0 0,-9-2-77 0 0,-1 0-1 0 0,1 1 1 0 0,0 0 0 0 0,-1 0 0 0 0,1 1 0 0 0,0 0 0 0 0,-1 1 0 0 0,1 0-1 0 0,0 1 1 0 0,-17 5 0 0 0,5-1 81 0 0,0 1 0 0 0,0 1-1 0 0,-40 22 1 0 0,59-28-88 0 0,0 0 0 0 0,1 0 0 0 0,-1 0 0 0 0,0 0-1 0 0,1 1 1 0 0,-1-1 0 0 0,-2 5 0 0 0,5-7-8 0 0,-1 0 1 0 0,1 1-1 0 0,-1-1 1 0 0,1 1-1 0 0,0-1 0 0 0,-1 1 1 0 0,1-1-1 0 0,0 1 1 0 0,0 0-1 0 0,-1-1 1 0 0,1 1-1 0 0,0-1 0 0 0,0 1 1 0 0,0 0-1 0 0,0-1 1 0 0,0 1-1 0 0,-1-1 0 0 0,1 1 1 0 0,0 0-1 0 0,1-1 1 0 0,-1 1-1 0 0,0 0 1 0 0,0-1-1 0 0,0 1 0 0 0,0-1 1 0 0,0 1-1 0 0,1-1 1 0 0,-1 1-1 0 0,0 0 1 0 0,0-1-1 0 0,1 1 0 0 0,-1-1 1 0 0,0 1-1 0 0,1-1 1 0 0,-1 1-1 0 0,1-1 0 0 0,-1 1 1 0 0,1-1-1 0 0,-1 0 1 0 0,0 1-1 0 0,1-1 1 0 0,0 0-1 0 0,0 1 0 0 0,82 35-412 0 0,-50-23 370 0 0,63 34 0 0 0,-88-42 61 0 0,1 0-1 0 0,-1 1 1 0 0,0 0 0 0 0,-1 1-1 0 0,1 0 1 0 0,-1 0 0 0 0,-1 1-1 0 0,1-1 1 0 0,-1 1 0 0 0,-1 1-1 0 0,8 14 1 0 0,-11-21 38 0 0,-1 0 0 0 0,0 0-1 0 0,-1 0 1 0 0,1 0 0 0 0,0 0 0 0 0,-1 1 0 0 0,1-1-1 0 0,-1 0 1 0 0,0 0 0 0 0,1 1 0 0 0,-1-1 0 0 0,0 0-1 0 0,-1 1 1 0 0,1-1 0 0 0,0 0 0 0 0,-1 0 0 0 0,1 1-1 0 0,-1-1 1 0 0,0 0 0 0 0,1 0 0 0 0,-1 0 0 0 0,0 0-1 0 0,0 0 1 0 0,-1 0 0 0 0,1 0 0 0 0,-3 3 0 0 0,0-1 50 0 0,-1 0 0 0 0,1 0 0 0 0,-1-1 0 0 0,1 0 0 0 0,-1 0 0 0 0,0-1 0 0 0,0 1 1 0 0,-1-1-1 0 0,1 0 0 0 0,-6 1 0 0 0,-13 3-73 0 0,0-2-1 0 0,0 0 1 0 0,0-2 0 0 0,-1-1-1 0 0,1-1 1 0 0,0 0 0 0 0,-30-6-1 0 0,-19 0-3186 0 0,58 6 1678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24.4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43 5617 0 0,'0'0'7298'0'0,"14"-1"115"0"0,46-4-7018 0 0,11-4-417 0 0,178-18-2160 0 0,-238 27 1143 0 0,3 1-270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1:24.7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 13579 0 0,'-12'2'2241'0'0,"11"-2"-2183"0"0,1 0 0 0 0,0 0 0 0 0,0 0 0 0 0,-1 0 0 0 0,1 0 0 0 0,0 0 0 0 0,0 1 0 0 0,0-1 0 0 0,-1 0 0 0 0,1 0 0 0 0,0 0 0 0 0,0 0 0 0 0,0 1 0 0 0,0-1 0 0 0,-1 0 0 0 0,1 0 0 0 0,0 0 0 0 0,0 1 0 0 0,0-1 0 0 0,0 0 0 0 0,0 0 0 0 0,0 1 0 0 0,0-1 0 0 0,0 0 0 0 0,0 0 0 0 0,0 1 0 0 0,0-1 0 0 0,0 0 0 0 0,0 0 0 0 0,0 1 0 0 0,0-1 0 0 0,0 0 0 0 0,0 0 0 0 0,0 1 0 0 0,0-1 0 0 0,0 0 0 0 0,0 0 0 0 0,0 1 0 0 0,0-1 0 0 0,0 0 0 0 0,1 0 0 0 0,-1 1 0 0 0,0-1 0 0 0,0 0 0 0 0,0 0 0 0 0,0 0 0 0 0,1 0 0 0 0,-1 1 0 0 0,0-1 0 0 0,0 0 0 0 0,0 0-1 0 0,1 0 1 0 0,-1 0 0 0 0,0 0 0 0 0,0 1 0 0 0,1-1 0 0 0,5 4 66 0 0,0 0-1 0 0,1 0 0 0 0,0-1 1 0 0,-1 0-1 0 0,1 0 1 0 0,0-1-1 0 0,0 0 0 0 0,1 0 1 0 0,-1 0-1 0 0,0-1 0 0 0,1 0 1 0 0,-1 0-1 0 0,11-1 0 0 0,18-1 131 0 0,53-8 0 0 0,-67 6-216 0 0,37-6-31 0 0,-29 4-369 0 0,-1 1 1 0 0,1 1-1 0 0,54 3 1 0 0,-70 3-346 0 0,1 2-221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0.4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1 185 2881 0 0,'0'-3'360'0'0,"0"0"1"0"0,1 0 0 0 0,0 0 0 0 0,-1 0 0 0 0,1 0-1 0 0,0 0 1 0 0,0 1 0 0 0,0-1 0 0 0,1 0-1 0 0,-1 1 1 0 0,1-1 0 0 0,-1 1 0 0 0,1 0 0 0 0,0-1-1 0 0,3-2 1 0 0,36-28 1101 0 0,-15 15-947 0 0,3-2 136 0 0,39-19 1 0 0,-59 34-641 0 0,1 1 0 0 0,0 0 0 0 0,0 0 0 0 0,0 1 1 0 0,0 0-1 0 0,1 1 0 0 0,-1 1 0 0 0,18-2 0 0 0,-26 3-41 0 0,-1 0 1 0 0,1 0-1 0 0,0 1 0 0 0,0-1 0 0 0,0 0 0 0 0,0 1 0 0 0,0-1 0 0 0,-1 1 1 0 0,1-1-1 0 0,0 1 0 0 0,0 0 0 0 0,-1 0 0 0 0,1 0 0 0 0,-1 0 0 0 0,1 0 1 0 0,-1 0-1 0 0,1 0 0 0 0,-1 1 0 0 0,1-1 0 0 0,-1 0 0 0 0,1 3 0 0 0,0-1-13 0 0,0 0 0 0 0,0 0 0 0 0,-1 1-1 0 0,0-1 1 0 0,0 1 0 0 0,0-1 0 0 0,0 1-1 0 0,0 0 1 0 0,-1-1 0 0 0,1 6 0 0 0,-1 2 28 0 0,0 0 0 0 0,-1 0 1 0 0,0 0-1 0 0,-1-1 1 0 0,-1 1-1 0 0,-4 15 0 0 0,-1-7 186 0 0,-2-1 0 0 0,0 0-1 0 0,0-1 1 0 0,-2 0-1 0 0,0 0 1 0 0,-1-1 0 0 0,-1-1-1 0 0,0 0 1 0 0,-1-1-1 0 0,-1-1 1 0 0,0 0 0 0 0,0-1-1 0 0,-34 18 1 0 0,49-29-86 0 0,-1 0 0 0 0,0 0 0 0 0,1-1 0 0 0,-1 1 0 0 0,0 0 1 0 0,0-1-1 0 0,1 1 0 0 0,-1-1 0 0 0,0 0 0 0 0,0 1 0 0 0,0-1 0 0 0,0 0 0 0 0,-2 0 1 0 0,3-1-54 0 0,1 1 0 0 0,0 0 1 0 0,-1-1-1 0 0,1 1 0 0 0,0-1 1 0 0,0 1-1 0 0,-1-1 0 0 0,1 1 1 0 0,0-1-1 0 0,0 1 1 0 0,-1-1-1 0 0,1 1 0 0 0,0-1 1 0 0,0 1-1 0 0,0-1 0 0 0,0 1 1 0 0,0-1-1 0 0,0 1 0 0 0,0-1 1 0 0,0 0-1 0 0,0 1 1 0 0,0-1-1 0 0,0 1 0 0 0,0-1 1 0 0,1 1-1 0 0,-1-1 0 0 0,0 1 1 0 0,0-1-1 0 0,0 1 0 0 0,1-1 1 0 0,-1 1-1 0 0,0-1 0 0 0,1 1 1 0 0,-1 0-1 0 0,0-1 1 0 0,1 1-1 0 0,-1-1 0 0 0,1 0 1 0 0,3-3-44 0 0,0 1 0 0 0,0-1 0 0 0,0 1 0 0 0,1 0 0 0 0,-1 0 0 0 0,1 0 0 0 0,0 0 0 0 0,0 1 0 0 0,0 0 0 0 0,0 0 0 0 0,0 0 0 0 0,0 0 0 0 0,10-1 0 0 0,-6 1-9 0 0,2-1-22 0 0,-1 0 0 0 0,1 1 0 0 0,-1 0-1 0 0,1 1 1 0 0,0 0 0 0 0,-1 0 0 0 0,1 1-1 0 0,0 1 1 0 0,-1 0 0 0 0,1 0 0 0 0,18 6 0 0 0,-24-5 4 0 0,1 0 1 0 0,-1 1-1 0 0,0-1 1 0 0,0 1-1 0 0,0 0 1 0 0,0 1-1 0 0,-1-1 1 0 0,1 1-1 0 0,-1 0 0 0 0,0 0 1 0 0,0 0-1 0 0,0 0 1 0 0,-1 1-1 0 0,1 0 1 0 0,-1 0-1 0 0,0 0 1 0 0,-1 0-1 0 0,1 0 1 0 0,-1 0-1 0 0,0 1 1 0 0,0-1-1 0 0,-1 1 1 0 0,2 7-1 0 0,-1-2 90 0 0,0-1 1 0 0,-1 1-1 0 0,0 0 0 0 0,-1 0 0 0 0,0 0 0 0 0,-1 0 0 0 0,0 0 0 0 0,-1 0 1 0 0,0 0-1 0 0,-1-1 0 0 0,0 1 0 0 0,0-1 0 0 0,-8 15 0 0 0,7-18 137 0 0,0 0 0 0 0,0-1-1 0 0,-1 1 1 0 0,1-1 0 0 0,-2-1 0 0 0,1 1-1 0 0,-1-1 1 0 0,0 1 0 0 0,0-2 0 0 0,0 1-1 0 0,0-1 1 0 0,-1 0 0 0 0,0 0 0 0 0,0-1 0 0 0,0 1-1 0 0,0-2 1 0 0,-1 1 0 0 0,1-1 0 0 0,-13 2-1 0 0,4-1 103 0 0,-1-1-1 0 0,1 0 0 0 0,-25-2 1 0 0,37 0-307 0 0,0 0 1 0 0,0 0-1 0 0,0-1 0 0 0,1 0 1 0 0,-1 1-1 0 0,0-1 1 0 0,0 0-1 0 0,1-1 1 0 0,-1 1-1 0 0,1-1 1 0 0,-1 0-1 0 0,1 1 1 0 0,-1-2-1 0 0,1 1 0 0 0,0 0 1 0 0,0-1-1 0 0,0 1 1 0 0,1-1-1 0 0,-1 0 1 0 0,-4-6-1 0 0,6 8-62 0 0,1 0 0 0 0,0 1-1 0 0,-1-1 1 0 0,1 0 0 0 0,0 0-1 0 0,-1 0 1 0 0,1 0 0 0 0,0 0-1 0 0,0 0 1 0 0,0 0 0 0 0,0 0 0 0 0,0 1-1 0 0,0-1 1 0 0,0 0 0 0 0,0 0-1 0 0,1 0 1 0 0,-1 0 0 0 0,0 0-1 0 0,0 0 1 0 0,1 0 0 0 0,-1 0-1 0 0,1 1 1 0 0,-1-1 0 0 0,1 0 0 0 0,-1 0-1 0 0,1 1 1 0 0,0-2 0 0 0,9-9-1023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0.8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0 12347 0 0,'0'0'4482'0'0,"-10"12"-3675"0"0,5-6-3360 0 0,5-4 2121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1.2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64 2897 0 0,'-10'-45'7380'0'0,"8"28"-4782"0"0,3 15-1899 0 0,1 8-525 0 0,2 10-239 0 0,-2-1 0 0 0,0 1 0 0 0,-1 0 0 0 0,0 0-1 0 0,-3 25 1 0 0,1-2 180 0 0,-15 170 330 0 0,0-8 10 0 0,16-159-283 0 0,2 62 194 0 0,-1-98-561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6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27 6905 0 0,'-2'-12'671'0'0,"-1"-2"3927"0"0,6 27-4544 0 0,-2 5-6 0 0,0 1 0 0 0,-1-1-1 0 0,-1 1 1 0 0,-1-1 0 0 0,-1 0 0 0 0,0 1 0 0 0,-9 23 0 0 0,3-3-111 0 0,-7 28-136 0 0,-15 81-6 0 0,27-122 153 0 0,1 1 0 0 0,2-1 0 0 0,2 44 0 0 0,-1-67-90 0 0,0 0-1 0 0,1 0 1 0 0,-1 0 0 0 0,1 0-1 0 0,-1 1 1 0 0,1-2 0 0 0,0 1-1 0 0,0 0 1 0 0,1 0 0 0 0,2 5-1 0 0,3 0 87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7.4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4 133 9066 0 0,'-3'7'3673'0'0,"5"34"-3755"0"0,9 19 258 0 0,0-7 165 0 0,16 53 1 0 0,-27-105-308 0 0,0 0 1 0 0,0 0-1 0 0,0-1 0 0 0,0 1 0 0 0,0 0 0 0 0,1 0 1 0 0,-1-1-1 0 0,0 1 0 0 0,0 0 0 0 0,1 0 1 0 0,-1 0-1 0 0,0-1 0 0 0,1 1 0 0 0,-1 0 0 0 0,1-1 1 0 0,-1 1-1 0 0,1-1 0 0 0,-1 1 0 0 0,1 0 0 0 0,0-1 1 0 0,-1 1-1 0 0,1-1 0 0 0,0 1 0 0 0,-1-1 0 0 0,1 0 1 0 0,0 1-1 0 0,0-1 0 0 0,-1 0 0 0 0,1 1 1 0 0,0-1-1 0 0,0 0 0 0 0,0 0 0 0 0,-1 0 0 0 0,1 0 1 0 0,0 0-1 0 0,0 0 0 0 0,0 0 0 0 0,-1 0 0 0 0,1 0 1 0 0,0 0-1 0 0,0 0 0 0 0,0 0 0 0 0,-1-1 1 0 0,1 1-1 0 0,0 0 0 0 0,0 0 0 0 0,-1-1 0 0 0,1 1 1 0 0,0-1-1 0 0,0 1 0 0 0,-1-1 0 0 0,1 1 0 0 0,-1-1 1 0 0,1 1-1 0 0,0-1 0 0 0,-1 1 0 0 0,1-1 0 0 0,-1 0 1 0 0,1 1-1 0 0,-1-2 0 0 0,8-7 240 0 0,-1 0 0 0 0,-1-1 0 0 0,8-13 0 0 0,-9 14-283 0 0,18-33 157 0 0,-2-1-1 0 0,24-72 1 0 0,7-17-25 0 0,-52 132-144 0 0,0-1 1 0 0,0 0 0 0 0,0 0-1 0 0,1 0 1 0 0,-1 0 0 0 0,0 1 0 0 0,1-1-1 0 0,-1 0 1 0 0,1 0 0 0 0,-1 1-1 0 0,1-1 1 0 0,-1 0 0 0 0,1 1-1 0 0,-1-1 1 0 0,1 0 0 0 0,0 1 0 0 0,-1-1-1 0 0,1 1 1 0 0,0-1 0 0 0,0 1-1 0 0,-1-1 1 0 0,1 1 0 0 0,0 0-1 0 0,0-1 1 0 0,1 1 0 0 0,-1 0-26 0 0,-1 1 0 0 0,1-1-1 0 0,0 1 1 0 0,-1 0 0 0 0,1-1 0 0 0,0 1 0 0 0,-1 0 0 0 0,1-1 0 0 0,-1 1 0 0 0,1 0 0 0 0,-1 0-1 0 0,1-1 1 0 0,-1 1 0 0 0,1 0 0 0 0,-1 0 0 0 0,0 0 0 0 0,0 0 0 0 0,1 1 0 0 0,7 50-1112 0 0,-9 9 940 0 0,-12 87 0 0 0,6-86 492 0 0,1 82 0 0 0,7-134-188 0 0,0 0 0 0 0,0 0 0 0 0,2-1 1 0 0,4 15-1 0 0,-6-20-168 0 0,0-1 1 0 0,1 1-1 0 0,-1-1 1 0 0,1 0-1 0 0,0 0 0 0 0,0 0 1 0 0,3 3-1 0 0,-4-5-71 0 0,-1 0-1 0 0,1 0 0 0 0,0-1 1 0 0,0 1-1 0 0,0 0 1 0 0,0-1-1 0 0,0 1 0 0 0,0 0 1 0 0,0-1-1 0 0,0 1 1 0 0,0-1-1 0 0,0 0 0 0 0,0 1 1 0 0,0-1-1 0 0,0 0 1 0 0,1 0-1 0 0,-1 0 0 0 0,0 0 1 0 0,0 1-1 0 0,0-2 1 0 0,2 1-1 0 0,4-2-1569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2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4617 0 0,'0'0'1427'0'0,"14"3"1682"0"0,1 0-2716 0 0,0-1 0 0 0,0 0 0 0 0,0-1 1 0 0,0-1-1 0 0,0-1 0 0 0,0 0 1 0 0,25-5-1 0 0,21-1-1522 0 0,-51 7 936 0 0,-1 3 146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7.8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11 216 12283 0 0,'0'0'1040'0'0,"-1"7"257"0"0,-7 51-326 0 0,7-55-926 0 0,1 1-1 0 0,0-1 1 0 0,0 1-1 0 0,0-1 0 0 0,1 1 1 0 0,-1-1-1 0 0,1 1 1 0 0,0-1-1 0 0,-1 1 1 0 0,2-1-1 0 0,-1 0 0 0 0,0 0 1 0 0,1 1-1 0 0,-1-1 1 0 0,4 4-1 0 0,-4-6 142 0 0,6-14-1867 0 0,-6 12 1594 0 0,0 0 0 0 0,0 0 0 0 0,0 0 0 0 0,-1 0-1 0 0,1-1 1 0 0,0 1 0 0 0,0 0 0 0 0,-1 0-1 0 0,1-1 1 0 0,-1 1 0 0 0,1 0 0 0 0,-1-3 0 0 0,14-69-6710 0 0,-11 56 5945 0 0</inkml:trace>
  <inkml:trace contextRef="#ctx0" brushRef="#br0" timeOffset="1">64 76 3609 0 0,'-3'-20'2944'0'0,"2"16"-2213"0"0,1 0-1 0 0,0 1 1 0 0,-1-1 0 0 0,0 0 0 0 0,0 0 0 0 0,0 0-1 0 0,-1 1 1 0 0,1-1 0 0 0,-1 0 0 0 0,0 1-1 0 0,1-1 1 0 0,-2 1 0 0 0,-3-5 613 0 0,6 12-1776 0 0,1 1 290 0 0,-1-1 0 0 0,0 0-1 0 0,1 0 1 0 0,0 1 0 0 0,0-1 0 0 0,0 0-1 0 0,1 0 1 0 0,-1 0 0 0 0,1 0-1 0 0,0 0 1 0 0,0-1 0 0 0,1 1 0 0 0,-1-1-1 0 0,1 1 1 0 0,-1-1 0 0 0,1 0-1 0 0,0 0 1 0 0,5 4 0 0 0,0 1-773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8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1 14211 0 0,'-2'1'33'0'0,"1"0"1"0"0,0 0-1 0 0,0 0 0 0 0,1 1 1 0 0,-1-1-1 0 0,0 0 0 0 0,0 0 1 0 0,1 1-1 0 0,-1-1 0 0 0,0 1 1 0 0,1-1-1 0 0,-1 0 0 0 0,1 1 1 0 0,0-1-1 0 0,-1 4 0 0 0,-2 26-159 0 0,2-26 123 0 0,-44 430 321 0 0,45-434-317 0 0,-3 24 59 0 0,0 1 0 0 0,1 0 0 0 0,2-1 0 0 0,0 1 0 0 0,5 27 0 0 0,-5-52-100 0 0,0-1 1 0 0,0 1-1 0 0,0 0 1 0 0,0-1-1 0 0,0 1 1 0 0,0-1-1 0 0,1 1 0 0 0,-1 0 1 0 0,0-1-1 0 0,0 1 1 0 0,0-1-1 0 0,1 1 1 0 0,-1 0-1 0 0,0-1 0 0 0,0 1 1 0 0,1-1-1 0 0,-1 1 1 0 0,0-1-1 0 0,1 1 1 0 0,-1-1-1 0 0,1 0 1 0 0,-1 1-1 0 0,1-1 0 0 0,-1 1 1 0 0,1-1-1 0 0,-1 0 1 0 0,1 1-1 0 0,-1-1 1 0 0,1 0-1 0 0,-1 0 0 0 0,1 1 1 0 0,0-1-1 0 0,-1 0 1 0 0,1 0-1 0 0,-1 0 1 0 0,1 0-1 0 0,0 0 0 0 0,-1 0 1 0 0,1 0-1 0 0,0 0 1 0 0,-1 0-1 0 0,1 0 1 0 0,-1 0-1 0 0,1 0 1 0 0,0 0-1 0 0,-1-1 0 0 0,1 1 1 0 0,-1 0-1 0 0,1 0 1 0 0,-1-1-1 0 0,1 1 1 0 0,-1 0-1 0 0,1-1 0 0 0,-1 1 1 0 0,1 0-1 0 0,-1-1 1 0 0,1 1-1 0 0,-1-1 1 0 0,1 1-1 0 0,-1-1 1 0 0,0 1-1 0 0,1-1 0 0 0,7-10-438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8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92 0 11218 0 0,'0'0'2134'0'0,"-2"3"-1840"0"0,-1 2-254 0 0,1 1 1 0 0,0-1 0 0 0,0 1-1 0 0,1 0 1 0 0,-1 0 0 0 0,1 0 0 0 0,1-1-1 0 0,-1 1 1 0 0,1 0 0 0 0,0 9-1 0 0,-2 21 57 0 0,-27 138 120 0 0,11-77 17 0 0,-7 128 0 0 0,24-222-303 0 0,1 0 1 0 0,0 0-1 0 0,0 0 0 0 0,0 0 0 0 0,0 0 0 0 0,0 0 0 0 0,1 1 1 0 0,0-1-1 0 0,-1 0 0 0 0,1 0 0 0 0,0 0 0 0 0,1 0 0 0 0,-1 0 1 0 0,0-1-1 0 0,1 1 0 0 0,0 0 0 0 0,2 2 0 0 0,6 2 28 0 0</inkml:trace>
  <inkml:trace contextRef="#ctx0" brushRef="#br0" timeOffset="1">261 522 10666 0 0,'-5'8'496'0'0,"1"0"0"0"0,0 0 0 0 0,0 1 0 0 0,1-1 0 0 0,0 1 0 0 0,1-1 0 0 0,-3 16 0 0 0,4-14-546 0 0,0 0 0 0 0,0 0 0 0 0,1 0 0 0 0,1 0 0 0 0,-1 0 0 0 0,5 17 0 0 0,7-42-2503 0 0,-4-11 929 0 0,-4 11 1431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8.9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25 8426 0 0,'0'-1'295'0'0,"0"-1"0"0"0,0 1 1 0 0,0-1-1 0 0,0 0 0 0 0,0 1 1 0 0,0-1-1 0 0,-1 0 0 0 0,1 1 1 0 0,-1-1-1 0 0,1 1 0 0 0,-1-1 1 0 0,1 1-1 0 0,-1-1 0 0 0,-1-1 1 0 0,2 3-253 0 0,-1 0 0 0 0,1 0 0 0 0,-1 0 0 0 0,1 0 0 0 0,-1 0 0 0 0,1 0 0 0 0,-1 0 0 0 0,1 0 0 0 0,-1 0 0 0 0,1 0 0 0 0,-1 1 0 0 0,1-1 0 0 0,-1 0 0 0 0,1 0 0 0 0,0 0 0 0 0,-1 0 0 0 0,1 1 0 0 0,-1-1 0 0 0,1 0 0 0 0,0 1 0 0 0,-1-1 0 0 0,1 0 0 0 0,0 0 0 0 0,-1 1 0 0 0,1-1 0 0 0,0 1 0 0 0,-1-1 0 0 0,1 0 0 0 0,0 1 0 0 0,0-1 0 0 0,-1 1 0 0 0,1-1 0 0 0,0 1 0 0 0,0-1 0 0 0,0 0 0 0 0,0 1 0 0 0,0-1 0 0 0,0 1 0 0 0,-1-1 0 0 0,2 2 0 0 0,-3 4-273 0 0,0 1 0 0 0,1-1 0 0 0,0 1 0 0 0,1-1 1 0 0,-1 1-1 0 0,1 0 0 0 0,0-1 0 0 0,1 1 0 0 0,2 10 0 0 0,-1 5-685 0 0,0 1 728 0 0,-1 1-285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39.3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115 55 10626 0 0,'-14'4'4396'0'0,"-1"8"-3675"0"0,-7 14-1222 0 0,13-12 507 0 0,1 0 1 0 0,0 0 0 0 0,1 1-1 0 0,1 0 1 0 0,0 0-1 0 0,1 0 1 0 0,1 1 0 0 0,1 0-1 0 0,0 0 1 0 0,0 0-1 0 0,2 0 1 0 0,0 0-1 0 0,2 26 1 0 0,-1-41 31 0 0,0 1-1 0 0,0 0 1 0 0,1 0-1 0 0,-1 0 1 0 0,0-1 0 0 0,1 1-1 0 0,-1 0 1 0 0,1 0-1 0 0,0-1 1 0 0,-1 1 0 0 0,1 0-1 0 0,0-1 1 0 0,0 1-1 0 0,0-1 1 0 0,0 1 0 0 0,0-1-1 0 0,1 0 1 0 0,-1 1-1 0 0,0-1 1 0 0,3 2 0 0 0,-2-2 21 0 0,0-1 0 0 0,-1 1 0 0 0,1-1 0 0 0,0 1 0 0 0,-1-1 0 0 0,1 0 0 0 0,0 0 0 0 0,0 0 0 0 0,0 0 0 0 0,-1 0 0 0 0,1 0 0 0 0,0-1 0 0 0,0 1 0 0 0,-1 0 0 0 0,1-1 0 0 0,0 1 1 0 0,1-2-1 0 0,5-2 108 0 0,0 0 0 0 0,0 0 0 0 0,-1-1 0 0 0,0 0 0 0 0,0 0 0 0 0,0-1 0 0 0,6-7 0 0 0,-2 1-69 0 0,-2 1 0 0 0,0-2 0 0 0,0 1 1 0 0,-1-1-1 0 0,0 0 0 0 0,-1-1 0 0 0,-1 0 1 0 0,0 0-1 0 0,-1-1 0 0 0,-1 1 1 0 0,0-1-1 0 0,-1 0 0 0 0,0 0 0 0 0,-2 0 1 0 0,1 0-1 0 0,-2-1 0 0 0,0 1 0 0 0,-3-17 1 0 0,-5-1-47 0 0,8 32-99 0 0,44-6-829 0 0,-31 6 809 0 0,-1 2 1 0 0,1 0-1 0 0,-1 0 1 0 0,0 1-1 0 0,0 1 0 0 0,0 0 1 0 0,0 0-1 0 0,0 1 1 0 0,16 9-1 0 0,-22-10 38 0 0,0 1 0 0 0,-1-1-1 0 0,0 2 1 0 0,0-1 0 0 0,0 0 0 0 0,0 1 0 0 0,-1 0 0 0 0,1 0-1 0 0,-1 0 1 0 0,0 1 0 0 0,-1-1 0 0 0,0 1 0 0 0,1 0-1 0 0,-2 0 1 0 0,1 0 0 0 0,-1 0 0 0 0,0 0 0 0 0,0 1-1 0 0,1 9 1 0 0,-2-13 63 0 0,-1 1 0 0 0,1-1 0 0 0,-1 1 0 0 0,0-1 0 0 0,0 0 0 0 0,0 1 0 0 0,0-1 0 0 0,-1 1 0 0 0,1-1 0 0 0,-1 0 0 0 0,0 1 0 0 0,0-1 0 0 0,0 0 0 0 0,-2 4 1637 0 0,3-12-1329 0 0,1-2-312 0 0,0-1 1 0 0,1 1 0 0 0,0 0-1 0 0,1 0 1 0 0,-1 0-1 0 0,1 0 1 0 0,1 1-1 0 0,-1-1 1 0 0,1 1 0 0 0,0 0-1 0 0,9-10 1 0 0,-4 4-74 0 0,2 0 1 0 0,0 0-1 0 0,0 2 1 0 0,24-19-1 0 0,-32 27 3 0 0,0-1 0 0 0,1 1 0 0 0,-1 1 0 0 0,0-1-1 0 0,1 0 1 0 0,-1 1 0 0 0,1 0 0 0 0,-1 0 0 0 0,1 0-1 0 0,-1 0 1 0 0,1 0 0 0 0,0 1 0 0 0,0 0-1 0 0,-1-1 1 0 0,1 1 0 0 0,0 1 0 0 0,0-1 0 0 0,-1 1-1 0 0,5 0 1 0 0,-3 1-6 0 0,-1 0 0 0 0,1 0 0 0 0,-1 1 0 0 0,1 0 0 0 0,-1-1 0 0 0,0 1 0 0 0,0 1 0 0 0,-1-1 0 0 0,1 0 0 0 0,-1 1 0 0 0,1 0 1 0 0,3 7-1 0 0,4 5 39 0 0,-2 2 1 0 0,0-1 0 0 0,-1 1 0 0 0,0 1-1 0 0,-2 0 1 0 0,5 20 0 0 0,-5-14 366 0 0,-2-4-1007 0 0,1 0 0 0 0,1-1 1 0 0,1 0-1 0 0,1 0 0 0 0,0-1 0 0 0,15 24 0 0 0,-10-25 519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0.0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81 7498 0 0,'-21'-80'9147'0'0,"34"87"-9909"0"0,-10-1 668 0 0,0-1 0 0 0,0 1-1 0 0,0 0 1 0 0,-1 0-1 0 0,0 1 1 0 0,0-1 0 0 0,-1 0-1 0 0,0 1 1 0 0,1 11-1 0 0,0-5 73 0 0,2 19 29 0 0,-1 1 0 0 0,-2 0 1 0 0,-6 62-1 0 0,-25 100 131 0 0,6-47 103 0 0,19-85 869 0 0,4-50 1086 0 0,1-15-2083 0 0,1 1 0 0 0,0-1 1 0 0,-1 1-1 0 0,1 0 1 0 0,0-1-1 0 0,0 1 0 0 0,0 0 1 0 0,0-1-1 0 0,0 1 1 0 0,0 0-1 0 0,0 0 0 0 0,2-1 1 0 0,0-1 83 0 0,50-84 754 0 0,-40 64-970 0 0,0 0-1 0 0,26-33 1 0 0,-34 51 0 0 0,11-14-45 0 0,1 0-1 0 0,20-17 0 0 0,-32 32 19 0 0,-1 0 0 0 0,1 0 0 0 0,0 0 1 0 0,1 1-1 0 0,-1 0 0 0 0,1 0 0 0 0,-1 1 0 0 0,1-1 0 0 0,0 1 1 0 0,0 0-1 0 0,0 1 0 0 0,0-1 0 0 0,12 0 0 0 0,-16 2 3 0 0,0 0 0 0 0,0 0-1 0 0,0 0 1 0 0,0 1 0 0 0,0-1-1 0 0,0 1 1 0 0,1-1 0 0 0,-1 1-1 0 0,-1 0 1 0 0,1-1 0 0 0,0 1-1 0 0,0 0 1 0 0,0 0 0 0 0,0 0-1 0 0,-1 1 1 0 0,1-1-1 0 0,0 0 1 0 0,-1 1 0 0 0,1-1-1 0 0,1 3 1 0 0,-1-1-7 0 0,-1 0-1 0 0,1 0 1 0 0,0 0-1 0 0,-1 1 1 0 0,0-1-1 0 0,0 0 1 0 0,0 1 0 0 0,0-1-1 0 0,0 1 1 0 0,0 6-1 0 0,-1 1 32 0 0,-1-1-1 0 0,1 1 0 0 0,-1-1 0 0 0,-1 1 1 0 0,0-1-1 0 0,-1 0 0 0 0,-3 10 0 0 0,0-5 93 0 0,-1-2 0 0 0,0 1 1 0 0,-1-1-1 0 0,0 0 0 0 0,-1 0 0 0 0,-17 18 0 0 0,22-27-60 0 0,-1 1 1 0 0,0 0-1 0 0,1-1 1 0 0,-1 0-1 0 0,-1 0 1 0 0,1-1-1 0 0,0 1 1 0 0,-1-1-1 0 0,0 0 1 0 0,0-1-1 0 0,0 1 1 0 0,0-1-1 0 0,0 0 1 0 0,0-1-1 0 0,0 1 1 0 0,-1-1-1 0 0,1-1 1 0 0,-9 1 0 0 0,14-1-182 0 0,-1 0 0 0 0,1-1 0 0 0,0 1 0 0 0,-1 0 0 0 0,1-1 0 0 0,-1 1 0 0 0,1-1 0 0 0,0 1 0 0 0,-1-1 0 0 0,1 1 0 0 0,0-1 0 0 0,-1 0 0 0 0,1 0 0 0 0,0 0 0 0 0,0 0 0 0 0,0 0 0 0 0,0 0 0 0 0,0 0 0 0 0,0 0 0 0 0,0 0 0 0 0,0 0 0 0 0,1-1 0 0 0,-1 1 0 0 0,-1-3 0 0 0,-1-7 21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0.4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 12131 0 0,'0'0'2441'0'0,"1"9"-1512"0"0,3 22-717 0 0,-1-1 0 0 0,-4 54 1 0 0,0-44-4 0 0,5 43 0 0 0,-4-80-141 0 0,0-1 1 0 0,0 1 0 0 0,1-1-1 0 0,-1 1 1 0 0,1-1 0 0 0,0 1-1 0 0,-1-1 1 0 0,1 0 0 0 0,0 1-1 0 0,1-1 1 0 0,-1 0-1 0 0,0 0 1 0 0,1 0 0 0 0,2 3-1 0 0,-4-5-9 0 0,1 1 0 0 0,-1-1 0 0 0,1 1-1 0 0,-1-1 1 0 0,1 0 0 0 0,-1 0-1 0 0,1 1 1 0 0,0-1 0 0 0,-1 0 0 0 0,1 0-1 0 0,0 0 1 0 0,-1 0 0 0 0,1 0-1 0 0,0 0 1 0 0,-1 0 0 0 0,1 0-1 0 0,-1 0 1 0 0,1 0 0 0 0,0 0 0 0 0,-1 0-1 0 0,2 0 1 0 0,0-1 33 0 0,0 0 1 0 0,-1 0-1 0 0,1 0 1 0 0,0 0-1 0 0,-1 0 0 0 0,1 0 1 0 0,-1-1-1 0 0,1 1 1 0 0,-1-1-1 0 0,2-1 1 0 0,111-151 1016 0 0,-32 40-1197 0 0,-75 104 47 0 0,-4 6-9 0 0,0 0 0 0 0,0 0 0 0 0,0 0-1 0 0,0 0 1 0 0,0 1 0 0 0,1-1 0 0 0,-1 1 0 0 0,1 0 0 0 0,8-5-1 0 0,-11 8 17 0 0,-1 1 0 0 0,0-1-1 0 0,1 1 1 0 0,-1-1-1 0 0,1 1 1 0 0,-1 0 0 0 0,0-1-1 0 0,1 1 1 0 0,-1-1-1 0 0,0 1 1 0 0,1 0 0 0 0,-1-1-1 0 0,0 1 1 0 0,0 0-1 0 0,0-1 1 0 0,0 1 0 0 0,0 0-1 0 0,0-1 1 0 0,0 1-1 0 0,0 0 1 0 0,0-1-1 0 0,0 1 1 0 0,0 1 0 0 0,0 18-182 0 0,-4 31 41 0 0,1-26 329 0 0,1 2 1 0 0,1-1-1 0 0,1 0 1 0 0,8 49-1 0 0,-6-67-213 0 0,-1-1 0 0 0,2 0 1 0 0,-1 0-1 0 0,1 0 0 0 0,0-1 0 0 0,0 1 0 0 0,1-1 1 0 0,0 1-1 0 0,0-1 0 0 0,1-1 0 0 0,-1 1 1 0 0,1 0-1 0 0,0-1 0 0 0,1 0 0 0 0,-1 0 0 0 0,1-1 1 0 0,0 0-1 0 0,0 0 0 0 0,1 0 0 0 0,-1 0 1 0 0,1-1-1 0 0,9 3 0 0 0,7 1-759 0 0,3 0-304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1.6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15 228 9802 0 0,'-2'-2'546'0'0,"1"0"1"0"0,-1 0-1 0 0,1 0 1 0 0,0 0-1 0 0,0-1 0 0 0,-1 1 1 0 0,2-1-1 0 0,-1 1 0 0 0,0 0 1 0 0,0-1-1 0 0,1 0 0 0 0,-1 1 1 0 0,1-1-1 0 0,0 1 1 0 0,0-4-1 0 0,1 3-443 0 0,0 0 0 0 0,0 0 0 0 0,0 1 0 0 0,0-1 0 0 0,1 1 0 0 0,-1-1 0 0 0,1 1 0 0 0,0 0 0 0 0,0 0 0 0 0,0 0 0 0 0,0-1 1 0 0,0 2-1 0 0,0-1 0 0 0,3-2 0 0 0,26-19-125 0 0,-1 2 1 0 0,2 1-1 0 0,1 1 0 0 0,1 2 1 0 0,63-23-1 0 0,-92 38-49 0 0,0 0 0 0 0,0 1 0 0 0,0 0 0 0 0,1 0 0 0 0,-1 0 0 0 0,0 0 0 0 0,0 1 0 0 0,1 0 0 0 0,-1 0 0 0 0,0 0 0 0 0,1 1 0 0 0,8 2 0 0 0,-11-2 0 0 0,-1 0 0 0 0,0 1 0 0 0,0-1 0 0 0,1 0 1 0 0,-1 1-1 0 0,0 0 0 0 0,0-1 0 0 0,0 1 0 0 0,0 0 0 0 0,-1 0 0 0 0,1 0 1 0 0,0 0-1 0 0,-1 1 0 0 0,1-1 0 0 0,-1 0 0 0 0,0 1 0 0 0,0-1 0 0 0,0 1 1 0 0,0-1-1 0 0,0 1 0 0 0,-1-1 0 0 0,1 1 0 0 0,-1-1 0 0 0,0 1 1 0 0,1 0-1 0 0,-1-1 0 0 0,-1 4 0 0 0,1 9 29 0 0,-1 0 1 0 0,0 0-1 0 0,-1 0 1 0 0,-1 0-1 0 0,-1 0 1 0 0,0 0-1 0 0,0-1 1 0 0,-2 0-1 0 0,0 0 1 0 0,-8 14-1 0 0,5-11 138 0 0,-2 0 1 0 0,0-1-1 0 0,-1 0 0 0 0,0-1 1 0 0,-1-1-1 0 0,-1 0 0 0 0,-20 17 0 0 0,29-26 131 0 0,-1-1-1 0 0,0 0 0 0 0,0 0 0 0 0,0 0 1 0 0,-1 0-1 0 0,1-1 0 0 0,-1 0 1 0 0,-10 2-1 0 0,21-20 95 0 0,-2 12-310 0 0,0 0 0 0 0,1 0 0 0 0,-1 0 0 0 0,1 1 0 0 0,-1-1 0 0 0,1 1 1 0 0,0 0-1 0 0,0-1 0 0 0,0 1 0 0 0,1 1 0 0 0,4-4 0 0 0,39-13-164 0 0,-35 14 86 0 0,0 2-1 0 0,-1 0 0 0 0,2 0 1 0 0,-1 1-1 0 0,0 1 0 0 0,0 0 1 0 0,0 0-1 0 0,0 1 1 0 0,0 1-1 0 0,0 0 0 0 0,0 1 1 0 0,0 0-1 0 0,-1 1 0 0 0,14 5 1 0 0,-19-6 45 0 0,-1 0 0 0 0,1 0 1 0 0,0 0-1 0 0,-1 1 0 0 0,1 0 0 0 0,-1 0 1 0 0,0 0-1 0 0,0 0 0 0 0,-1 1 0 0 0,1 0 1 0 0,-1 0-1 0 0,0 0 0 0 0,-1 1 0 0 0,1-1 1 0 0,-1 1-1 0 0,0 0 0 0 0,0 0 1 0 0,-1 0-1 0 0,0 0 0 0 0,0 0 0 0 0,0 1 1 0 0,-1-1-1 0 0,0 1 0 0 0,0-1 0 0 0,-1 1 1 0 0,1-1-1 0 0,-2 13 0 0 0,0-12 116 0 0,-1 1 0 0 0,1-1-1 0 0,-1 0 1 0 0,-1 0 0 0 0,1 0 0 0 0,-1 0-1 0 0,0 0 1 0 0,-1-1 0 0 0,0 1 0 0 0,0-1-1 0 0,0 0 1 0 0,-1 0 0 0 0,1 0 0 0 0,-2-1-1 0 0,1 0 1 0 0,0 0 0 0 0,-7 5 0 0 0,4-5 1 0 0,0 1 1 0 0,0-1-1 0 0,-1-1 1 0 0,1 1-1 0 0,-1-2 1 0 0,0 1-1 0 0,0-1 0 0 0,-1 0 1 0 0,1-1-1 0 0,-1 0 1 0 0,1-1-1 0 0,-17 1 1 0 0,25-2-161 0 0,0 0 1 0 0,-1 0-1 0 0,1-1 1 0 0,-1 1-1 0 0,1 0 0 0 0,0-1 1 0 0,-1 1-1 0 0,1-1 1 0 0,0 0-1 0 0,-1 1 1 0 0,1-1-1 0 0,0 0 0 0 0,0 0 1 0 0,0 1-1 0 0,0-1 1 0 0,0 0-1 0 0,0 0 1 0 0,0 0-1 0 0,0-1 0 0 0,0 1 1 0 0,0 0-1 0 0,0 0 1 0 0,1 0-1 0 0,-1-1 1 0 0,1 1-1 0 0,-1 0 0 0 0,1-1 1 0 0,-1 1-1 0 0,1 0 1 0 0,0-1-1 0 0,-1 1 1 0 0,1-1-1 0 0,0 1 0 0 0,0 0 1 0 0,0-1-1 0 0,0 1 1 0 0,0-1-1 0 0,0 1 1 0 0,1 0-1 0 0,-1-1 1 0 0,0 1-1 0 0,1-1 0 0 0,-1 1 1 0 0,1 0-1 0 0,0-1 1 0 0,-1 1-1 0 0,2-1 0 0 0,6-13-1185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2.0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13939 0 0,'0'0'5581'0'0,"12"14"-6854"0"0,-10-11 1238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2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18 5033 0 0,'-6'-18'7942'0'0,"8"32"-4618"0"0,5 22-3149 0 0,-5-17-39 0 0,18 518 1865 0 0,-41-336-3530 0 0,20-181 1243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7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370 6 3889 0 0,'6'-6'5714'0'0,"-10"9"-7622"0"0,0 0 1806 0 0,0 0 0 0 0,0 0-1 0 0,1 1 1 0 0,0-1-1 0 0,0 1 1 0 0,0 0 0 0 0,-4 6-1 0 0,2-4 4 0 0,-29 36-92 0 0,2 1 1 0 0,-42 76-1 0 0,64-101 210 0 0,2 0 0 0 0,0 0 1 0 0,1 1-1 0 0,0 0 0 0 0,2 0 1 0 0,0 0-1 0 0,2 1 0 0 0,0 0 1 0 0,1 0-1 0 0,0 28 0 0 0,3-46-10 0 0,-1 0 0 0 0,0 1 0 0 0,0-1 0 0 0,1 0 0 0 0,0 0 0 0 0,-1 1 0 0 0,1-1 0 0 0,0 0 0 0 0,0 0 0 0 0,0 0 0 0 0,0 0 0 0 0,0 0 1 0 0,1 0-1 0 0,-1 0 0 0 0,1 0 0 0 0,-1 0 0 0 0,1-1 0 0 0,0 1 0 0 0,3 2 0 0 0,-2-2 50 0 0,1 0-1 0 0,0 0 1 0 0,0 0 0 0 0,0-1 0 0 0,0 1 0 0 0,0-1 0 0 0,0 0 0 0 0,1-1 0 0 0,-1 1 0 0 0,5 0 0 0 0,1-1 127 0 0,0 0 0 0 0,0-1-1 0 0,-1 1 1 0 0,1-2 0 0 0,0 0 0 0 0,-1 0-1 0 0,1-1 1 0 0,15-6 0 0 0,-20 6-18 0 0,0 1 1 0 0,-1-1-1 0 0,1-1 0 0 0,-1 1 1 0 0,0 0-1 0 0,0-1 1 0 0,0 0-1 0 0,-1 0 0 0 0,1 0 1 0 0,-1-1-1 0 0,0 1 1 0 0,0-1-1 0 0,0 1 0 0 0,-1-1 1 0 0,0 0-1 0 0,0 0 1 0 0,0 0-1 0 0,1-7 0 0 0,-2 10-126 0 0,-1-1 0 0 0,0 0-1 0 0,0 0 1 0 0,0 0 0 0 0,0 0-1 0 0,0 1 1 0 0,0-1-1 0 0,-1 0 1 0 0,1 0 0 0 0,-1 0-1 0 0,0 1 1 0 0,0-1 0 0 0,0 0-1 0 0,0 1 1 0 0,0-1 0 0 0,-1 1-1 0 0,1-1 1 0 0,-1 1-1 0 0,0 0 1 0 0,1 0 0 0 0,-1 0-1 0 0,0 0 1 0 0,0 0 0 0 0,-1 0-1 0 0,1 0 1 0 0,0 0 0 0 0,-1 1-1 0 0,1 0 1 0 0,-1-1-1 0 0,1 1 1 0 0,-1 0 0 0 0,1 0-1 0 0,-1 0 1 0 0,0 0 0 0 0,-5 0-1 0 0,-2-1-143 0 0,-1 0 0 0 0,0 1 0 0 0,0 1 0 0 0,1 0-1 0 0,-1 0 1 0 0,0 1 0 0 0,1 0 0 0 0,-1 1 0 0 0,-17 5 0 0 0,-11 6-52 0 0,-42 19 0 0 0,77-31 142 0 0,-5 3 6 0 0,0 0 1 0 0,0 1 0 0 0,1 0 0 0 0,-10 7 0 0 0,17-11-120 0 0,0 0 0 0 0,-1 0 1 0 0,1 0-1 0 0,0 0 0 0 0,0 0 0 0 0,-1 0 0 0 0,1 0 1 0 0,0 0-1 0 0,0 1 0 0 0,0-1 0 0 0,0 0 1 0 0,1 1-1 0 0,-1-1 0 0 0,0 0 0 0 0,1 1 0 0 0,-1-1 1 0 0,0 1-1 0 0,1-1 0 0 0,0 1 0 0 0,-1-1 1 0 0,1 1-1 0 0,0 0 0 0 0,0-1 0 0 0,0 1 0 0 0,0-1 1 0 0,0 1-1 0 0,0 0 0 0 0,0-1 0 0 0,1 1 1 0 0,-1-1-1 0 0,0 1 0 0 0,1-1 0 0 0,0 1 0 0 0,0 2 1 0 0,9 7-1581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3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40 111 8826 0 0,'-13'-14'5106'0'0,"12"14"-5058"0"0,1 1 1 0 0,0-1-1 0 0,0 0 1 0 0,-1 0-1 0 0,1 0 1 0 0,0 0-1 0 0,-1 0 1 0 0,1 1-1 0 0,0-1 1 0 0,0 0-1 0 0,-1 0 1 0 0,1 0-1 0 0,0 1 1 0 0,0-1-1 0 0,-1 0 1 0 0,1 1-1 0 0,0-1 1 0 0,0 0-1 0 0,0 0 1 0 0,0 1-1 0 0,-1-1 1 0 0,1 0-1 0 0,0 1 1 0 0,0-1-1 0 0,0 0 1 0 0,0 1-1 0 0,0-1 1 0 0,0 0-1 0 0,0 1 0 0 0,0-1 1 0 0,0 1-1 0 0,0 45-1312 0 0,1-24 1815 0 0,-22 267 893 0 0,35-377 1969 0 0,5-44-3212 0 0,-16 109-197 0 0,-2-1 0 0 0,-1 1 0 0 0,-4-38 0 0 0,-5 23 93 0 0,6 29-50 0 0,1 0 1 0 0,0 0-1 0 0,0-1 0 0 0,0-10 1 0 0,3 19-45 0 0,-1 0 0 0 0,1 1 0 0 0,-1-1 0 0 0,1 0 0 0 0,0 0 0 0 0,-1 0 0 0 0,1 1 0 0 0,0-1 0 0 0,0 0 0 0 0,-1 0 0 0 0,1 1 1 0 0,0-1-1 0 0,0 1 0 0 0,0-1 0 0 0,0 1 0 0 0,0-1 0 0 0,-1 1 0 0 0,1 0 0 0 0,0-1 0 0 0,0 1 0 0 0,0 0 0 0 0,0 0 0 0 0,0 0 0 0 0,0-1 0 0 0,0 1 1 0 0,0 0-1 0 0,0 0 0 0 0,2 1 0 0 0,32-1-34 0 0,-33 0 31 0 0,181-1 179 0 0,-70-2-2690 0 0,-107 4 1512 0 0,1 0-263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3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 9914 0 0,'7'1'8038'0'0,"27"-2"-6961"0"0,39-10-134 0 0,-23 2-1068 0 0,2 2 0 0 0,-1 2 0 0 0,65 3 0 0 0,-115 2-66 0 0,1 0 1 0 0,-1 0-1 0 0,1 0 0 0 0,-1 1 1 0 0,1-1-1 0 0,-1 0 0 0 0,1 1 1 0 0,-1-1-1 0 0,0 1 0 0 0,1 0 0 0 0,-1-1 1 0 0,0 1-1 0 0,3 1 0 0 0,0 3 73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4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47 10066 0 0,'-16'10'824'0'0,"1"1"6008"0"0,16-7-4126 0 0,9-1-2246 0 0,-1-3-366 0 0,0-1 0 0 0,0 1 0 0 0,0-1-1 0 0,0-1 1 0 0,-1 1 0 0 0,1-2-1 0 0,16-5 1 0 0,2-1-59 0 0,102-22-2361 0 0,-84 20-480 0 0,-16 3 684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4.4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211 114 5825 0 0,'27'-29'2193'0'0,"-19"20"-1292"0"0,0-1-1 0 0,1 1 0 0 0,-1 1 0 0 0,2 0 1 0 0,-1 0-1 0 0,1 1 0 0 0,0 0 0 0 0,1 1 1 0 0,12-6-1 0 0,-23 12-900 0 0,0 0 0 0 0,0 0 0 0 0,0 0 0 0 0,0 0 0 0 0,1 0 0 0 0,-1 0 0 0 0,0-1 0 0 0,0 1 0 0 0,0 0 0 0 0,1 0 0 0 0,-1 0 0 0 0,0 0 0 0 0,0 0 0 0 0,0 0 0 0 0,0 0 0 0 0,1 0 0 0 0,-1 0 0 0 0,0 1 0 0 0,0-1 0 0 0,0 0 0 0 0,0 0 0 0 0,1 0 0 0 0,-1 0 0 0 0,0 0 0 0 0,0 0 0 0 0,0 0 0 0 0,0 0 0 0 0,0 0 0 0 0,1 1 0 0 0,-1-1 0 0 0,0 0 0 0 0,0 0 0 0 0,0 0 0 0 0,0 0 0 0 0,0 0 0 0 0,0 0 0 0 0,0 1 0 0 0,1-1 0 0 0,-1 0 0 0 0,0 0 0 0 0,0 0 0 0 0,0 0 0 0 0,0 1 0 0 0,0-1 0 0 0,0 0 0 0 0,-1 12-230 0 0,-7 11-164 0 0,-102 183 108 0 0,-74 162 280 0 0,174-341 11 0 0,1 0 1 0 0,1 0-1 0 0,-8 57 1 0 0,14-72 40 0 0,1 0 0 0 0,0 1 0 0 0,1-1 0 0 0,1 0 1 0 0,0 1-1 0 0,0-1 0 0 0,1 0 0 0 0,1 0 0 0 0,0 0 1 0 0,1-1-1 0 0,9 21 0 0 0,-12-29 8 0 0,2 1 0 0 0,-1-1 0 0 0,0 0 1 0 0,1 0-1 0 0,-1 0 0 0 0,1 0 0 0 0,0 0 0 0 0,0-1 1 0 0,0 1-1 0 0,0-1 0 0 0,1 0 0 0 0,-1 0 0 0 0,1 0 1 0 0,6 3-1 0 0,-3-3 40 0 0,-1 0 0 0 0,1-1 0 0 0,0 1 0 0 0,0-1 1 0 0,0-1-1 0 0,0 1 0 0 0,13-2 0 0 0,-2-1 36 0 0,-1-1 0 0 0,0 0 0 0 0,0-2 0 0 0,-1 0-1 0 0,1 0 1 0 0,15-9 0 0 0,-14 5-38 0 0,-1 0 0 0 0,0-1-1 0 0,0-1 1 0 0,-1-1 0 0 0,15-14 0 0 0,-25 22-34 0 0,-1-1 0 0 0,-1 0 1 0 0,1 0-1 0 0,-1 0 0 0 0,0-1 0 0 0,0 0 1 0 0,0 1-1 0 0,-1-1 0 0 0,0-1 0 0 0,0 1 1 0 0,0 0-1 0 0,-1-1 0 0 0,0 1 0 0 0,0-1 1 0 0,-1 0-1 0 0,0 1 0 0 0,0-1 1 0 0,0-7-1 0 0,-2 12-40 0 0,1 0 0 0 0,0 0 0 0 0,0 0 1 0 0,-1-1-1 0 0,1 1 0 0 0,-1 0 0 0 0,0 0 1 0 0,0 0-1 0 0,1 0 0 0 0,-1 0 0 0 0,-1 1 0 0 0,1-1 1 0 0,0 0-1 0 0,0 0 0 0 0,-1 1 0 0 0,1-1 1 0 0,-1 1-1 0 0,-2-3 0 0 0,0 1-39 0 0,1 1 1 0 0,-1 0-1 0 0,0 0 1 0 0,0 1-1 0 0,0-1 0 0 0,0 1 1 0 0,0 0-1 0 0,0 0 0 0 0,-4-1 1 0 0,-9 1-185 0 0,0 0 0 0 0,1 1 0 0 0,-29 4 0 0 0,44-4 201 0 0,-109 16-473 0 0,100-13 286 0 0,0-1 0 0 0,0 1 0 0 0,0 1 1 0 0,0 0-1 0 0,1 0 0 0 0,-1 1 0 0 0,1 0 1 0 0,-13 11-1 0 0,10-1-1818 0 0,11-9 653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5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6 13555 0 0,'-1'0'28'0'0,"1"0"-1"0"0,0-1 1 0 0,0 1-1 0 0,0 0 1 0 0,-1-1 0 0 0,1 1-1 0 0,0 0 1 0 0,-1-1 0 0 0,1 1-1 0 0,0 0 1 0 0,-1 0 0 0 0,1-1-1 0 0,0 1 1 0 0,-1 0-1 0 0,1 0 1 0 0,0 0 0 0 0,-1-1-1 0 0,1 1 1 0 0,-1 0 0 0 0,1 0-1 0 0,0 0 1 0 0,-1 0 0 0 0,1 0-1 0 0,-1 0 1 0 0,1 0 0 0 0,-1 0-1 0 0,1 0 1 0 0,0 0-1 0 0,-1 0 1 0 0,1 0 0 0 0,-1 1-1 0 0,5 18-1315 0 0,11 31 952 0 0,-2 0 0 0 0,-3 1 1 0 0,-1 1-1 0 0,2 101 0 0 0,-11-98 751 0 0,-3 0 1 0 0,-2-1-1 0 0,-2 0 0 0 0,-24 87 0 0 0,26-123 1785 0 0,9-27 839 0 0,14-33-1104 0 0,0 18-2062 0 0,0 1 0 0 0,34-32 1 0 0,-42 46-118 0 0,0-1 0 0 0,1 2 1 0 0,1 0-1 0 0,-1 0 0 0 0,1 1 0 0 0,0 0 1 0 0,22-8-1 0 0,-30 14 174 0 0,1-1-1 0 0,0 1 1 0 0,-1 0 0 0 0,1 1 0 0 0,0-1-1 0 0,-1 1 1 0 0,1 0 0 0 0,0 0-1 0 0,-1 0 1 0 0,1 1 0 0 0,0 0 0 0 0,-1-1-1 0 0,1 2 1 0 0,-1-1 0 0 0,1 0 0 0 0,-1 1-1 0 0,1 0 1 0 0,-1 0 0 0 0,0 1-1 0 0,0-1 1 0 0,0 1 0 0 0,0-1 0 0 0,-1 1-1 0 0,1 1 1 0 0,-1-1 0 0 0,0 0 0 0 0,0 1-1 0 0,0 0 1 0 0,0-1 0 0 0,0 1-1 0 0,-1 0 1 0 0,0 0 0 0 0,0 1 0 0 0,0-1-1 0 0,0 0 1 0 0,-1 1 0 0 0,1-1-1 0 0,-1 1 1 0 0,0 0 0 0 0,-1-1 0 0 0,1 1-1 0 0,-1 0 1 0 0,0-1 0 0 0,0 1 0 0 0,-1 5-1 0 0,-1-4 191 0 0,0 0-1 0 0,0 0 0 0 0,-1 0 1 0 0,0-1-1 0 0,0 1 1 0 0,0-1-1 0 0,-1 0 1 0 0,0 0-1 0 0,0 0 0 0 0,0 0 1 0 0,0-1-1 0 0,-1 0 1 0 0,0 0-1 0 0,0 0 1 0 0,0 0-1 0 0,0-1 0 0 0,0 1 1 0 0,-1-2-1 0 0,-6 4 1 0 0,-3 0 38 0 0,0 0 0 0 0,0 0-1 0 0,0-2 1 0 0,-1 0 0 0 0,1 0 0 0 0,-23 1 0 0 0,36-5-124 0 0,1 0-176 0 0,-1 0 0 0 0,1 1 0 0 0,0-1 1 0 0,0 0-1 0 0,0 0 0 0 0,-1 0 1 0 0,1 0-1 0 0,0 0 0 0 0,0-1 0 0 0,0 1 1 0 0,-1 0-1 0 0,1-1 0 0 0,0 1 1 0 0,0 0-1 0 0,0-1 0 0 0,0 1 0 0 0,0-1 1 0 0,-2-1-1 0 0,0-2-377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5.8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34 7954 0 0,'-4'-16'2510'0'0,"4"9"-259"0"0,5 10 391 0 0,-2 4-2667 0 0,0-1-1 0 0,0 1 1 0 0,-1 0 0 0 0,0 0 0 0 0,0 0 0 0 0,-1 0 0 0 0,0 0 0 0 0,0 1 0 0 0,0-1 0 0 0,-1 0 0 0 0,0 0 0 0 0,-2 12 0 0 0,2-5 145 0 0,0-1 1 0 0,0 1-1 0 0,3 14 1 0 0,-3-27-67 0 0,0 0 1 0 0,1 0 0 0 0,-1 0 0 0 0,0 0 0 0 0,0 0-1 0 0,1 0 1 0 0,-1 0 0 0 0,0 0 0 0 0,1 0 0 0 0,-1 0-1 0 0,1 0 1 0 0,-1 0 0 0 0,1 0 0 0 0,0 0 0 0 0,-1 0-1 0 0,1-1 1 0 0,0 1 0 0 0,0 0 0 0 0,-1-1-1 0 0,1 1 1 0 0,0 0 0 0 0,0-1 0 0 0,0 1 0 0 0,0-1-1 0 0,1 1 1 0 0,0-1 36 0 0,0 0-1 0 0,-1 0 1 0 0,1 0 0 0 0,0 0-1 0 0,-1 0 1 0 0,1 0-1 0 0,0-1 1 0 0,-1 1-1 0 0,1-1 1 0 0,0 1 0 0 0,-1-1-1 0 0,1 1 1 0 0,-1-1-1 0 0,3-1 1 0 0,7-6 288 0 0,-1 0-1 0 0,1 0 1 0 0,12-14 0 0 0,-14 13-468 0 0,8-6 62 0 0,-1-1 0 0 0,-1 0 1 0 0,0-1-1 0 0,-1-1 0 0 0,-1 0 1 0 0,15-27-1 0 0,-28 44-120 0 0,9 26-1637 0 0,-7-12 1720 0 0,1-1 1 0 0,0-1 0 0 0,1 1 0 0 0,1 0-1 0 0,0-1 1 0 0,0 0 0 0 0,1 0-1 0 0,1-1 1 0 0,0 1 0 0 0,0-1-1 0 0,1-1 1 0 0,0 1 0 0 0,0-1-1 0 0,1-1 1 0 0,0 0 0 0 0,1 0-1 0 0,0-1 1 0 0,0 0 0 0 0,1 0-1 0 0,11 4 1 0 0,0 0-144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6.9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25 119 9514 0 0,'-24'-9'10190'0'0,"25"-6"-7832"0"0,0 12-2361 0 0,-1 1 1 0 0,1 0-1 0 0,0-1 0 0 0,0 1 1 0 0,0 0-1 0 0,0-1 0 0 0,0 1 1 0 0,1 0-1 0 0,-1 0 0 0 0,1 0 1 0 0,-1 0-1 0 0,1 0 0 0 0,0 1 0 0 0,3-4 1 0 0,38-20-266 0 0,-27 19 169 0 0,-1 0 0 0 0,1 1 0 0 0,0 0-1 0 0,1 1 1 0 0,21-2 0 0 0,-33 5 19 0 0,0 0 1 0 0,-1 1-1 0 0,1 0 0 0 0,0 0 1 0 0,-1 0-1 0 0,1 0 0 0 0,0 1 1 0 0,-1-1-1 0 0,1 1 0 0 0,0 1 1 0 0,-1-1-1 0 0,1 1 0 0 0,-1-1 1 0 0,0 1-1 0 0,0 0 0 0 0,1 1 1 0 0,-1-1-1 0 0,-1 1 0 0 0,1 0 0 0 0,0 0 1 0 0,-1 0-1 0 0,1 0 0 0 0,3 5 1 0 0,-5-5-8 0 0,-1 0-1 0 0,0-1 1 0 0,1 1 0 0 0,-1 0 0 0 0,0 0-1 0 0,0 0 1 0 0,0 0 0 0 0,-1 0 0 0 0,1 0-1 0 0,-1 0 1 0 0,0 0 0 0 0,0 0 0 0 0,0 0-1 0 0,0 0 1 0 0,0 0 0 0 0,-2 5 0 0 0,1-2 58 0 0,-1 0 0 0 0,0 0 0 0 0,-1 0 0 0 0,0-1 1 0 0,0 1-1 0 0,0-1 0 0 0,-6 9 0 0 0,-6 3 272 0 0,0-1-1 0 0,0 0 0 0 0,-26 19 1 0 0,34-30-138 0 0,1 1 1 0 0,-1-1-1 0 0,0-1 1 0 0,0 1 0 0 0,-1-1-1 0 0,1 0 1 0 0,-1-1-1 0 0,0 0 1 0 0,0 0-1 0 0,0-1 1 0 0,-13 2 0 0 0,21-4 98 0 0,30-6-378 0 0,-16 5 114 0 0,1 0 0 0 0,-1 1 0 0 0,0 1 0 0 0,1 0 1 0 0,-1 1-1 0 0,0 0 0 0 0,0 1 0 0 0,0 1 0 0 0,0 0 0 0 0,-1 1 0 0 0,0 0 0 0 0,0 1 0 0 0,16 10 0 0 0,-22-12 44 0 0,0 1 1 0 0,-1 0-1 0 0,1 0 0 0 0,-1 0 0 0 0,0 1 1 0 0,0 0-1 0 0,-1 0 0 0 0,1 0 1 0 0,-2 1-1 0 0,1 0 0 0 0,-1 0 0 0 0,0 0 1 0 0,0 1-1 0 0,0-1 0 0 0,-1 1 0 0 0,-1 0 1 0 0,1 0-1 0 0,-1 0 0 0 0,-1 0 1 0 0,1 0-1 0 0,-1 0 0 0 0,-1 0 0 0 0,0 1 1 0 0,0 10-1 0 0,-1-15 69 0 0,0 0 0 0 0,0 0 0 0 0,0 1 0 0 0,0-1 0 0 0,0 0 0 0 0,-1 0 0 0 0,0 0 0 0 0,0 0 0 0 0,0 0 0 0 0,0-1 0 0 0,0 1 0 0 0,-1 0 0 0 0,0-1 0 0 0,-6 6 0 0 0,3-4 68 0 0,0 0 0 0 0,-1 0 0 0 0,1-1 1 0 0,-1 0-1 0 0,0 0 0 0 0,-1 0 0 0 0,-11 3 1 0 0,1-2-4 0 0,0 0 0 0 0,0-1 0 0 0,0-2 0 0 0,0 1 0 0 0,0-2 0 0 0,-26-1 0 0 0,40 0-317 0 0,1-1 0 0 0,0 1 0 0 0,-1-1 1 0 0,1 1-1 0 0,0-1 0 0 0,0 0 0 0 0,-1 0 0 0 0,1-1 0 0 0,0 1 0 0 0,0-1 0 0 0,0 1 0 0 0,1-1 0 0 0,-4-3 1 0 0,5 5 107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7.8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63 9298 0 0,'10'-57'6015'0'0,"-9"51"-4873"0"0,0 8-423 0 0,-5 31-1103 0 0,-69 384-260 0 0,65-356-967 0 0,4-45 1231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8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30 13675 0 0,'1'-1'99'0'0,"-1"1"-1"0"0,0-1 1 0 0,0 0 0 0 0,0 1 0 0 0,0-1-1 0 0,0 1 1 0 0,0-1 0 0 0,0 1-1 0 0,0-1 1 0 0,0 1 0 0 0,0-1 0 0 0,0 0-1 0 0,0 1 1 0 0,0-1 0 0 0,0 1 0 0 0,0-1-1 0 0,0 1 1 0 0,-1-1 0 0 0,1 1-1 0 0,0-1 1 0 0,0 1 0 0 0,-1-1 0 0 0,1 1-1 0 0,0-1 1 0 0,-1 1 0 0 0,1-1 0 0 0,-1 1-1 0 0,1 0 1 0 0,0-1 0 0 0,-1 1 0 0 0,1 0-1 0 0,-1-1 1 0 0,-13 13-20 0 0,-11 32-1130 0 0,-43 121 899 0 0,60-142 156 0 0,1 1-1 0 0,2-1 1 0 0,0 2-1 0 0,2-1 1 0 0,-1 31-1 0 0,3-52 23 0 0,1 0-1 0 0,0 0 1 0 0,1 0-1 0 0,-1 0 1 0 0,0 0-1 0 0,1 0 1 0 0,0 0-1 0 0,-1-1 1 0 0,1 1 0 0 0,0 0-1 0 0,1 0 1 0 0,-1 0-1 0 0,0-1 1 0 0,1 1-1 0 0,0-1 1 0 0,-1 1-1 0 0,1-1 1 0 0,0 0 0 0 0,0 1-1 0 0,0-1 1 0 0,1 0-1 0 0,4 3 1 0 0,-4-4 45 0 0,1 1 0 0 0,0-1 0 0 0,-1 0 0 0 0,1 0-1 0 0,0 0 1 0 0,0 0 0 0 0,0-1 0 0 0,0 1 0 0 0,0-1 0 0 0,-1 0 0 0 0,1 0 0 0 0,0-1 0 0 0,0 1 0 0 0,0-1 0 0 0,0 0 0 0 0,0 0 0 0 0,4-2-1 0 0,8-2 37 0 0,-1-1 1 0 0,-1-1-1 0 0,1-1 0 0 0,-1 0 0 0 0,0 0 0 0 0,-1-1 0 0 0,0-1 0 0 0,0-1 0 0 0,-1 0 0 0 0,0 0 0 0 0,-1-1 0 0 0,-1 0 0 0 0,0-1 0 0 0,13-22 0 0 0,-12 16 24 0 0,-2-1 0 0 0,0 0-1 0 0,-1 0 1 0 0,-1-1 0 0 0,-1 0-1 0 0,-1-1 1 0 0,0 1 0 0 0,-2-1-1 0 0,-1 0 1 0 0,0-27 0 0 0,-2 46-163 0 0,0 1 0 0 0,0-1 0 0 0,0 0 0 0 0,-1 1 0 0 0,1-1 0 0 0,-1 1 1 0 0,0-1-1 0 0,0 1 0 0 0,0-1 0 0 0,0 1 0 0 0,0 0 0 0 0,0 0 0 0 0,-1-1 0 0 0,1 1 1 0 0,-1 0-1 0 0,1 0 0 0 0,-1 0 0 0 0,0 0 0 0 0,0 1 0 0 0,-2-3 0 0 0,3 4-238 0 0,1 5-4070 0 0,0 14 3181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8.5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181 109 4153 0 0,'11'-8'1399'0'0,"1"-9"11912"0"0,-25 16-12711 0 0,8 3-645 0 0,0-1 0 0 0,0 1 0 0 0,1 1 0 0 0,-1-1 0 0 0,1 1 0 0 0,-1 0 0 0 0,1 0 0 0 0,0 0 1 0 0,0 0-1 0 0,-4 6 0 0 0,-6 2 15 0 0,2 0 10 0 0,1-1 1 0 0,-1 2-1 0 0,1 0 1 0 0,1 0-1 0 0,1 1 1 0 0,-1 0-1 0 0,2 0 1 0 0,0 1-1 0 0,-11 27 0 0 0,16-34 16 0 0,1 1-1 0 0,0 0 0 0 0,0 0 0 0 0,0 0 0 0 0,1 0 1 0 0,0 0-1 0 0,1 0 0 0 0,0 0 0 0 0,1 11 0 0 0,0-13 17 0 0,0-1 0 0 0,0 1-1 0 0,1-1 1 0 0,0 0-1 0 0,0 0 1 0 0,0 0 0 0 0,1 0-1 0 0,0 0 1 0 0,-1 0-1 0 0,2-1 1 0 0,-1 1 0 0 0,0-1-1 0 0,1 0 1 0 0,8 7-1 0 0,-5-6 27 0 0,0 0 0 0 0,1-1 0 0 0,-1 1-1 0 0,1-2 1 0 0,0 1 0 0 0,0-1 0 0 0,1 0-1 0 0,-1-1 1 0 0,0 0 0 0 0,1 0-1 0 0,-1-1 1 0 0,1 0 0 0 0,0-1 0 0 0,-1 0-1 0 0,1 0 1 0 0,0-1 0 0 0,14-2 0 0 0,-13 1 33 0 0,0 0 0 0 0,0 0 0 0 0,-1-1 0 0 0,1-1 0 0 0,-1 1 0 0 0,0-1 0 0 0,0-1 0 0 0,0 0-1 0 0,-1 0 1 0 0,1-1 0 0 0,-1 0 0 0 0,-1 0 0 0 0,1-1 0 0 0,-1 0 0 0 0,7-9 0 0 0,-8 7 3 0 0,-1 0 0 0 0,0-1 0 0 0,-1 0 0 0 0,0 0 0 0 0,0 0 0 0 0,-1-1 0 0 0,-1 1-1 0 0,1-1 1 0 0,-2 0 0 0 0,0 0 0 0 0,0 1 0 0 0,0-1 0 0 0,-2 0 0 0 0,-2-18 0 0 0,1 10-132 0 0,-1 1 0 0 0,-1-1 1 0 0,-1 1-1 0 0,-1 0 0 0 0,0 1 1 0 0,-2-1-1 0 0,-14-26 0 0 0,19 39-257 0 0,0 0-1 0 0,0 0 1 0 0,0 1-1 0 0,-1-1 0 0 0,1 1 1 0 0,-1 0-1 0 0,0 0 1 0 0,0 0-1 0 0,-1 0 1 0 0,1 1-1 0 0,-1 0 1 0 0,-5-3-1 0 0,1 4-1102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57 3433 0 0,'0'0'988'0'0,"0"-12"6845"0"0,0-13-5106 0 0,-1 6-3419 0 0,-1 33-36 0 0,-1 34 199 0 0,-36 263 515 0 0,39-310 16 0 0,-4 45 238 0 0,3-45-126 0 0,3-1-936 0 0,-1-1 720 0 0,0 1-1 0 0,0-1 1 0 0,1 1-1 0 0,-1-1 1 0 0,0 0-1 0 0,0 1 1 0 0,0-1 0 0 0,0 0-1 0 0,0 0 1 0 0,0 0-1 0 0,0 0 1 0 0,0 0-1 0 0,0 0 1 0 0,0 0-1 0 0,0 0 1 0 0,0-1-1 0 0,7-9 15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9.2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238 115 9570 0 0,'-1'-1'291'0'0,"1"0"0"0"0,-1 0 0 0 0,0 0-1 0 0,1 0 1 0 0,-1-1 0 0 0,1 1 0 0 0,0 0 0 0 0,-1 0 0 0 0,1 0 0 0 0,0-1-1 0 0,0 1 1 0 0,0 0 0 0 0,0 0 0 0 0,0-1 0 0 0,0 1 0 0 0,0 0 0 0 0,0 0-1 0 0,1 0 1 0 0,-1-1 0 0 0,0 1 0 0 0,1 0 0 0 0,-1 0 0 0 0,1 0 0 0 0,-1 0 0 0 0,1 0-1 0 0,0-2 1 0 0,24-35 1099 0 0,-13 20-331 0 0,-11 17-1007 0 0,-1 0-1 0 0,1 1 1 0 0,0-1 0 0 0,-1 0-1 0 0,0 1 1 0 0,1-1 0 0 0,-1 0-1 0 0,1 0 1 0 0,-1 1-1 0 0,0-1 1 0 0,0 0 0 0 0,1 0-1 0 0,-1 0 1 0 0,0 0 0 0 0,0 1-1 0 0,0-1 1 0 0,0 0-1 0 0,0 0 1 0 0,0 0 0 0 0,0 0-1 0 0,0 0 1 0 0,0 1 0 0 0,0-1-1 0 0,-1 0 1 0 0,1 0-1 0 0,-1-1 1 0 0,0 2-75 0 0,0-1 0 0 0,0 1 0 0 0,0 0 1 0 0,1 0-1 0 0,-1-1 0 0 0,0 1 0 0 0,0 0 0 0 0,0 0 0 0 0,0 0 0 0 0,0 0 1 0 0,0 0-1 0 0,0 0 0 0 0,0 0 0 0 0,0 0 0 0 0,0 1 0 0 0,0-1 0 0 0,0 0 0 0 0,-1 1 1 0 0,-6 2-262 0 0,0 0 0 0 0,0 1 0 0 0,0 0 0 0 0,-10 7 0 0 0,-3 7 214 0 0,1 0-1 0 0,1 2 0 0 0,0 0 1 0 0,1 2-1 0 0,2 0 1 0 0,0 0-1 0 0,1 2 1 0 0,2 0-1 0 0,0 0 1 0 0,-13 39-1 0 0,23-55 81 0 0,0-1-1 0 0,1 1 1 0 0,0 0 0 0 0,1 0 0 0 0,0 0-1 0 0,0 0 1 0 0,0 0 0 0 0,1 1-1 0 0,0-1 1 0 0,3 16 0 0 0,-2-21 10 0 0,0 1 1 0 0,0 0-1 0 0,1-1 0 0 0,-1 1 1 0 0,1-1-1 0 0,0 1 1 0 0,0-1-1 0 0,0 0 1 0 0,0 0-1 0 0,1 0 0 0 0,-1 0 1 0 0,1 0-1 0 0,0 0 1 0 0,0-1-1 0 0,0 1 1 0 0,0-1-1 0 0,0 0 0 0 0,0 0 1 0 0,1 0-1 0 0,-1 0 1 0 0,1 0-1 0 0,-1-1 1 0 0,1 0-1 0 0,7 2 0 0 0,-1-1 41 0 0,0 0-1 0 0,0-1 0 0 0,0 0 0 0 0,0-1 1 0 0,0 0-1 0 0,1-1 0 0 0,-1 0 0 0 0,0 0 0 0 0,0-1 1 0 0,-1 0-1 0 0,1-1 0 0 0,0 0 0 0 0,-1 0 0 0 0,1-1 1 0 0,-1-1-1 0 0,0 0 0 0 0,-1 0 0 0 0,12-8 0 0 0,-8 3 27 0 0,0 0 0 0 0,0-1 0 0 0,-2 0 0 0 0,1-1 0 0 0,-1 0 0 0 0,-1 0 0 0 0,0-1 0 0 0,-1 0 0 0 0,-1-1 0 0 0,0 0 0 0 0,7-18 0 0 0,-7 13-40 0 0,-1 1 0 0 0,-1-1 0 0 0,0 0 0 0 0,-1 0 0 0 0,-1 0 0 0 0,-1-1 0 0 0,-1 1 0 0 0,-1 0 0 0 0,-3-34 0 0 0,3 51-92 0 0,-1-1 0 0 0,0 0 0 0 0,1 0 0 0 0,-1 1 0 0 0,-1-1-1 0 0,1 1 1 0 0,0-1 0 0 0,0 1 0 0 0,-1-1 0 0 0,0 1 0 0 0,1 0-1 0 0,-1-1 1 0 0,0 1 0 0 0,-2-2 0 0 0,3 4-283 0 0,-8 16-4257 0 0,7-5 3091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49.6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280 58 10858 0 0,'1'-1'502'0'0,"0"-1"-1"0"0,0 0 0 0 0,0 0 1 0 0,0 0-1 0 0,0 0 0 0 0,-1 0 0 0 0,1 0 1 0 0,-1 0-1 0 0,0 0 0 0 0,1 0 1 0 0,-1 0-1 0 0,0 0 0 0 0,0-4 0 0 0,-1 5-384 0 0,1 1 0 0 0,0-1-1 0 0,0 0 1 0 0,-1 1-1 0 0,1-1 1 0 0,-1 1-1 0 0,1-1 1 0 0,0 0-1 0 0,-1 1 1 0 0,1-1-1 0 0,-1 1 1 0 0,1-1-1 0 0,-1 1 1 0 0,0-1-1 0 0,1 1 1 0 0,-1 0-1 0 0,1-1 1 0 0,-1 1 0 0 0,0 0-1 0 0,1-1 1 0 0,-1 1-1 0 0,0 0 1 0 0,1 0-1 0 0,-1-1 1 0 0,-1 1-1 0 0,-2 0-143 0 0,-1 0 1 0 0,1 0-1 0 0,0 1 0 0 0,-1-1 0 0 0,1 1 0 0 0,0 0 0 0 0,0 0 1 0 0,0 1-1 0 0,0-1 0 0 0,0 1 0 0 0,-5 2 0 0 0,-12 7-47 0 0,1 1 0 0 0,1 1 0 0 0,0 0 0 0 0,1 1 0 0 0,0 1 0 0 0,-23 26 0 0 0,35-34 79 0 0,-1 1-1 0 0,1 0 1 0 0,1 0 0 0 0,0 0-1 0 0,0 1 1 0 0,0-1 0 0 0,1 1-1 0 0,1 0 1 0 0,-1 0-1 0 0,1 1 1 0 0,1-1 0 0 0,0 1-1 0 0,0-1 1 0 0,1 1 0 0 0,0 0-1 0 0,1 0 1 0 0,1 18 0 0 0,0-24 24 0 0,-1 1 1 0 0,1-1 0 0 0,0-1-1 0 0,1 1 1 0 0,-1 0 0 0 0,1 0 0 0 0,-1 0-1 0 0,1-1 1 0 0,0 1 0 0 0,1-1-1 0 0,-1 1 1 0 0,1-1 0 0 0,-1 0-1 0 0,1 0 1 0 0,0 0 0 0 0,0 0-1 0 0,0-1 1 0 0,0 1 0 0 0,1-1 0 0 0,-1 0-1 0 0,1 0 1 0 0,-1 0 0 0 0,1 0-1 0 0,0 0 1 0 0,0-1 0 0 0,0 0-1 0 0,0 0 1 0 0,0 0 0 0 0,0 0-1 0 0,0-1 1 0 0,0 1 0 0 0,0-1 0 0 0,0 0-1 0 0,0 0 1 0 0,0-1 0 0 0,0 1-1 0 0,0-1 1 0 0,0 0 0 0 0,0 0-1 0 0,0 0 1 0 0,0-1 0 0 0,0 1 0 0 0,0-1-1 0 0,3-2 1 0 0,7-4 87 0 0,-1-1 0 0 0,1 0-1 0 0,-1-1 1 0 0,-1 0 0 0 0,0-1 0 0 0,-1-1 0 0 0,0 0 0 0 0,0 0-1 0 0,-2-1 1 0 0,17-26 0 0 0,-19 26-68 0 0,0 0 0 0 0,-1-1 0 0 0,-1 0 0 0 0,0 0 0 0 0,0 0 0 0 0,-2 0 0 0 0,1-1 0 0 0,-2 1 0 0 0,0-1 0 0 0,-1 0 0 0 0,-1 1 0 0 0,-1-19 0 0 0,-5 6 45 0 0,6 26-220 0 0,0 0 0 0 0,0 0 0 0 0,0 0 1 0 0,-1 0-1 0 0,1 0 0 0 0,-1-1 0 0 0,1 1 0 0 0,-1 0 0 0 0,1 0 0 0 0,-1 0 0 0 0,1 0 0 0 0,-1 1 1 0 0,0-1-1 0 0,1 0 0 0 0,-1 0 0 0 0,0 0 0 0 0,0 0 0 0 0,0 1 0 0 0,0-1 0 0 0,0 0 0 0 0,-1 0 0 0 0,-2 7-3189 0 0,-1 7 2742 0 0,5 0-1660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50.0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 74 8770 0 0,'2'-30'9353'0'0,"-7"5"-5639"0"0,5 24-3695 0 0,-1 0-1 0 0,1 1 1 0 0,-1-1 0 0 0,0 0-1 0 0,1 0 1 0 0,-1 0 0 0 0,1 1-1 0 0,-1-1 1 0 0,0 0 0 0 0,0 1-1 0 0,1-1 1 0 0,-1 1 0 0 0,0-1-1 0 0,0 1 1 0 0,0-1 0 0 0,0 1-1 0 0,0 0 1 0 0,0-1 0 0 0,1 1-1 0 0,-2 0 1 0 0,-1 0-66 0 0,1-1 0 0 0,0 2 0 0 0,0-1-1 0 0,-1 0 1 0 0,1 0 0 0 0,0 1 0 0 0,0-1 0 0 0,0 1 0 0 0,0 0 0 0 0,0-1 0 0 0,0 1 0 0 0,-3 2 0 0 0,-10 5-64 0 0,0 0 0 0 0,1 2 1 0 0,0 0-1 0 0,1 0 1 0 0,0 1-1 0 0,0 1 1 0 0,1 0-1 0 0,1 1 1 0 0,0 0-1 0 0,0 1 0 0 0,-14 26 1 0 0,21-34 114 0 0,1 1 1 0 0,0 0-1 0 0,0 0 1 0 0,0 1-1 0 0,1-1 1 0 0,0 0-1 0 0,0 1 1 0 0,1 0-1 0 0,0-1 1 0 0,0 1-1 0 0,1 0 0 0 0,0-1 1 0 0,0 1-1 0 0,1 0 1 0 0,0-1-1 0 0,0 1 1 0 0,1 0-1 0 0,0-1 1 0 0,0 0-1 0 0,1 1 1 0 0,0-1-1 0 0,0 0 1 0 0,1 0-1 0 0,0-1 1 0 0,0 1-1 0 0,0-1 1 0 0,10 10-1 0 0,-10-11 29 0 0,1 0 0 0 0,0-1 0 0 0,0 0 0 0 0,0 0 0 0 0,0 0 0 0 0,1-1 0 0 0,-1 0 0 0 0,1 0 0 0 0,0 0 0 0 0,0 0 0 0 0,0-1 0 0 0,0 0 0 0 0,0 0 0 0 0,11 1 0 0 0,-7-3 32 0 0,0 1-1 0 0,0-1 0 0 0,0-1 0 0 0,0 0 0 0 0,0 0 0 0 0,0-1 0 0 0,0-1 1 0 0,16-5-1 0 0,-4-1 78 0 0,0-2-1 0 0,-1 0 1 0 0,0-1 0 0 0,-1-1 0 0 0,0-1 0 0 0,-1-1-1 0 0,19-19 1 0 0,-24 20-17 0 0,-1 0-1 0 0,0-2 1 0 0,-1 1-1 0 0,-1-1 1 0 0,14-26-1 0 0,-22 35-82 0 0,1-1-1 0 0,-1 1 0 0 0,0-1 0 0 0,0 1 0 0 0,-1-1 0 0 0,0 0 0 0 0,0 0 1 0 0,-1 0-1 0 0,0 0 0 0 0,0 0 0 0 0,-1 0 0 0 0,0-1 0 0 0,-1 1 1 0 0,0 0-1 0 0,-3-15 0 0 0,3 20-115 0 0,-1 0 0 0 0,1 0 0 0 0,-1 1 1 0 0,1-1-1 0 0,-1 0 0 0 0,0 1 0 0 0,0-1 0 0 0,0 1 0 0 0,0 0 1 0 0,0 0-1 0 0,-1-1 0 0 0,1 1 0 0 0,-1 1 0 0 0,-3-3 0 0 0,4 3-92 0 0,1 0-1 0 0,-1 0 0 0 0,1 0 1 0 0,-1 1-1 0 0,0-1 0 0 0,0 1 0 0 0,1-1 1 0 0,-1 1-1 0 0,0 0 0 0 0,0-1 0 0 0,1 1 1 0 0,-1 0-1 0 0,0 0 0 0 0,0 0 0 0 0,0 1 1 0 0,1-1-1 0 0,-1 0 0 0 0,0 1 0 0 0,0-1 1 0 0,1 1-1 0 0,-1-1 0 0 0,0 1 1 0 0,1 0-1 0 0,-1 0 0 0 0,1 0 0 0 0,-3 1 1 0 0,-4 5-705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50.8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2 155 9090 0 0,'-1'-62'6513'0'0,"2"51"-5922"0"0,0 0-1 0 0,1 0 1 0 0,0 1 0 0 0,1-1-1 0 0,0 1 1 0 0,7-17 0 0 0,-9 26-634 0 0,-1 1 0 0 0,0 0 0 0 0,0 0 0 0 0,1 0 0 0 0,-1 0 0 0 0,0 0 0 0 0,1 0 0 0 0,-1 0 0 0 0,0 0 0 0 0,0 0 0 0 0,1 0 0 0 0,-1 0 0 0 0,0 0 0 0 0,1 0 0 0 0,-1 0 0 0 0,0 0 0 0 0,0 0 0 0 0,1 0 0 0 0,-1 0 0 0 0,0 0 0 0 0,1 0 0 0 0,-1 1 0 0 0,0-1 0 0 0,0 0 0 0 0,1 0 0 0 0,-1 0 0 0 0,0 0 0 0 0,0 1 0 0 0,0-1 0 0 0,1 0 0 0 0,-1 0 0 0 0,0 0 0 0 0,0 1 0 0 0,0-1 0 0 0,0 0 0 0 0,1 0 0 0 0,-1 1 0 0 0,0-1 0 0 0,0 0 0 0 0,0 0 0 0 0,0 1 0 0 0,0 0 0 0 0,8 10-108 0 0,-2 4-49 0 0,0 0 0 0 0,-1 1 0 0 0,-1 0 0 0 0,5 27 0 0 0,-1-2 195 0 0,3 4 108 0 0,-2 0 0 0 0,-2 1 0 0 0,2 55 0 0 0,-16-59 4005 0 0,6-45-3752 0 0,0-1-325 0 0,0-1 1 0 0,1 0 0 0 0,-1 1 0 0 0,1-1-1 0 0,0 0 1 0 0,1 1 0 0 0,-1-1-1 0 0,1 0 1 0 0,0 1 0 0 0,0-1 0 0 0,0 0-1 0 0,1 1 1 0 0,0 0 0 0 0,-1-1 0 0 0,2 1-1 0 0,-1 0 1 0 0,0 0 0 0 0,1 0-1 0 0,0 0 1 0 0,0 0 0 0 0,4-4 0 0 0,4-4-116 0 0,1 0 1 0 0,-1 1-1 0 0,2 0 1 0 0,-1 1-1 0 0,18-10 1 0 0,-19 14-11 0 0,1 0 0 0 0,0 1-1 0 0,0 1 1 0 0,0 0 0 0 0,0 1 0 0 0,1 0 0 0 0,-1 1 0 0 0,1 0-1 0 0,21 0 1 0 0,-28 2 35 0 0,-1 0-1 0 0,1 1 1 0 0,-1-1-1 0 0,1 1 1 0 0,-1 1-1 0 0,1-1 1 0 0,-1 1-1 0 0,0 0 1 0 0,0 0-1 0 0,0 0 1 0 0,5 3-1 0 0,-7-3 27 0 0,-1 0-1 0 0,1 1 1 0 0,-1-1-1 0 0,1 0 0 0 0,-1 1 1 0 0,0-1-1 0 0,0 1 1 0 0,0 0-1 0 0,0 0 1 0 0,-1 0-1 0 0,1 0 0 0 0,-1 0 1 0 0,0 0-1 0 0,0 0 1 0 0,0 0-1 0 0,0 0 1 0 0,0 1-1 0 0,-1-1 0 0 0,1 6 1 0 0,-1-5 30 0 0,0 1 0 0 0,-1-1 1 0 0,1 0-1 0 0,-1 1 0 0 0,0-1 1 0 0,0 0-1 0 0,-1 0 0 0 0,1 1 1 0 0,-1-1-1 0 0,0 0 0 0 0,0-1 1 0 0,0 1-1 0 0,-1 0 0 0 0,1-1 1 0 0,-1 1-1 0 0,0-1 0 0 0,0 0 1 0 0,-5 5-1 0 0,-8 5 104 0 0,0 0 1 0 0,-31 18-1 0 0,20-13-47 0 0,-19 13 4 0 0,-82 41 0 0 0,116-69-1626 0 0,19-13 236 0 0,8-3 101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4:51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1 12379 0 0,'-13'2'3290'0'0,"0"12"-3907"0"0,12-12 860 0 0,-2 3-281 0 0,0 0 1 0 0,1 0-1 0 0,-1 0 0 0 0,1 0 0 0 0,1 1 0 0 0,-1-1 0 0 0,1 1 1 0 0,-1 5-1 0 0,-2 4 70 0 0,0 4 42 0 0,0 0-1 0 0,-2 24 0 0 0,6-36-9 0 0,-1 0 0 0 0,1 0 0 0 0,1 0 0 0 0,-1 0 0 0 0,1 0 0 0 0,0 0-1 0 0,1 0 1 0 0,-1-1 0 0 0,5 12 0 0 0,-5-17-3 0 0,-1 0 1 0 0,1 1-1 0 0,0-1 0 0 0,0 1 0 0 0,0-1 1 0 0,0 0-1 0 0,0 1 0 0 0,0-1 0 0 0,0 0 1 0 0,0 0-1 0 0,0 0 0 0 0,0 0 0 0 0,1 0 1 0 0,-1 0-1 0 0,0 0 0 0 0,1-1 0 0 0,-1 1 1 0 0,1 0-1 0 0,-1-1 0 0 0,1 1 1 0 0,-1-1-1 0 0,1 1 0 0 0,-1-1 0 0 0,4 0 1 0 0,-2 0 51 0 0,0 0 1 0 0,0-1-1 0 0,0 0 1 0 0,0 1-1 0 0,0-1 1 0 0,0 0-1 0 0,0-1 1 0 0,0 1-1 0 0,0-1 1 0 0,0 1-1 0 0,4-4 1 0 0,5-4 139 0 0,-1-1 1 0 0,0-1-1 0 0,0 0 0 0 0,9-12 1 0 0,-6 6-186 0 0,1-4-67 0 0,1 2 1 0 0,0 0-1 0 0,2 1 0 0 0,0 0 0 0 0,1 2 0 0 0,22-15 0 0 0,-40 30-38 0 0,0 1 0 0 0,1 0 0 0 0,-1-1 0 0 0,0 1 0 0 0,1 0 0 0 0,-1 0 0 0 0,1 0 0 0 0,-1 0 0 0 0,0 0 0 0 0,1 0 0 0 0,-1 0 0 0 0,0 1 0 0 0,1-1 0 0 0,-1 0 0 0 0,0 1 0 0 0,1-1 0 0 0,-1 1 0 0 0,0-1 1 0 0,0 1-1 0 0,0 0 0 0 0,1 0 0 0 0,-1-1 0 0 0,0 1 0 0 0,0 0 0 0 0,0 0 0 0 0,0 0 0 0 0,0 0 0 0 0,0 0 0 0 0,-1 0 0 0 0,1 1 0 0 0,0-1 0 0 0,1 2 0 0 0,24 46-213 0 0,-23-43 250 0 0,5 14 89 0 0,2 0-1 0 0,0-1 1 0 0,0-1-1 0 0,2 1 0 0 0,1-2 1 0 0,0 1-1 0 0,1-2 1 0 0,0 0-1 0 0,21 17 1 0 0,16 7-1411 0 0,-43-35 1278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4.2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17 211 3417 0 0,'-13'-12'12578'0'0,"10"-4"-7741"0"0,7-16-5334 0 0,-4 31 844 0 0,2-3-381 0 0,1 1 1 0 0,-1 0-1 0 0,0-1 0 0 0,1 1 1 0 0,0 0-1 0 0,-1 0 1 0 0,1 1-1 0 0,0-1 0 0 0,1 1 1 0 0,-1-1-1 0 0,0 1 1 0 0,5-2-1 0 0,-6 3 5 0 0,13-8-217 0 0,24-16-373 0 0,50-22-1 0 0,-78 42 402 0 0,0 0 0 0 0,0 1 0 0 0,1 0-1 0 0,0 1 1 0 0,-1 0 0 0 0,1 1 0 0 0,0 1-1 0 0,1-1 1 0 0,21 2 0 0 0,-31 0 148 0 0,-1 0 0 0 0,1 1 0 0 0,0-1 1 0 0,0 1-1 0 0,0 0 0 0 0,0 0 0 0 0,0 0 0 0 0,-1 0 0 0 0,1 0 1 0 0,0 0-1 0 0,-1 1 0 0 0,1 0 0 0 0,-1-1 0 0 0,0 1 1 0 0,1 0-1 0 0,-1 0 0 0 0,0 0 0 0 0,0 0 0 0 0,3 5 0 0 0,-3-4-30 0 0,-1 1-1 0 0,1-1 1 0 0,-1 1 0 0 0,0 0-1 0 0,0 0 1 0 0,0 0-1 0 0,0-1 1 0 0,-1 1-1 0 0,0 0 1 0 0,1 0-1 0 0,-2 0 1 0 0,1 0-1 0 0,-1 4 1 0 0,-1 3-53 0 0,0 0 1 0 0,-1 0-1 0 0,0-1 1 0 0,-1 1 0 0 0,0-1-1 0 0,-1 0 1 0 0,0 0-1 0 0,0 0 1 0 0,-10 12-1 0 0,-2-2 577 0 0,-1-1 0 0 0,-1 0 0 0 0,0-2 0 0 0,-2 0 0 0 0,0-1 0 0 0,0-1 0 0 0,-33 16 1795 0 0,57-32-2393 0 0,9-3-103 0 0,0 0 0 0 0,1 1 0 0 0,-1 1 0 0 0,1 0 0 0 0,0 1 0 0 0,-1 0 0 0 0,1 0 0 0 0,0 2 0 0 0,0 0 0 0 0,0 0 0 0 0,-1 1-1 0 0,15 4 1 0 0,-15-3 150 0 0,0 0-1 0 0,-1 1 0 0 0,0 0 0 0 0,0 1 0 0 0,0 0 0 0 0,-1 1 0 0 0,1 0 1 0 0,-1 1-1 0 0,-1 0 0 0 0,1 0 0 0 0,-1 1 0 0 0,-1 1 0 0 0,12 13 1 0 0,-18-21 179 0 0,-1 1 0 0 0,1 0 0 0 0,0 1 0 0 0,-1-1 0 0 0,0 0 0 0 0,0 0 0 0 0,0 1 0 0 0,0-1 0 0 0,0 0 0 0 0,0 1 0 0 0,0-1 0 0 0,-1 1 0 0 0,1-1 0 0 0,-1 1 1 0 0,0-1-1 0 0,0 1 0 0 0,0 0 0 0 0,0-1 0 0 0,0 1 0 0 0,0-1 0 0 0,-1 1 0 0 0,-1 4 0 0 0,1-4 243 0 0,-1 0 1 0 0,0 0-1 0 0,-1 0 0 0 0,1 0 1 0 0,0-1-1 0 0,-1 1 0 0 0,0-1 1 0 0,1 1-1 0 0,-1-1 0 0 0,0 0 1 0 0,0 0-1 0 0,0 0 0 0 0,0 0 1 0 0,-5 1-1 0 0,-5 2 901 0 0,0 1-1 0 0,-1-2 1 0 0,-26 5 0 0 0,-5-2-1058 0 0,32-6 82 0 0,-75 5-406 0 0,80-6-61 0 0,-1 0 0 0 0,1-1 0 0 0,0 0 0 0 0,0 0 0 0 0,-1-1 0 0 0,1 0 0 0 0,0-1 0 0 0,-8-3 0 0 0,4-2-239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4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0 16211 0 0,'-4'0'7313'0'0,"-3"0"-5709"0"0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5.0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 1 18772 0 0,'0'0'629'0'0,"1"3"-2932"0"0,4 34 1451 0 0,-2 1-1 0 0,-2 0 1 0 0,-5 61-1 0 0,-24 116 628 0 0,17-145-309 0 0,8-58 433 0 0,0-2 76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5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16596 0 0,'0'0'530'0'0,"4"7"-5589"0"0,57 68 4793 0 0,118 112-1 0 0,-147-164 581 0 0,-14-13-127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5.8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381 1 14435 0 0,'-32'19'550'0'0,"1"2"-1"0"0,0 0 1 0 0,-52 51 0 0 0,39-33-526 0 0,-1-3-16 0 0,27-22-554 0 0,0 0 1 0 0,0 2 0 0 0,2 0-1 0 0,-21 25 1 0 0,30-32 457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9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25 385 4977 0 0,'0'0'5373'0'0,"-1"7"-8437"0"0,-3 21 2737 0 0,0 0 1 0 0,2 0-1 0 0,1 0 1 0 0,2 28 0 0 0,0-8 1975 0 0,-1-48-1653 0 0,0 1-1 0 0,0-1 1 0 0,0 0 0 0 0,-1 0 0 0 0,1 1 0 0 0,0-1-1 0 0,0 0 1 0 0,0 0 0 0 0,0 1 0 0 0,0-1 0 0 0,0 0-1 0 0,0 1 1 0 0,0-1 0 0 0,0 0 0 0 0,1 0-1 0 0,-1 1 1 0 0,0-1 0 0 0,0 0 0 0 0,0 0 0 0 0,0 1-1 0 0,0-1 1 0 0,0 0 0 0 0,0 0 0 0 0,1 1-1 0 0,-1-1 1 0 0,0 0 0 0 0,0 0 0 0 0,0 0 0 0 0,1 1-1 0 0,-1-1 1 0 0,0 0 0 0 0,0 0 0 0 0,0 0 0 0 0,1 0-1 0 0,-1 0 1 0 0,0 1 0 0 0,11-14 27 0 0</inkml:trace>
  <inkml:trace contextRef="#ctx0" brushRef="#br0" timeOffset="1">16 16 14283 0 0,'-5'-16'-793'0'0,"-1"22"-1186"0"0,5-3 1840 0 0,0 0 0 0 0,1 0 0 0 0,-1 0-1 0 0,0 1 1 0 0,1-1 0 0 0,0 0 0 0 0,0 0 0 0 0,0 0 0 0 0,1 5-1 0 0,30 95-2687 0 0,-23-79 1488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9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1 10602 0 0,'0'0'250'0'0,"-4"2"-1371"0"0,-42 40 760 0 0,28-25 376 0 0,0 0-1 0 0,-2-1 1 0 0,1-1 0 0 0,-30 16-1 0 0,18-16 257 0 0,-1-2 0 0 0,-1 0 1 0 0,-44 9 2015 0 0,101-22-3909 0 0,-19-1 1600 0 0,0 1 0 0 0,0 0-1 0 0,1 1 1 0 0,-1-1-1 0 0,0 1 1 0 0,0 0 0 0 0,1 0-1 0 0,-1 0 1 0 0,0 1-1 0 0,0 0 1 0 0,-1 0-1 0 0,1 0 1 0 0,0 1 0 0 0,6 4-1 0 0,16 14-45 0 0,0 2 1 0 0,37 39-1 0 0,-32-28 133 0 0,-30-32-174 0 0,0 0 1 0 0,1 0 0 0 0,-1-1-1 0 0,1 1 1 0 0,-1 0 0 0 0,1-1-1 0 0,-1 1 1 0 0,1-1 0 0 0,0 0-1 0 0,0 0 1 0 0,0 0 0 0 0,0 0-1 0 0,-1 0 1 0 0,1-1 0 0 0,0 0-1 0 0,0 1 1 0 0,0-1 0 0 0,0 0-1 0 0,0 0 1 0 0,0-1 0 0 0,5 0-1 0 0,1-2 31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6.1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296 0 16836 0 0,'-44'49'-121'0'0,"3"2"0"0"0,-53 83 1 0 0,-10 14-5637 0 0,91-131 3530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6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317 58 17396 0 0,'-9'9'-20'0'0,"0"0"-1"0"0,-1-1 1 0 0,0 0 0 0 0,0 0 0 0 0,-17 9 0 0 0,-10 7-86 0 0,4 2 56 0 0,-52 49-1 0 0,75-65 31 0 0,1 0 0 0 0,0 0 0 0 0,1 1 0 0 0,0 0 0 0 0,1 0 1 0 0,0 1-1 0 0,0 0 0 0 0,2 0 0 0 0,-7 19 0 0 0,11-29 9 0 0,0 0 0 0 0,1 0 0 0 0,-1 0 0 0 0,0 0-1 0 0,1 0 1 0 0,0 0 0 0 0,-1 0 0 0 0,1 0 0 0 0,0 1 0 0 0,0-1 0 0 0,0 0 0 0 0,1 0 0 0 0,-1 0 0 0 0,0 0-1 0 0,1 0 1 0 0,0 0 0 0 0,-1 0 0 0 0,1 1 0 0 0,0-2 0 0 0,0 1 0 0 0,0 0 0 0 0,0 0 0 0 0,0 0 0 0 0,0 0 0 0 0,1-1-1 0 0,-1 1 1 0 0,1 0 0 0 0,-1-1 0 0 0,1 0 0 0 0,0 1 0 0 0,-1-1 0 0 0,1 0 0 0 0,0 0 0 0 0,0 0 0 0 0,0 0-1 0 0,0 0 1 0 0,0 0 0 0 0,0 0 0 0 0,0-1 0 0 0,0 1 0 0 0,0-1 0 0 0,0 1 0 0 0,0-1 0 0 0,3 0 0 0 0,7 1 119 0 0,-1-1 1 0 0,1 0-1 0 0,0-1 1 0 0,-1 0-1 0 0,1-1 1 0 0,21-6-1 0 0,-13 2 10 0 0,-1-1 1 0 0,0-1-1 0 0,-1 0 1 0 0,1-1-1 0 0,-2-1 1 0 0,1-1-1 0 0,-2-1 1 0 0,1 0-1 0 0,23-23 1 0 0,-32 26-29 0 0,-1 1 1 0 0,0-1-1 0 0,0 0 0 0 0,0 0 1 0 0,-1-1-1 0 0,-1 1 1 0 0,0-1-1 0 0,0-1 1 0 0,-1 1-1 0 0,0-1 1 0 0,-1 0-1 0 0,0 0 1 0 0,0 0-1 0 0,-2 0 0 0 0,1 0 1 0 0,-1 0-1 0 0,-1-1 1 0 0,-2-20-1 0 0,2 27-105 0 0,-1 0-1 0 0,0 0 1 0 0,0 0-1 0 0,-1 0 1 0 0,0 0-1 0 0,1 1 1 0 0,-2-1 0 0 0,1 1-1 0 0,0-1 1 0 0,-1 1-1 0 0,0 0 1 0 0,0 0-1 0 0,0 0 1 0 0,0 0-1 0 0,-6-4 1 0 0,6 6-291 0 0,0-1 0 0 0,-1 1 0 0 0,1 0 1 0 0,-1 0-1 0 0,1 0 0 0 0,-1 1 0 0 0,0-1 1 0 0,0 1-1 0 0,0 0 0 0 0,0 0 0 0 0,0 0 0 0 0,0 0 1 0 0,0 1-1 0 0,0-1 0 0 0,0 1 0 0 0,0 0 1 0 0,0 1-1 0 0,-7 0 0 0 0,-4 2-578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6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283 2 21709 0 0,'-14'-1'277'0'0,"8"1"-440"0"0,-1 0-1 0 0,1 0 1 0 0,-1 0 0 0 0,1 1-1 0 0,-1 0 1 0 0,1 1-1 0 0,0 0 1 0 0,-1-1 0 0 0,1 2-1 0 0,0-1 1 0 0,0 1 0 0 0,1 0-1 0 0,-10 6 1 0 0,-7 4-15 0 0,1 2 0 0 0,1 0 0 0 0,-35 33-1 0 0,50-43 145 0 0,0 0-1 0 0,1 0 0 0 0,-1 0 1 0 0,1 0-1 0 0,1 0 0 0 0,-1 1 1 0 0,1 0-1 0 0,0 0 0 0 0,0 0 1 0 0,0 0-1 0 0,1 0 1 0 0,0 1-1 0 0,0-1 0 0 0,1 1 1 0 0,0-1-1 0 0,0 1 0 0 0,1 0 1 0 0,-1-1-1 0 0,1 1 0 0 0,1 7 1 0 0,0-10-34 0 0,0-1 0 0 0,0 0 1 0 0,0 1-1 0 0,0-1 1 0 0,1 0-1 0 0,-1 0 1 0 0,1 0-1 0 0,0 0 1 0 0,0 0-1 0 0,0-1 1 0 0,0 1-1 0 0,0 0 0 0 0,0-1 1 0 0,1 0-1 0 0,0 1 1 0 0,-1-1-1 0 0,5 2 1 0 0,-2-1 23 0 0,1 0 1 0 0,0-1 0 0 0,-1 1-1 0 0,1-1 1 0 0,0-1-1 0 0,0 1 1 0 0,0-1 0 0 0,0 0-1 0 0,8 0 1 0 0,-3-1 123 0 0,-1 0 1 0 0,1 0-1 0 0,0-1 1 0 0,-1-1-1 0 0,1 0 1 0 0,-1 0-1 0 0,0-1 1 0 0,1 0-1 0 0,-1-1 1 0 0,-1 0-1 0 0,11-6 0 0 0,-17 8 73 0 0,0 0 0 0 0,0-1 0 0 0,0 1 0 0 0,0 0 0 0 0,-1-1-1 0 0,1 0 1 0 0,-1 0 0 0 0,0 0 0 0 0,4-5 0 0 0,-6 7-118 0 0,0 0 0 0 0,1 0 0 0 0,-1 0-1 0 0,0 0 1 0 0,1 1 0 0 0,-1-1 0 0 0,0 0 0 0 0,0 0 0 0 0,0 0 0 0 0,0 0 0 0 0,0 0 0 0 0,0 0 0 0 0,0 0 0 0 0,0 0 0 0 0,0 0 0 0 0,0 0 0 0 0,-1 0 0 0 0,1 0 0 0 0,0 0 0 0 0,-1 1 0 0 0,1-1 0 0 0,-1 0 0 0 0,1 0 0 0 0,-1 0 0 0 0,1 0-1 0 0,-1 1 1 0 0,1-1 0 0 0,-1 0 0 0 0,0 1 0 0 0,1-1 0 0 0,-1 0 0 0 0,0 1 0 0 0,0-1 0 0 0,1 1 0 0 0,-1-1 0 0 0,0 1 0 0 0,0-1 0 0 0,0 1 0 0 0,0 0 0 0 0,0-1 0 0 0,0 1 0 0 0,-1 0 0 0 0,-10-4-240 0 0,1 1 0 0 0,-1 0 0 0 0,0 1 0 0 0,0 1 0 0 0,0 0 0 0 0,0 0 1 0 0,-18 2-1 0 0,-7 3-769 0 0,-40 9 1 0 0,51-9 268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7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 8850 0 0,'1'5'-3035'0'0,"3"40"-422"0"0,-9 31 2449 0 0,1 8 1020 0 0,7-2-29 0 0,0-10 474 0 0,-2 82 17704 0 0,4-160-16556 0 0,0-1-4494 0 0,7-6 2717 0 0,1 0-1 0 0,0 1 1 0 0,0 0 0 0 0,2 2 0 0 0,-1-1 0 0 0,30-14 0 0 0,-32 18-14 0 0,0 2 0 0 0,1 0 0 0 0,-1 0-1 0 0,1 1 1 0 0,0 1 0 0 0,1 0 0 0 0,-1 0 0 0 0,1 2 0 0 0,20-1 0 0 0,-30 2 61 0 0,0 0 0 0 0,-1 0 1 0 0,1 1-1 0 0,0-1 1 0 0,0 1-1 0 0,-1 0 1 0 0,1 0-1 0 0,0 0 0 0 0,-1 0 1 0 0,1 1-1 0 0,-1-1 1 0 0,1 1-1 0 0,-1 0 0 0 0,0 0 1 0 0,0 0-1 0 0,0 1 1 0 0,0-1-1 0 0,0 1 0 0 0,0-1 1 0 0,-1 1-1 0 0,0 0 1 0 0,1 0-1 0 0,-1 0 0 0 0,0 1 1 0 0,0-1-1 0 0,0 0 1 0 0,-1 1-1 0 0,1-1 0 0 0,-1 1 1 0 0,0 0-1 0 0,0-1 1 0 0,0 1-1 0 0,-1 0 0 0 0,1 0 1 0 0,-1-1-1 0 0,0 1 1 0 0,0 0-1 0 0,0 0 0 0 0,0 0 1 0 0,-1-1-1 0 0,0 1 1 0 0,1 0-1 0 0,-1 0 1 0 0,-1-1-1 0 0,1 1 0 0 0,0-1 1 0 0,-1 1-1 0 0,0-1 1 0 0,0 0-1 0 0,0 1 0 0 0,0-1 1 0 0,0 0-1 0 0,-4 3 1 0 0,-3 3 718 0 0,0-1 1 0 0,0 0-1 0 0,0-1 1 0 0,-1 0 0 0 0,0-1-1 0 0,-1 0 1 0 0,1 0 0 0 0,-1-1-1 0 0,0 0 1 0 0,-15 3 0 0 0,8-2-246 0 0,0-2 1 0 0,0 0 0 0 0,0-1 0 0 0,-1-1 0 0 0,-35-1 0 0 0,52-1-479 0 0,1 0 0 0 0,-1 0 0 0 0,0 0 1 0 0,0-1-1 0 0,1 1 0 0 0,-1 0 0 0 0,0-1 0 0 0,1 0 0 0 0,-1 1 0 0 0,1-1 0 0 0,-1 0 0 0 0,0 0 0 0 0,1 1 1 0 0,0-1-1 0 0,-1 0 0 0 0,1-1 0 0 0,-1 1 0 0 0,1 0 0 0 0,-2-2 0 0 0,4-3 41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6:27.8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21 13123 0 0,'0'0'4589'0'0,"-5"16"-5040"0"0,3-13 437 0 0,-12 46-132 0 0,14-47 154 0 0,-1-1 1 0 0,1 1 0 0 0,-1 0 0 0 0,1 0-1 0 0,0-1 1 0 0,-1 1 0 0 0,1 0 0 0 0,0 0-1 0 0,0-1 1 0 0,1 1 0 0 0,-1 0 0 0 0,0 0-1 0 0,1-1 1 0 0,-1 1 0 0 0,1 0 0 0 0,-1 0-1 0 0,1-1 1 0 0,0 1 0 0 0,-1-1 0 0 0,1 1-1 0 0,0-1 1 0 0,0 1 0 0 0,0-1 0 0 0,0 1 0 0 0,1-1-1 0 0,0 1 1 0 0,-1-1 107 0 0,11-3 840 0 0,12-9-784 0 0,-1-1 0 0 0,0 0 0 0 0,-1-2 1 0 0,33-27-1 0 0,4-1-198 0 0,-58 41-79 0 0,-1 10-1592 0 0,0 0 1600 0 0,1-1 0 0 0,1 1 0 0 0,-1-1 0 0 0,2 1 0 0 0,-1-1 1 0 0,1 1-1 0 0,0-1 0 0 0,1 0 0 0 0,-1-1 0 0 0,2 1 0 0 0,-1-1 0 0 0,1 1 1 0 0,0-1-1 0 0,1-1 0 0 0,9 11 0 0 0,-4-7-259 0 0,0-1 0 0 0,1 0 0 0 0,0-1-1 0 0,1 0 1 0 0,0 0 0 0 0,0-2 0 0 0,0 0 0 0 0,27 9 0 0 0,-22-9 256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0.8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745 474 9434 0 0,'4'-36'4396'0'0,"-2"30"-3960"0"0,-1-1 0 0 0,0 1 0 0 0,-1 0 1 0 0,0-1-1 0 0,0 1 0 0 0,-1-8 1 0 0,1 12-389 0 0,-1 0 0 0 0,0 0 0 0 0,0 0 0 0 0,1 0 0 0 0,-2 0 0 0 0,1 0 0 0 0,0 0 0 0 0,0 0-1 0 0,-1 1 1 0 0,1-1 0 0 0,-1 0 0 0 0,1 1 0 0 0,-1-1 0 0 0,0 1 0 0 0,1-1 0 0 0,-1 1 0 0 0,0 0 0 0 0,0 0 0 0 0,0 0 0 0 0,0 0 0 0 0,0 0 0 0 0,0 0 0 0 0,0 1 0 0 0,0-1 0 0 0,-1 1 0 0 0,1-1 0 0 0,0 1 0 0 0,0 0 0 0 0,-1 0 0 0 0,1 0 0 0 0,0 0 0 0 0,0 0 0 0 0,-3 1 0 0 0,-6 0-225 0 0,-1 1-1 0 0,1 0 0 0 0,0 0 0 0 0,1 1 1 0 0,-13 5-1 0 0,7-1-24 0 0,1 0 1 0 0,-1 1-1 0 0,-22 15 1 0 0,34-20 169 0 0,-1 0 0 0 0,1 1 0 0 0,0-1 0 0 0,0 1 0 0 0,0 0 0 0 0,0 0 1 0 0,1 0-1 0 0,0 0 0 0 0,-1 1 0 0 0,2-1 0 0 0,-1 1 0 0 0,0 0 0 0 0,1 0 1 0 0,0 0-1 0 0,-2 7 0 0 0,4-11 27 0 0,-1 1-1 0 0,1-1 1 0 0,0 1 0 0 0,0-1 0 0 0,0 0 0 0 0,0 1-1 0 0,0-1 1 0 0,0 0 0 0 0,0 1 0 0 0,1-1 0 0 0,-1 1-1 0 0,0-1 1 0 0,1 0 0 0 0,-1 0 0 0 0,1 1 0 0 0,-1-1-1 0 0,1 0 1 0 0,0 0 0 0 0,-1 1 0 0 0,1-1 0 0 0,0 0-1 0 0,0 0 1 0 0,0 0 0 0 0,2 2 0 0 0,-1-2-15 0 0,1 0 1 0 0,0 1-1 0 0,-1-1 1 0 0,1 0-1 0 0,0 0 1 0 0,-1-1 0 0 0,1 1-1 0 0,0 0 1 0 0,0-1-1 0 0,0 0 1 0 0,4 0-1 0 0,3 0-13 0 0,1-1 0 0 0,-1 0 0 0 0,1 0 0 0 0,-1-2 0 0 0,16-4 0 0 0,-13 2 90 0 0,-1 0-1 0 0,1-2 1 0 0,-1 1-1 0 0,-1-1 1 0 0,1-1-1 0 0,-1 0 1 0 0,-1-1-1 0 0,16-15 0 0 0,-31 35-2459 0 0,2-5 2417 0 0,1 0-1 0 0,0 0 1 0 0,1 0-1 0 0,-1 0 1 0 0,0 11 0 0 0,2-15 11 0 0,0 0 0 0 0,1 0 1 0 0,-1 0-1 0 0,1 0 0 0 0,-1 0 1 0 0,1 0-1 0 0,0-1 0 0 0,0 1 1 0 0,0 0-1 0 0,0 0 0 0 0,0-1 1 0 0,0 1-1 0 0,0-1 0 0 0,0 1 0 0 0,1-1 1 0 0,-1 1-1 0 0,1-1 0 0 0,-1 0 1 0 0,1 0-1 0 0,-1 0 0 0 0,1 0 1 0 0,0 0-1 0 0,-1 0 0 0 0,1 0 1 0 0,0 0-1 0 0,2 0 0 0 0,3 1 148 0 0,-1 0 0 0 0,1 0 0 0 0,0-1 0 0 0,-1 0 0 0 0,1 0-1 0 0,8 0 1 0 0,-9-2-51 0 0,1 0 0 0 0,-1 0 0 0 0,0-1-1 0 0,1 0 1 0 0,-1 0 0 0 0,0 0 0 0 0,0-1-1 0 0,0 0 1 0 0,-1 0 0 0 0,1-1 0 0 0,-1 1-1 0 0,0-1 1 0 0,0 0 0 0 0,0-1 0 0 0,0 1-1 0 0,-1-1 1 0 0,1 0 0 0 0,-1 0-1 0 0,0-1 1 0 0,3-5 0 0 0,2-3-61 0 0,-1 0-1 0 0,0-1 1 0 0,-1 0-1 0 0,-1 0 1 0 0,0-1-1 0 0,6-30 1 0 0,-9 32-183 0 0,-1 0-1 0 0,-1 0 1 0 0,0 0 0 0 0,-1 0-1 0 0,-1 0 1 0 0,0 0 0 0 0,-1 0-1 0 0,0 0 1 0 0,-1 1 0 0 0,-1-1-1 0 0,0 1 1 0 0,-10-22 0 0 0,9 26 38 0 0,1 0 0 0 0,-2 1 1 0 0,1 0-1 0 0,-1 0 0 0 0,-1 0 1 0 0,1 1-1 0 0,-1 0 1 0 0,0 0-1 0 0,-1 1 0 0 0,0 0 1 0 0,0 0-1 0 0,0 0 0 0 0,-1 1 1 0 0,0 1-1 0 0,0 0 1 0 0,0 0-1 0 0,0 0 0 0 0,-16-3 1 0 0,3 3-30 0 0,0 1 0 0 0,0 1 0 0 0,-1 1 1 0 0,1 1-1 0 0,0 1 0 0 0,0 1 0 0 0,0 1 1 0 0,-40 11-1 0 0,19-2 24 0 0,1 2 0 0 0,0 3 0 0 0,-54 28 0 0 0,70-31 13 0 0,1 1 1 0 0,0 1 0 0 0,1 1-1 0 0,1 1 1 0 0,1 1 0 0 0,0 1-1 0 0,-34 42 1 0 0,44-46 4 0 0,1 1-1 0 0,0 0 1 0 0,2 1-1 0 0,-1 0 1 0 0,2 0 0 0 0,1 1-1 0 0,0 0 1 0 0,1 0-1 0 0,1 1 1 0 0,1-1-1 0 0,1 1 1 0 0,-1 25 0 0 0,3-22-11 0 0,1 0 0 0 0,1 1 0 0 0,1-1 1 0 0,2 0-1 0 0,0-1 0 0 0,1 1 0 0 0,14 38 1 0 0,-13-48 54 0 0,-1 0 0 0 0,2-1 1 0 0,-1 0-1 0 0,2-1 1 0 0,0 1-1 0 0,0-1 0 0 0,1-1 1 0 0,0 0-1 0 0,1 0 0 0 0,0-1 1 0 0,0 0-1 0 0,1 0 0 0 0,0-1 1 0 0,18 9-1 0 0,-10-9 212 0 0,1 0 0 0 0,0-1 0 0 0,0-1-1 0 0,1-1 1 0 0,0-1 0 0 0,0-1 0 0 0,0 0 0 0 0,0-2 0 0 0,0 0-1 0 0,35-4 1 0 0,-7-3 417 0 0,1-2-1 0 0,-1-1 0 0 0,66-24 0 0 0,-82 23-348 0 0,0-2-1 0 0,-1-1 1 0 0,-1-2-1 0 0,0-1 1 0 0,-1-1-1 0 0,0-2 1 0 0,-2-1-1 0 0,0-1 1 0 0,-2-1-1 0 0,0-2 1 0 0,40-48-1 0 0,-44 44 32 0 0,-1-1 1 0 0,-1-1-1 0 0,22-47 0 0 0,-36 66-153 0 0,-1 0 0 0 0,0-1 0 0 0,-1 0 1 0 0,-1 0-1 0 0,0 0 0 0 0,0 0 1 0 0,-1-1-1 0 0,-1 1 0 0 0,0-1 0 0 0,-1 1 1 0 0,0-1-1 0 0,-1 0 0 0 0,-3-17 0 0 0,2 24-182 0 0,0-1-1 0 0,-1 1 0 0 0,0 0 0 0 0,0 0 0 0 0,0 0 0 0 0,-1 0 1 0 0,1 1-1 0 0,-1-1 0 0 0,-1 1 0 0 0,1 0 0 0 0,-1 0 0 0 0,0 0 0 0 0,0 1 1 0 0,0 0-1 0 0,-1 0 0 0 0,1 0 0 0 0,-1 1 0 0 0,0 0 0 0 0,0 0 1 0 0,-1 0-1 0 0,1 1 0 0 0,0-1 0 0 0,-14-1 0 0 0,8 1-519 0 0,-1 1 0 0 0,0 1 0 0 0,0 0-1 0 0,0 0 1 0 0,0 2 0 0 0,0-1 0 0 0,0 2-1 0 0,0 0 1 0 0,0 0 0 0 0,1 1 0 0 0,-20 7-1 0 0,12-2 423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1.5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21 206 13707 0 0,'-1'-1'287'0'0,"0"1"1"0"0,0-1 0 0 0,-1 0-1 0 0,1 1 1 0 0,0-1-1 0 0,0 0 1 0 0,0 0-1 0 0,0 0 1 0 0,-1 0-1 0 0,1 0 1 0 0,1 0-1 0 0,-1 0 1 0 0,0 0-1 0 0,0 0 1 0 0,0 0-1 0 0,1-1 1 0 0,-1 1-1 0 0,0 0 1 0 0,1-1-1 0 0,-1 1 1 0 0,0-3-1 0 0,1 2-123 0 0,0 0-1 0 0,1 1 0 0 0,-1-1 0 0 0,0 0 0 0 0,1 0 0 0 0,-1 0 0 0 0,1 0 0 0 0,-1 0 0 0 0,1 1 0 0 0,0-1 0 0 0,0 0 0 0 0,0 1 0 0 0,0-1 0 0 0,1-2 0 0 0,7-5-203 0 0,-1-1-1 0 0,1 2 1 0 0,1-1 0 0 0,11-7-1 0 0,-12 8 82 0 0,9-6-149 0 0,1 0-1 0 0,0 1 1 0 0,26-12 0 0 0,-36 21-4 0 0,0 0 0 0 0,0 0 0 0 0,0 1-1 0 0,0 0 1 0 0,0 1 0 0 0,0 0 0 0 0,1 1 0 0 0,-1 0 0 0 0,1 0 0 0 0,15 1 0 0 0,-21 0 12 0 0,0 1 1 0 0,0 0-1 0 0,0 0 1 0 0,-1 0-1 0 0,1 1 1 0 0,0-1-1 0 0,0 1 0 0 0,-1 0 1 0 0,1 0-1 0 0,-1 0 1 0 0,0 0-1 0 0,1 0 0 0 0,-1 1 1 0 0,5 5-1 0 0,-4-3-30 0 0,1 1-1 0 0,-1 0 1 0 0,-1 0-1 0 0,1 0 0 0 0,-1 0 1 0 0,0 0-1 0 0,0 1 1 0 0,2 7-1 0 0,-2-3-10 0 0,0 1 0 0 0,-1 0 0 0 0,0 0-1 0 0,-1 0 1 0 0,-1 0 0 0 0,1 0 0 0 0,-2 1 0 0 0,0-1-1 0 0,-4 19 1 0 0,1-17 235 0 0,0 0 1 0 0,-2 0-1 0 0,0 0 0 0 0,0 0 0 0 0,-1-1 1 0 0,-1 0-1 0 0,0-1 0 0 0,-13 16 0 0 0,13-19 29 0 0,0-1 1 0 0,0 1-1 0 0,-1-1 0 0 0,0-1 0 0 0,-1 0 0 0 0,0 0 0 0 0,0-1 0 0 0,0 0 1 0 0,-1 0-1 0 0,1-1 0 0 0,-14 3 0 0 0,15-7 1790 0 0,16-6-1837 0 0,20-8-1528 0 0,-17 10 1202 0 0,0 1 0 0 0,0 1 0 0 0,1 0 0 0 0,-1 0-1 0 0,0 1 1 0 0,1 0 0 0 0,-1 0 0 0 0,1 2 0 0 0,-1-1-1 0 0,0 1 1 0 0,0 1 0 0 0,0-1 0 0 0,0 2-1 0 0,0 0 1 0 0,-1 0 0 0 0,1 0 0 0 0,15 11 0 0 0,-19-11 172 0 0,0 1 1 0 0,0 0-1 0 0,-1 0 1 0 0,1 0-1 0 0,-1 1 1 0 0,0 0 0 0 0,-1 0-1 0 0,1 0 1 0 0,-1 0-1 0 0,0 1 1 0 0,-1-1-1 0 0,0 1 1 0 0,0 0-1 0 0,0 0 1 0 0,-1 1 0 0 0,0-1-1 0 0,0 0 1 0 0,-1 1-1 0 0,0-1 1 0 0,0 1-1 0 0,-1-1 1 0 0,0 1-1 0 0,0-1 1 0 0,-1 1 0 0 0,-1 8-1 0 0,1-10 321 0 0,-1-1-1 0 0,1 1 1 0 0,-1-1-1 0 0,0 0 1 0 0,0 0-1 0 0,-1 0 1 0 0,1 0-1 0 0,-1 0 1 0 0,0-1-1 0 0,-1 1 1 0 0,1-1-1 0 0,-1 0 1 0 0,1 0-1 0 0,-6 4 1 0 0,1-2 31 0 0,1-1 0 0 0,-1 0 1 0 0,0 0-1 0 0,0-1 0 0 0,0 0 1 0 0,-1-1-1 0 0,1 0 1 0 0,-11 3-1 0 0,1-2-101 0 0,0-1 0 0 0,0-1 0 0 0,-1 0 0 0 0,1-2 0 0 0,-1 0 0 0 0,1-1 0 0 0,0 0 0 0 0,-22-6 0 0 0,34 6-256 0 0,-1 0 0 0 0,0-1 0 0 0,0 0-1 0 0,1 0 1 0 0,-1 0 0 0 0,1-1 0 0 0,0 0-1 0 0,0-1 1 0 0,0 1 0 0 0,0-1 0 0 0,1 0-1 0 0,-1-1 1 0 0,1 1 0 0 0,0-1 0 0 0,0 0-1 0 0,1 0 1 0 0,0-1 0 0 0,-7-10 0 0 0,0-7-776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1.9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0 16003 0 0,'0'0'1202'0'0,"-2"5"-3408"0"0,-15 52-2407 0 0,0 38 2643 0 0,0 3 1786 0 0,14-85 171 0 0,-52 196 1051 0 0,33-149-1133 0 0,22-59 15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2.3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326 236 13147 0 0,'0'-11'4422'0'0,"4"-10"-3687"0"0,1 1-1 0 0,0 0 1 0 0,1 0-1 0 0,13-27 1 0 0,-16 41-552 0 0,0 0-1 0 0,0 0 1 0 0,0-1 0 0 0,-1 1-1 0 0,0-1 1 0 0,1-13 0 0 0,-2 19-175 0 0,-1-1 0 0 0,-1 1 0 0 0,1-1 0 0 0,0 1 0 0 0,0-1 0 0 0,0 1 0 0 0,-1-1 0 0 0,1 1 1 0 0,-1-1-1 0 0,1 1 0 0 0,-1-1 0 0 0,0 1 0 0 0,1 0 0 0 0,-1 0 0 0 0,0-1 0 0 0,0 1 1 0 0,0 0-1 0 0,0 0 0 0 0,0 0 0 0 0,0 0 0 0 0,0 0 0 0 0,-1 0 0 0 0,1 0 0 0 0,0 0 0 0 0,0 0 1 0 0,-1 0-1 0 0,1 1 0 0 0,-1-1 0 0 0,1 1 0 0 0,-1-1 0 0 0,1 1 0 0 0,0-1 0 0 0,-1 1 1 0 0,0 0-1 0 0,1 0 0 0 0,-3 0 0 0 0,-11-1-228 0 0,1 0 0 0 0,-1 2 0 0 0,1 0-1 0 0,-1 0 1 0 0,1 1 0 0 0,0 1 0 0 0,0 0 0 0 0,0 1 0 0 0,0 1 0 0 0,0 0 0 0 0,1 1-1 0 0,0 0 1 0 0,0 1 0 0 0,1 1 0 0 0,-16 11 0 0 0,19-13 182 0 0,1 1-1 0 0,-1 0 1 0 0,1 0-1 0 0,0 1 1 0 0,1 0-1 0 0,0 0 1 0 0,0 1-1 0 0,1 0 1 0 0,0 0-1 0 0,0 1 1 0 0,1-1-1 0 0,1 1 1 0 0,-1 0-1 0 0,2 1 1 0 0,-1-1-1 0 0,2 1 1 0 0,-1-1-1 0 0,1 1 1 0 0,1 0-1 0 0,-1 19 1 0 0,3-24-97 0 0,0 0 0 0 0,0 0-1 0 0,1 0 1 0 0,-1 0 0 0 0,1 0 0 0 0,1-1 0 0 0,-1 1 0 0 0,1-1 0 0 0,0 1 0 0 0,0-1 0 0 0,1 0 0 0 0,-1 0 0 0 0,1 0 0 0 0,0-1 0 0 0,1 0 0 0 0,-1 1 0 0 0,1-1 0 0 0,-1-1 0 0 0,1 1 0 0 0,0-1 0 0 0,1 0 0 0 0,-1 0-1 0 0,1 0 1 0 0,9 3 0 0 0,6 1-74 0 0,-1-1 0 0 0,1 0 0 0 0,0-2-1 0 0,1 0 1 0 0,36 1 0 0 0,-9-3 209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2.8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1 14707 0 0,'0'0'1072'0'0,"-2"0"-1143"0"0,-3 13-5862 0 0,4-4 5168 0 0,0-1 0 0 0,1 0-1 0 0,0 0 1 0 0,0 1 0 0 0,1-1 0 0 0,0 0 0 0 0,3 11 0 0 0,2 31-729 0 0,-4 26 1169 0 0,-15 141 0 0 0,-21-24 5762 0 0,28-174-3936 0 0,-1 18 11496 0 0,8-43-11360 0 0,7-14-1698 0 0,1 1-1 0 0,0 0 1 0 0,1 0 0 0 0,1 1-1 0 0,1 1 1 0 0,1 0-1 0 0,0 0 1 0 0,18-17 0 0 0,-21 25-260 0 0,-1 1 0 0 0,1 0 0 0 0,1 0 0 0 0,-1 1 1 0 0,1 1-1 0 0,19-9 0 0 0,-22 12 113 0 0,0 0 1 0 0,0 1-1 0 0,-1 0 0 0 0,1 0 1 0 0,0 1-1 0 0,0 0 0 0 0,1 0 1 0 0,-1 1-1 0 0,0 0 0 0 0,0 0 0 0 0,10 3 1 0 0,-15-3 66 0 0,0 1 0 0 0,0-1 0 0 0,-1 1 0 0 0,1 0 0 0 0,-1 0 0 0 0,1 0 0 0 0,-1 0 0 0 0,1 0 0 0 0,-1 0 0 0 0,0 1 0 0 0,1-1 0 0 0,-1 1 0 0 0,0 0 0 0 0,0-1 0 0 0,0 1 0 0 0,0 0 0 0 0,2 3 0 0 0,-3-3 80 0 0,0 0 0 0 0,0 0 0 0 0,-1 0 0 0 0,1 0-1 0 0,0 0 1 0 0,-1 1 0 0 0,1-1 0 0 0,-1 0 0 0 0,0 0 0 0 0,0 1 0 0 0,0-1 0 0 0,0 0 0 0 0,0 1 0 0 0,0-1 0 0 0,0 0 0 0 0,-2 4 0 0 0,0 0 160 0 0,0 0 1 0 0,-1 1-1 0 0,0-1 1 0 0,0 0-1 0 0,0-1 1 0 0,-1 1-1 0 0,0 0 0 0 0,0-1 1 0 0,0 0-1 0 0,-1 0 1 0 0,0 0-1 0 0,-7 6 1 0 0,-3-1 248 0 0,0-1 1 0 0,-1 0 0 0 0,-32 14-1 0 0,39-19-243 0 0,-1-1 0 0 0,0 0 1 0 0,0 0-1 0 0,0-1 0 0 0,0 0 0 0 0,0-1 0 0 0,-1 0 0 0 0,-13-1 0 0 0,24 0-137 0 0,-1 0-1 0 0,0 0 1 0 0,0 0-1 0 0,1 0 1 0 0,-1 0-1 0 0,0 0 1 0 0,1 0-1 0 0,-1 0 1 0 0,0-1-1 0 0,1 1 1 0 0,-1 0-1 0 0,0 0 1 0 0,1-1-1 0 0,-1 1 1 0 0,1 0-1 0 0,-1-1 1 0 0,0 1-1 0 0,1-1 1 0 0,-1 1-1 0 0,1-1 1 0 0,-1 1-1 0 0,1-1 1 0 0,0 1-1 0 0,-1-1 1 0 0,1 1-1 0 0,-1-1 1 0 0,1 1-1 0 0,0-1 1 0 0,0 0-1 0 0,-1 1 1 0 0,1-1-1 0 0,0-1 1 0 0,0 1-167 0 0,0 0 0 0 0,0-1 0 0 0,0 1 0 0 0,1 0 0 0 0,-1-1 1 0 0,1 1-1 0 0,-1 0 0 0 0,1 0 0 0 0,-1-1 0 0 0,1 1 0 0 0,0 0 0 0 0,-1 0 1 0 0,1 0-1 0 0,0 0 0 0 0,0 0 0 0 0,1-1 0 0 0,10-9-1939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4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18 9378 0 0,'0'0'1627'0'0,"-2"-8"2393"0"0,0-1-4303 0 0,-12 9-12 0 0,9 0 222 0 0,0 0 1 0 0,0-1-1 0 0,1 2 0 0 0,-1-1 0 0 0,0 1 1 0 0,0-1-1 0 0,1 1 0 0 0,-1 1 0 0 0,1-1 0 0 0,-1 1 1 0 0,1-1-1 0 0,-1 1 0 0 0,-6 5 0 0 0,-4 2-36 0 0,1 0 0 0 0,1 1 0 0 0,0 1-1 0 0,0 0 1 0 0,-17 21 0 0 0,27-30 94 0 0,1 1-1 0 0,0 0 1 0 0,0 0-1 0 0,0 0 1 0 0,1 1 0 0 0,-1-1-1 0 0,1 0 1 0 0,0 0-1 0 0,0 1 1 0 0,0-1 0 0 0,0 1-1 0 0,1-1 1 0 0,-1 1-1 0 0,1 4 1 0 0,0-5-4 0 0,1 0 0 0 0,-1 0-1 0 0,1 0 1 0 0,0-1 0 0 0,0 1 0 0 0,1 0-1 0 0,-1 0 1 0 0,0-1 0 0 0,1 1 0 0 0,0 0-1 0 0,-1-1 1 0 0,1 0 0 0 0,0 1 0 0 0,0-1-1 0 0,1 0 1 0 0,-1 0 0 0 0,0 0 0 0 0,1 0 0 0 0,3 2-1 0 0,2 0-250 0 0,0 0 1 0 0,-1 0-1 0 0,2-1 0 0 0,-1 0 0 0 0,0-1 0 0 0,0 0 0 0 0,1 0 0 0 0,0 0 1 0 0,-1-1-1 0 0,1-1 0 0 0,0 0 0 0 0,-1 0 0 0 0,1 0 0 0 0,0-1 0 0 0,-1 0 0 0 0,10-3 1 0 0,3-2-1332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3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0 14763 0 0,'0'0'1707'0'0,"-2"13"-3946"0"0,-5 3 1982 0 0,0 0-1 0 0,-7 34 1 0 0,12-45 288 0 0,1 1-1 0 0,0-1 1 0 0,1 1 0 0 0,-1-1-1 0 0,1 0 1 0 0,0 1 0 0 0,0-1-1 0 0,1 1 1 0 0,-1-1 0 0 0,1 1-1 0 0,1-1 1 0 0,-1 0 0 0 0,1 0-1 0 0,0 1 1 0 0,2 4 0 0 0,-3-9 36 0 0,0 0 1 0 0,0 0 0 0 0,-1 0 0 0 0,1 0 0 0 0,0 0 0 0 0,0 0 0 0 0,0 0-1 0 0,0 0 1 0 0,1-1 0 0 0,-1 1 0 0 0,0 0 0 0 0,0-1 0 0 0,0 1-1 0 0,1-1 1 0 0,-1 1 0 0 0,0-1 0 0 0,1 1 0 0 0,-1-1 0 0 0,0 0-1 0 0,3 0 1 0 0,0 0 75 0 0,0 0 0 0 0,0 0 0 0 0,-1-1 0 0 0,1 1 0 0 0,0-1 0 0 0,0 0-1 0 0,4-2 1 0 0,6-3 242 0 0,-1 0-1 0 0,22-14 0 0 0,-19 10-241 0 0,-1-1-1 0 0,-1 0 0 0 0,0-1 0 0 0,0 0 1 0 0,-1-1-1 0 0,-1 0 0 0 0,0-1 0 0 0,14-23 1 0 0,-16 24-1164 0 0,-12 27-3184 0 0,-2 20 2816 0 0,5-25 1423 0 0,1 1-1 0 0,0-1 1 0 0,0 0-1 0 0,1 0 1 0 0,1 0 0 0 0,-1 0-1 0 0,7 9 1 0 0,-8-14-14 0 0,0-1 0 0 0,0 0 0 0 0,1 0 0 0 0,-1 0 0 0 0,1 0 0 0 0,0 0 0 0 0,0-1 0 0 0,0 1 0 0 0,0-1-1 0 0,0 0 1 0 0,0 0 0 0 0,1 0 0 0 0,-1 0 0 0 0,1 0 0 0 0,0-1 0 0 0,-1 1 0 0 0,1-1 0 0 0,0 0 0 0 0,0-1 0 0 0,4 1 0 0 0,15 1-9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3.6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880 0 1472 0 0,'-315'625'5804'0'0,"98"-178"-4574"0"0,149-319-677 0 0,-75 147 456 0 0,24 9-68 0 0,116-274-955 0 0,0-4-140 0 0,0 0-1 0 0,1 0 1 0 0,0 0 0 0 0,1 1-1 0 0,0-1 1 0 0,0 1-1 0 0,0-1 1 0 0,0 1-1 0 0,1-1 1 0 0,1 9 0 0 0,3-11-900 0 0,4-3-436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4.3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283 197 14315 0 0,'6'-49'4867'0'0,"-4"33"-4245"0"0,0 1 0 0 0,0-1 0 0 0,-2-16 0 0 0,0 29-602 0 0,0-1 1 0 0,0 1-1 0 0,-1 0 1 0 0,1 0 0 0 0,-1 0-1 0 0,0 0 1 0 0,0 0-1 0 0,0 1 1 0 0,0-1 0 0 0,0 0-1 0 0,-1 0 1 0 0,0 1-1 0 0,1-1 1 0 0,-1 1-1 0 0,0-1 1 0 0,0 1 0 0 0,0 0-1 0 0,0-1 1 0 0,-1 1-1 0 0,-3-3 1 0 0,2 3-145 0 0,0 1 1 0 0,0 0-1 0 0,0-1 0 0 0,1 1 0 0 0,-1 1 1 0 0,0-1-1 0 0,0 0 0 0 0,0 1 1 0 0,0 0-1 0 0,0 0 0 0 0,0 0 0 0 0,0 1 1 0 0,0-1-1 0 0,0 1 0 0 0,0 0 0 0 0,0 0 1 0 0,0 0-1 0 0,0 1 0 0 0,0-1 1 0 0,1 1-1 0 0,-1 0 0 0 0,1 0 0 0 0,-4 2 1 0 0,-5 5-115 0 0,-1-1 0 0 0,1 2 0 0 0,1-1 0 0 0,-19 22 0 0 0,19-18 112 0 0,-1 2 0 0 0,2-1 0 0 0,0 2 0 0 0,1-1 0 0 0,-9 23 0 0 0,14-30 49 0 0,1 0 0 0 0,0 0 0 0 0,0 1 0 0 0,1-1-1 0 0,0 0 1 0 0,1 1 0 0 0,0-1 0 0 0,0 1 0 0 0,1-1 0 0 0,0 1 0 0 0,1 0 0 0 0,-1-1 0 0 0,4 12-1 0 0,-4-18 19 0 0,1 1 0 0 0,0-1-1 0 0,0 0 1 0 0,-1 0-1 0 0,2 1 1 0 0,-1-1 0 0 0,0 0-1 0 0,0 0 1 0 0,1 0-1 0 0,-1 0 1 0 0,1 0-1 0 0,-1 0 1 0 0,1-1 0 0 0,0 1-1 0 0,0 0 1 0 0,0-1-1 0 0,0 0 1 0 0,0 1 0 0 0,0-1-1 0 0,0 0 1 0 0,3 1-1 0 0,-1-1 111 0 0,0 0 0 0 0,0-1 0 0 0,0 1 0 0 0,0-1 0 0 0,0 0 0 0 0,0 0 0 0 0,0 0 0 0 0,0-1 0 0 0,0 1 0 0 0,-1-1 0 0 0,8-2 0 0 0,6-4 284 0 0,0 0 1 0 0,-1-1-1 0 0,0-1 0 0 0,23-15 0 0 0,-27 15-258 0 0,0 0 0 0 0,-1-1 1 0 0,11-12-1 0 0,-17 18 7 0 0,-1 0-1 0 0,-1-1 0 0 0,1 1 1 0 0,-1-1-1 0 0,0 0 1 0 0,0-1-1 0 0,0 1 0 0 0,-1 0 1 0 0,1-1-1 0 0,1-10 1 0 0,-4 18-426 0 0,0 0 0 0 0,0 0 1 0 0,0 0-1 0 0,0 0 1 0 0,0 0-1 0 0,0 0 1 0 0,1 0-1 0 0,-1 0 1 0 0,1 0-1 0 0,-1 0 0 0 0,1 0 1 0 0,1 2-1 0 0,0 0 237 0 0,1 0 0 0 0,-1 0 0 0 0,1-1 0 0 0,0 1 0 0 0,0-1 0 0 0,0 0 0 0 0,0 0-1 0 0,1 0 1 0 0,4 3 0 0 0,0-1-221 0 0,0 0 0 0 0,1 0 0 0 0,0-1 0 0 0,0 0 0 0 0,0-1-1 0 0,1 1 1 0 0,11 1 0 0 0,-5-2-1110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4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242 10 15435 0 0,'-1'-1'261'0'0,"0"0"-1"0"0,0 0 0 0 0,0 0 0 0 0,-1 1 1 0 0,1-1-1 0 0,0 0 0 0 0,-1 0 0 0 0,1 1 1 0 0,0-1-1 0 0,-1 1 0 0 0,1-1 0 0 0,-1 1 1 0 0,1 0-1 0 0,-3-1 0 0 0,-22 5 279 0 0,-23 21-1820 0 0,45-22 1461 0 0,-7 4-230 0 0,0 1-1 0 0,1 1 0 0 0,0 0 0 0 0,0 0 0 0 0,1 1 1 0 0,0 0-1 0 0,1 0 0 0 0,0 1 0 0 0,0 0 0 0 0,2 1 0 0 0,-1 0 1 0 0,1 0-1 0 0,1 0 0 0 0,0 1 0 0 0,1-1 0 0 0,0 1 1 0 0,1 0-1 0 0,1 0 0 0 0,0 1 0 0 0,0 17 0 0 0,2-28-31 0 0,0 0-1 0 0,0 0 0 0 0,1 0 0 0 0,-1-1 0 0 0,1 1 0 0 0,0 0 0 0 0,0 0 0 0 0,0 0 0 0 0,0-1 0 0 0,0 1 1 0 0,0 0-1 0 0,1-1 0 0 0,0 1 0 0 0,-1-1 0 0 0,1 0 0 0 0,0 0 0 0 0,0 1 0 0 0,0-1 0 0 0,0 0 0 0 0,1-1 1 0 0,-1 1-1 0 0,0 0 0 0 0,1-1 0 0 0,-1 1 0 0 0,1-1 0 0 0,0 0 0 0 0,-1 0 0 0 0,1 0 0 0 0,0 0 0 0 0,0 0 1 0 0,0 0-1 0 0,0-1 0 0 0,3 1 0 0 0,10 0-215 0 0,0 1 0 0 0,0-2 0 0 0,0 0 0 0 0,26-4 0 0 0,-10-1 251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05.3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38 10674 0 0,'0'0'490'0'0,"-2"7"-3896"0"0,-2 4 2969 0 0,0 1 0 0 0,2-1 0 0 0,-1 1 0 0 0,1 0 0 0 0,0 14 0 0 0,0 66 1936 0 0,2-65 8104 0 0,3-35-7718 0 0,15-32-1588 0 0,-12 26-478 0 0,0-1-1 0 0,0 1 1 0 0,2 1-1 0 0,0-1 1 0 0,0 1 0 0 0,13-14-1 0 0,-21 26-34 0 0,15 7-4598 0 0,39 33 3459 0 0,-47-31 1627 0 0,1-2 1 0 0,0 1-1 0 0,0-1 1 0 0,1 0-1 0 0,-1-1 1 0 0,1 0-1 0 0,1-1 0 0 0,-1 1 1 0 0,1-2-1 0 0,-1 1 1 0 0,1-1-1 0 0,0-1 1 0 0,15 2-1 0 0,-12-3-59 0 0,1-1 1 0 0,-1 0-1 0 0,1-2 1 0 0,-1 1-1 0 0,0-1 0 0 0,1-1 1 0 0,-1-1-1 0 0,0 1 1 0 0,-1-2-1 0 0,1 0 0 0 0,-1-1 1 0 0,0 0-1 0 0,0 0 0 0 0,-1-1 1 0 0,1-1-1 0 0,-2 0 1 0 0,1-1-1 0 0,-1 0 0 0 0,-1 0 1 0 0,1-1-1 0 0,-2 0 0 0 0,1-1 1 0 0,11-19-1 0 0,-19 28-192 0 0,0 0 1 0 0,0 0-1 0 0,0 0 0 0 0,0 0 0 0 0,0 0 0 0 0,-1 0 0 0 0,1 0 0 0 0,-1 0 1 0 0,1 0-1 0 0,-1 0 0 0 0,0 0 0 0 0,0 0 0 0 0,0 0 0 0 0,0 0 1 0 0,0 0-1 0 0,0-1 0 0 0,-1-3 0 0 0,1 6-77 0 0,-1-1-1 0 0,1 1 1 0 0,0-1-1 0 0,-1 1 1 0 0,1-1-1 0 0,-1 1 1 0 0,1-1-1 0 0,-1 1 1 0 0,1-1 0 0 0,-1 1-1 0 0,1 0 1 0 0,-1-1-1 0 0,1 1 1 0 0,-1 0-1 0 0,0-1 1 0 0,1 1-1 0 0,-1 0 1 0 0,1 0-1 0 0,-1 0 1 0 0,0 0 0 0 0,-1-1-1 0 0,-23 6-1874 0 0,15 0 1690 0 0,0 1 1 0 0,0-1 0 0 0,0 2-1 0 0,1-1 1 0 0,0 1 0 0 0,0 1 0 0 0,1 0-1 0 0,-1 0 1 0 0,2 0 0 0 0,-10 14-1 0 0,12-16 247 0 0,1 0-1 0 0,0 0 1 0 0,0 1-1 0 0,1 0 0 0 0,-1-1 1 0 0,1 1-1 0 0,1 0 1 0 0,-1 1-1 0 0,2-1 0 0 0,-1 0 1 0 0,1 1-1 0 0,-1-1 1 0 0,2 1-1 0 0,-1-1 1 0 0,1 1-1 0 0,2 13 0 0 0,0-15 108 0 0,0 0 0 0 0,1 0 0 0 0,0 0-1 0 0,0-1 1 0 0,0 1 0 0 0,1-1-1 0 0,0 1 1 0 0,0-1 0 0 0,0 0 0 0 0,1-1-1 0 0,-1 1 1 0 0,1-1 0 0 0,0 0-1 0 0,10 6 1 0 0,8 5 683 0 0,1-2 0 0 0,25 12 0 0 0,-19-14-379 0 0,0-1-1 0 0,0-1 1 0 0,1-2 0 0 0,59 7 0 0 0,5 2 139 0 0,-110-2-3731 0 0,2-6 1630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5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6 181 4385 0 0,'-2'-7'2726'0'0,"-2"-23"3712"0"0,4 28-6347 0 0,0 0 1 0 0,0 0-1 0 0,1 0 0 0 0,-1 0 1 0 0,0 0-1 0 0,1 0 0 0 0,0 0 0 0 0,-1 0 1 0 0,1 0-1 0 0,0 0 0 0 0,0 0 1 0 0,0 0-1 0 0,0 0 0 0 0,0 0 1 0 0,1 1-1 0 0,-1-1 0 0 0,1 1 1 0 0,-1-1-1 0 0,2-1 0 0 0,10-7-86 0 0,0 1-1 0 0,0 0 1 0 0,0 0 0 0 0,1 2-1 0 0,1 0 1 0 0,14-6-1 0 0,2 2-339 0 0,62-13 1 0 0,-86 22 229 0 0,1 1-1 0 0,1 0 1 0 0,-1 0 0 0 0,0 1 0 0 0,0 0 0 0 0,0 0 0 0 0,0 1-1 0 0,0 0 1 0 0,13 4 0 0 0,-18-4 42 0 0,-1 0-1 0 0,0 0 1 0 0,1 0-1 0 0,-1 0 1 0 0,0 1 0 0 0,1-1-1 0 0,-1 1 1 0 0,0-1-1 0 0,0 1 1 0 0,0 0-1 0 0,0 0 1 0 0,-1 0 0 0 0,1 0-1 0 0,0 0 1 0 0,-1 0-1 0 0,0 1 1 0 0,1-1-1 0 0,-1 0 1 0 0,0 1 0 0 0,0-1-1 0 0,0 1 1 0 0,-1-1-1 0 0,1 1 1 0 0,0 0 0 0 0,-1-1-1 0 0,0 1 1 0 0,0 0-1 0 0,0-1 1 0 0,0 1-1 0 0,0 0 1 0 0,0-1 0 0 0,-2 5-1 0 0,-1 9 30 0 0,0 0 0 0 0,-2-1 0 0 0,0 0 0 0 0,0 0 0 0 0,-2 0 0 0 0,0-1 0 0 0,0 0 0 0 0,-15 20 0 0 0,7-13 145 0 0,-1-1 1 0 0,0-1-1 0 0,-2 0 0 0 0,-31 25 1 0 0,38-35 23 0 0,5-3 60 0 0,0-2 1 0 0,0 1 0 0 0,0-1 0 0 0,-12 7 2147 0 0,19-14-2601 0 0,1 1 162 0 0,0 0 1 0 0,0 0 0 0 0,0 0-1 0 0,0 1 1 0 0,1-1 0 0 0,-1 1-1 0 0,0-1 1 0 0,1 1 0 0 0,-1 0 0 0 0,1-1-1 0 0,0 1 1 0 0,-1 0 0 0 0,1 1-1 0 0,0-1 1 0 0,2 0 0 0 0,48-7-1057 0 0,-50 8 1121 0 0,14-2-172 0 0,0 1 1 0 0,0 1 0 0 0,0 0 0 0 0,1 2-1 0 0,-2 0 1 0 0,1 0 0 0 0,22 8 0 0 0,-32-8 68 0 0,-1 0 1 0 0,1 0 0 0 0,-1 1 0 0 0,0 0 0 0 0,0 1-1 0 0,0 0 1 0 0,0 0 0 0 0,0 0 0 0 0,-1 0-1 0 0,0 1 1 0 0,0 0 0 0 0,0 0 0 0 0,0 0 0 0 0,-1 1-1 0 0,0-1 1 0 0,0 1 0 0 0,0 0 0 0 0,-1 0-1 0 0,0 1 1 0 0,4 10 0 0 0,-6-14 229 0 0,-1 0 1 0 0,1 0-1 0 0,-1 0 1 0 0,1 0-1 0 0,-1 0 0 0 0,0 0 1 0 0,0 0-1 0 0,0 0 1 0 0,0 0-1 0 0,-1 0 1 0 0,1 0-1 0 0,-1-1 0 0 0,0 1 1 0 0,1 0-1 0 0,-2 0 1 0 0,1 0-1 0 0,0-1 1 0 0,0 1-1 0 0,-1 0 0 0 0,1-1 1 0 0,-1 1-1 0 0,0-1 1 0 0,0 0-1 0 0,0 0 0 0 0,0 1 1 0 0,0-1-1 0 0,-1 0 1 0 0,1-1-1 0 0,0 1 1 0 0,-1 0-1 0 0,0-1 0 0 0,1 0 1 0 0,-4 2-1 0 0,-10 4 698 0 0,0 0 0 0 0,0-2 0 0 0,-1 0 0 0 0,-24 4 0 0 0,32-7-766 0 0,-16 3 397 0 0,0-1-1 0 0,-30 1 1 0 0,47-5-421 0 0,1 0 0 0 0,-1 0 1 0 0,0 0-1 0 0,0-1 0 0 0,0-1 0 0 0,0 1 0 0 0,0-1 1 0 0,1-1-1 0 0,-1 1 0 0 0,1-1 0 0 0,-8-4 0 0 0,13 6-272 0 0,1 0-1 0 0,0 0 0 0 0,0 0 1 0 0,0 0-1 0 0,0 0 0 0 0,0 0 0 0 0,0 0 1 0 0,0 0-1 0 0,0 0 0 0 0,0 0 1 0 0,0-1-1 0 0,1 1 0 0 0,-1 0 0 0 0,0-1 1 0 0,1 1-1 0 0,-1 0 0 0 0,1-1 0 0 0,0 1 1 0 0,-1-3-1 0 0,2-2-1982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5.5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3 11618 0 0,'0'0'4409'0'0,"-2"0"-4048"0"0,0 0-49 0 0,1 0-288 0 0,-1 0-40 0 0,1 0-104 0 0,-1 0-209 0 0,1 0-87 0 0,-2 0-1872 0 0,1-1 1488 0 0,1-1 808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5.9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4 13547 0 0,'0'0'2280'0'0,"-5"-4"1206"0"0,5 4-3498 0 0,0 1 1 0 0,0-1-1 0 0,0 0 0 0 0,0 0 1 0 0,0 0-1 0 0,0 0 1 0 0,0 0-1 0 0,0 0 0 0 0,0 0 1 0 0,0 0-1 0 0,0 0 1 0 0,-1 0-1 0 0,1 0 0 0 0,0 1 1 0 0,0-1-1 0 0,0 0 1 0 0,0 0-1 0 0,0 0 0 0 0,0 0 1 0 0,0 0-1 0 0,0 0 1 0 0,0 0-1 0 0,0 0 0 0 0,0 0 1 0 0,0 0-1 0 0,0 0 1 0 0,0 0-1 0 0,0 0 0 0 0,0 0 1 0 0,0 0-1 0 0,-1 0 1 0 0,1 0-1 0 0,0 0 0 0 0,0 0 1 0 0,0 0-1 0 0,0 0 1 0 0,0 0-1 0 0,0 0 0 0 0,0 0 1 0 0,0 0-1 0 0,0 0 1 0 0,0 0-1 0 0,0 0 0 0 0,-1 0 1 0 0,1 0-1 0 0,0 0 1 0 0,0 0-1 0 0,4 7-43 0 0,-1 0-1 0 0,0 0 1 0 0,0 1-1 0 0,-1-1 1 0 0,1 0 0 0 0,-2 1-1 0 0,2 11 1 0 0,3 65-61 0 0,-3-38 34 0 0,2 65-71 0 0,-3-51 230 0 0,11 70 0 0 0,2-64-1830 0 0,-15-65 1401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6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10810 0 0,'0'0'2435'0'0,"13"8"-1858"0"0,58 88-1862 0 0,-1-4 1648 0 0,-59-80-459 0 0,0-1 0 0 0,1 0 0 0 0,0-1-1 0 0,1 0 1 0 0,19 12 0 0 0,-14-13 88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6.6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325 1 9018 0 0,'0'0'1271'0'0,"-8"7"-455"0"0,-83 97-1415 0 0,-19 19 1049 0 0,89-104-681 0 0,1-1 625 0 0,-24 29 0 0 0,40-41-1064 0 0,-1-1 0 0 0,1 1 0 0 0,1 0-1 0 0,-1 1 1 0 0,-4 12 0 0 0,6-10-1213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243 375 9866 0 0,'-22'-5'1284'0'0,"15"4"-1315"0"0,0 0-1 0 0,0 1 0 0 0,0-1 1 0 0,0 1-1 0 0,0 1 0 0 0,0-1 0 0 0,0 1 1 0 0,0 0-1 0 0,1 1 0 0 0,-1 0 1 0 0,0 0-1 0 0,-10 5 0 0 0,5-1-33 0 0,-1 0-1 0 0,1 2 1 0 0,1-1 0 0 0,-1 2-1 0 0,2-1 1 0 0,-13 14-1 0 0,20-19 53 0 0,0 0-1 0 0,0 1 1 0 0,0-1-1 0 0,1 1 0 0 0,0 0 1 0 0,0-1-1 0 0,0 1 0 0 0,0 0 1 0 0,0 0-1 0 0,-1 8 1 0 0,3-10 5 0 0,-1 1 1 0 0,1 0 0 0 0,0-1-1 0 0,0 1 1 0 0,0-1-1 0 0,1 1 1 0 0,-1 0 0 0 0,1-1-1 0 0,-1 1 1 0 0,1-1 0 0 0,0 1-1 0 0,0-1 1 0 0,0 1 0 0 0,0-1-1 0 0,1 0 1 0 0,-1 1 0 0 0,0-1-1 0 0,1 0 1 0 0,2 2-1 0 0,-2-2 10 0 0,0 0 0 0 0,0-1 0 0 0,0 1 0 0 0,1-1 0 0 0,-1 0 0 0 0,0 0 0 0 0,1 0 0 0 0,-1 0 0 0 0,1 0 0 0 0,-1 0 0 0 0,1-1 0 0 0,-1 1 0 0 0,1-1 0 0 0,0 0 0 0 0,-1 1 0 0 0,1-1 0 0 0,0 0 0 0 0,-1-1 0 0 0,1 1 0 0 0,0 0 0 0 0,-1-1 0 0 0,1 0-1 0 0,3-1 1 0 0,7-2 81 0 0,-1 0 0 0 0,0-1-1 0 0,14-8 1 0 0,-14 7-51 0 0,0-1 0 0 0,-1 0-1 0 0,0 0 1 0 0,-1-1 0 0 0,0-1 0 0 0,15-15 0 0 0,-22 20 10 0 0,1 0 1 0 0,-1-1 0 0 0,0 1-1 0 0,0-1 1 0 0,0 1-1 0 0,-1-1 1 0 0,0 0 0 0 0,0 0-1 0 0,0-1 1 0 0,0 1-1 0 0,-1 0 1 0 0,0 0 0 0 0,0-1-1 0 0,-1 1 1 0 0,1 0-1 0 0,-1-1 1 0 0,0 1-1 0 0,-1-10 1 0 0,1 15-85 0 0,0 0 0 0 0,0 0 1 0 0,0 0-1 0 0,0 0 0 0 0,0-1 0 0 0,0 1 0 0 0,0 0 1 0 0,0 0-1 0 0,0 0 0 0 0,0 0 0 0 0,0-1 0 0 0,0 1 1 0 0,0 0-1 0 0,0 0 0 0 0,0 0 0 0 0,0 0 0 0 0,0 0 0 0 0,-1-1 1 0 0,1 1-1 0 0,0 0 0 0 0,0 0 0 0 0,0 0 0 0 0,0 0 1 0 0,0 0-1 0 0,0-1 0 0 0,0 1 0 0 0,0 0 0 0 0,0 0 0 0 0,-1 0 1 0 0,1 0-1 0 0,0 0 0 0 0,0 0 0 0 0,0 0 0 0 0,0 0 1 0 0,0 0-1 0 0,-1-1 0 0 0,1 1 0 0 0,0 0 0 0 0,0 0 0 0 0,0 0 1 0 0,0 0-1 0 0,-1 0 0 0 0,1 0 0 0 0,0 0 0 0 0,0 0 1 0 0,0 0-1 0 0,0 0 0 0 0,-1 0 0 0 0,1 0 0 0 0,0 0 1 0 0,0 0-1 0 0,0 1 0 0 0,-1-1 0 0 0,-7 10-407 0 0,7-6 450 0 0,-1-1 1 0 0,0 1-1 0 0,1-1 1 0 0,0 1-1 0 0,0 0 1 0 0,-1 6 0 0 0,1-6-7 0 0,1-1 0 0 0,1 1 1 0 0,-1-1-1 0 0,0 1 1 0 0,1-1-1 0 0,-1 1 1 0 0,1-1-1 0 0,0 1 1 0 0,0-1-1 0 0,1 0 1 0 0,-1 0-1 0 0,1 0 0 0 0,-1 1 1 0 0,1-2-1 0 0,0 1 1 0 0,0 0-1 0 0,0 0 1 0 0,1 0-1 0 0,-1-1 1 0 0,1 1-1 0 0,5 3 1 0 0,-3-3 109 0 0,0-1 1 0 0,0 0 0 0 0,0 0 0 0 0,1 0 0 0 0,-1-1 0 0 0,1 0-1 0 0,-1 0 1 0 0,1 0 0 0 0,-1 0 0 0 0,1-1 0 0 0,-1 0 0 0 0,1 0-1 0 0,8-2 1 0 0,3 0 121 0 0,0-1-1 0 0,0-1 1 0 0,-1-1-1 0 0,1 0 1 0 0,-1-1 0 0 0,0-1-1 0 0,-1 0 1 0 0,0-1-1 0 0,0-1 1 0 0,0 0-1 0 0,16-14 1 0 0,-21 14-171 0 0,0 0 1 0 0,0-1-1 0 0,-1 0 1 0 0,0-1-1 0 0,-1 0 1 0 0,0 0-1 0 0,-1 0 1 0 0,0-1-1 0 0,-1 0 1 0 0,-1-1-1 0 0,1 1 1 0 0,-2-1-1 0 0,0 0 1 0 0,4-22-1 0 0,-5 17-132 0 0,-1 1-1 0 0,0-1 0 0 0,-1 0 1 0 0,-1 1-1 0 0,-3-24 1 0 0,3 37 21 0 0,-1 1 0 0 0,1-1 0 0 0,-1 0 0 0 0,0 1 0 0 0,-1 0-1 0 0,1-1 1 0 0,0 1 0 0 0,-1 0 0 0 0,0-1 0 0 0,0 1 0 0 0,0 0 0 0 0,0 0 0 0 0,0 0 0 0 0,-1 1 0 0 0,1-1 0 0 0,-1 1 0 0 0,0-1 0 0 0,0 1 0 0 0,0 0 0 0 0,0 0 0 0 0,0 0 0 0 0,0 0 0 0 0,0 1 0 0 0,-1-1 0 0 0,1 1 0 0 0,-1 0 0 0 0,1 0 0 0 0,-1 0 0 0 0,1 0 0 0 0,-1 1 0 0 0,1-1 0 0 0,-6 1 0 0 0,1 0-18 0 0,0 0-1 0 0,0 1 1 0 0,0 0 0 0 0,0 0-1 0 0,0 1 1 0 0,0 0 0 0 0,0 0-1 0 0,0 1 1 0 0,1 0 0 0 0,0 0-1 0 0,-1 1 1 0 0,1 0 0 0 0,0 0-1 0 0,1 0 1 0 0,-1 1 0 0 0,1 0-1 0 0,0 1 1 0 0,0-1-1 0 0,1 1 1 0 0,-1 0 0 0 0,1 1-1 0 0,1-1 1 0 0,-8 14 0 0 0,3-3 2 0 0,0 0 1 0 0,2 0-1 0 0,0 1 1 0 0,1 0 0 0 0,1 0-1 0 0,1 0 1 0 0,0 1-1 0 0,1-1 1 0 0,0 25 0 0 0,4-33 37 0 0,0-1 0 0 0,0 1 1 0 0,1 0-1 0 0,0-1 0 0 0,0 1 1 0 0,1-1-1 0 0,1 0 0 0 0,0 0 1 0 0,0 0-1 0 0,0 0 0 0 0,1 0 1 0 0,1-1-1 0 0,-1 0 0 0 0,1 0 1 0 0,1-1-1 0 0,-1 0 1 0 0,1 0-1 0 0,12 9 0 0 0,1 0 514 0 0,0-1-1 0 0,2-1 0 0 0,0 0 1 0 0,0-2-1 0 0,47 19 0 0 0,-23-17 1128 0 0,-43-13-1378 0 0,0 0 0 0 0,1-1 0 0 0,-1 1 0 0 0,0-1 0 0 0,0 0 0 0 0,1 0 0 0 0,-1 0 0 0 0,0 0 0 0 0,1 0 0 0 0,-1-1 0 0 0,7-2 1596 0 0,-27-2-4616 0 0,-22-6 2709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6.9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360 0 12731 0 0,'0'0'1980'0'0,"-7"5"-2311"0"0,-27 22-233 0 0,2 3 0 0 0,-56 64 1 0 0,-47 82 197 0 0,125-163 442 0 0,0 1 1 0 0,1 0 0 0 0,1 0-1 0 0,0 1 1 0 0,-8 22 0 0 0,14-24-9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7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313 30 9178 0 0,'0'0'1282'0'0,"-7"1"1035"0"0,-8 6-2404 0 0,0 0 0 0 0,0 1 0 0 0,1 1-1 0 0,0 0 1 0 0,0 1 0 0 0,1 1-1 0 0,1 0 1 0 0,-1 1 0 0 0,-10 12-1 0 0,-2 7-330 0 0,0 0-1 0 0,-35 62 1 0 0,52-79 320 0 0,1 0 1 0 0,0 1-1 0 0,1-1 0 0 0,1 1 1 0 0,0 1-1 0 0,-4 26 1 0 0,9-38 129 0 0,-1 0 1 0 0,1 1 0 0 0,0-1 0 0 0,0 1 0 0 0,1-1 0 0 0,-1 0 0 0 0,1 1 0 0 0,0-1 0 0 0,0 0 0 0 0,0 0 0 0 0,1 1 0 0 0,2 5 0 0 0,-2-7 81 0 0,0-1-1 0 0,0 0 1 0 0,0 1-1 0 0,0-1 1 0 0,0 0 0 0 0,1 0-1 0 0,-1 0 1 0 0,1 0-1 0 0,-1 0 1 0 0,1-1-1 0 0,0 1 1 0 0,0-1-1 0 0,0 0 1 0 0,0 0 0 0 0,0 0-1 0 0,0 0 1 0 0,0 0-1 0 0,0 0 1 0 0,6-1-1 0 0,3 1 152 0 0,1-1-1 0 0,0 0 0 0 0,-1-1 0 0 0,1-1 0 0 0,-1 0 0 0 0,1-1 1 0 0,-1 0-1 0 0,0-1 0 0 0,0 0 0 0 0,0-1 0 0 0,-1 0 1 0 0,0-1-1 0 0,13-9 0 0 0,-9 6-114 0 0,0-2 1 0 0,0 0-1 0 0,-1-1 1 0 0,-1 0-1 0 0,0-1 1 0 0,-1-1-1 0 0,0 0 1 0 0,15-24-1 0 0,-21 26-29 0 0,0 1-1 0 0,-1-1 1 0 0,0 0-1 0 0,-1-1 1 0 0,0 1-1 0 0,-1-1 1 0 0,-1 1-1 0 0,0-1 1 0 0,0 0-1 0 0,-1 0 0 0 0,-1 0 1 0 0,0 0-1 0 0,-1 0 1 0 0,-1 0-1 0 0,0 0 1 0 0,0 1-1 0 0,-1-1 1 0 0,-1 1-1 0 0,0-1 1 0 0,-1 1-1 0 0,0 0 0 0 0,-1 1 1 0 0,0-1-1 0 0,-15-19 1 0 0,15 25-873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7.7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302 0 11242 0 0,'0'0'4380'0'0,"-5"2"-4867"0"0,-16 12-210 0 0,0 1 1 0 0,1 0-1 0 0,0 2 0 0 0,-31 34 0 0 0,-2 1 299 0 0,39-41 217 0 0,2 1 0 0 0,-1 0-1 0 0,2 1 1 0 0,0 1 0 0 0,0-1 0 0 0,1 2 0 0 0,-12 22-1 0 0,21-35 198 0 0,0 0-1 0 0,1 0 0 0 0,-1 0 1 0 0,0-1-1 0 0,0 1 0 0 0,1 0 1 0 0,0 1-1 0 0,-1-1 0 0 0,1 0 1 0 0,0 0-1 0 0,0 0 0 0 0,0 0 1 0 0,0 0-1 0 0,0 0 0 0 0,0 0 1 0 0,1 0-1 0 0,-1 0 0 0 0,1 0 1 0 0,-1 0-1 0 0,1 0 0 0 0,0 0 0 0 0,0 0 1 0 0,0 0-1 0 0,0 0 0 0 0,0-1 1 0 0,0 1-1 0 0,0 0 0 0 0,1-1 1 0 0,-1 1-1 0 0,1-1 0 0 0,-1 1 1 0 0,1-1-1 0 0,0 0 0 0 0,-1 0 1 0 0,1 0-1 0 0,3 2 0 0 0,0-1 145 0 0,0 0 1 0 0,1 0-1 0 0,-1 0 0 0 0,0-1 0 0 0,1 0 0 0 0,-1 0 0 0 0,1 0 0 0 0,-1-1 0 0 0,0 1 1 0 0,1-1-1 0 0,-1-1 0 0 0,11-1 0 0 0,-4-1 81 0 0,1 0 0 0 0,-1-1 0 0 0,20-10 0 0 0,-29 13-121 0 0,0-1 0 0 0,1 0-1 0 0,-1 0 1 0 0,0 0 0 0 0,0 0 0 0 0,0 0-1 0 0,0 0 1 0 0,0-1 0 0 0,-1 1-1 0 0,1-1 1 0 0,-1 0 0 0 0,0 0 0 0 0,0 0-1 0 0,0 0 1 0 0,0 0 0 0 0,0-1 0 0 0,1-3-1 0 0,-3 6-69 0 0,1 0 0 0 0,-1 1 0 0 0,0-1 0 0 0,0 0 0 0 0,0 1-1 0 0,0-1 1 0 0,0 0 0 0 0,0 1 0 0 0,0-1 0 0 0,-1 0 0 0 0,1 1-1 0 0,0-1 1 0 0,0 1 0 0 0,0-1 0 0 0,-1 0 0 0 0,1 1 0 0 0,0-1-1 0 0,0 0 1 0 0,-1 1 0 0 0,1-1 0 0 0,-1 1 0 0 0,1-1 0 0 0,-1 1 0 0 0,1-1-1 0 0,-1 1 1 0 0,1-1 0 0 0,-1 1 0 0 0,0-1 0 0 0,-24-6-84 0 0,-31 9-1181 0 0,52-2 1202 0 0,-3 0-343 0 0,-1 1-1 0 0,0 1 0 0 0,0-1 0 0 0,1 1 0 0 0,-1 0 0 0 0,1 1 0 0 0,-1 0 1 0 0,1 0-1 0 0,0 1 0 0 0,0-1 0 0 0,-8 7 0 0 0,9-3-314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8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54 11522 0 0,'-3'-6'614'0'0,"1"1"-1"0"0,-1-1 0 0 0,0 1 0 0 0,0 0 1 0 0,-6-7-1 0 0,-2-2 2190 0 0,6 33-11208 0 0,1-4 7899 0 0,2 0 1 0 0,0 0-1 0 0,1 0 0 0 0,0 0 0 0 0,1 1 0 0 0,2 16 0 0 0,-1-14 376 0 0,2 325 4826 0 0,-3-265 3803 0 0,21-118-6076 0 0,-14 25-2624 0 0,1 1 0 0 0,0 0 0 0 0,1 0 0 0 0,0 1 0 0 0,2 0 0 0 0,-1 0-1 0 0,2 1 1 0 0,-1 1 0 0 0,2 0 0 0 0,-1 1 0 0 0,1 0 0 0 0,1 0 0 0 0,0 2-1 0 0,0 0 1 0 0,19-8 0 0 0,-28 14 81 0 0,-1 0-1 0 0,0 1 1 0 0,1-1-1 0 0,-1 1 1 0 0,1 0-1 0 0,0 0 1 0 0,-1 1 0 0 0,1-1-1 0 0,0 1 1 0 0,-1 0-1 0 0,1 0 1 0 0,0 1-1 0 0,0 0 1 0 0,-1-1-1 0 0,1 1 1 0 0,-1 1-1 0 0,1-1 1 0 0,-1 1 0 0 0,1 0-1 0 0,-1 0 1 0 0,0 0-1 0 0,0 0 1 0 0,7 6-1 0 0,-6-3 67 0 0,0-1 0 0 0,-1 1 1 0 0,0 0-1 0 0,0 0 0 0 0,0 0 0 0 0,0 1 0 0 0,-1-1 0 0 0,0 1 0 0 0,0 0 0 0 0,-1 0 1 0 0,0 0-1 0 0,0 0 0 0 0,0 0 0 0 0,-1 1 0 0 0,1-1 0 0 0,-2 1 0 0 0,1 6 0 0 0,0-4 85 0 0,-1 0-1 0 0,0 1 0 0 0,0-1 1 0 0,-1 0-1 0 0,0 0 0 0 0,-1 0 1 0 0,0 0-1 0 0,-5 13 0 0 0,5-17 110 0 0,-1-1-1 0 0,1 1 1 0 0,-1-1-1 0 0,0 0 1 0 0,0 0 0 0 0,0 0-1 0 0,-1-1 1 0 0,0 1-1 0 0,1-1 1 0 0,-1 0-1 0 0,0 0 1 0 0,0 0-1 0 0,-1 0 1 0 0,1-1-1 0 0,-1 1 1 0 0,1-1-1 0 0,-7 2 1 0 0,-3 0 339 0 0,0 0 1 0 0,0 0-1 0 0,0-1 1 0 0,-25 1-1 0 0,34-3-452 0 0,-1-1 0 0 0,1 0 1 0 0,0 0-1 0 0,0-1 0 0 0,0 1 0 0 0,-1-1 0 0 0,1 0 1 0 0,0 0-1 0 0,0-1 0 0 0,0 1 0 0 0,0-1 0 0 0,1 0 1 0 0,-1-1-1 0 0,0 1 0 0 0,1-1 0 0 0,-7-5 0 0 0,11 7-367 0 0,-1 0 0 0 0,0 0 0 0 0,0-1 0 0 0,0 1-1 0 0,1-1 1 0 0,-1 1 0 0 0,1 0 0 0 0,-1-1 0 0 0,1 1 0 0 0,0-1-1 0 0,-1 1 1 0 0,1-1 0 0 0,0 1 0 0 0,0-1 0 0 0,0 0 0 0 0,0 1-1 0 0,0-1 1 0 0,0 1 0 0 0,1-1 0 0 0,-1 1 0 0 0,1-1-1 0 0,-1 1 1 0 0,1-1 0 0 0,-1 1 0 0 0,2-2 0 0 0,4-13-3654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9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1 5953 0 0,'0'0'10280'0'0,"-3"5"-12807"0"0,-2 9 1783 0 0,0-1 1 0 0,1 1 0 0 0,1 1-1 0 0,0-1 1 0 0,-2 24 0 0 0,3-11 815 0 0,1 0-1 0 0,3 38 1 0 0,-2-61 153 0 0,1 1 1 0 0,0-1-1 0 0,0 1 1 0 0,0-1-1 0 0,0 1 0 0 0,1-1 1 0 0,-1 1-1 0 0,1-1 1 0 0,4 7-1 0 0,-5-10-63 0 0,1 1-1 0 0,-1-1 0 0 0,0 0 0 0 0,0 0 1 0 0,0 0-1 0 0,0 0 0 0 0,1 0 1 0 0,-1-1-1 0 0,1 1 0 0 0,-1 0 1 0 0,0 0-1 0 0,1-1 0 0 0,-1 1 1 0 0,1-1-1 0 0,-1 0 0 0 0,1 1 0 0 0,0-1 1 0 0,-1 0-1 0 0,1 0 0 0 0,-1 0 1 0 0,1 0-1 0 0,-1 0 0 0 0,1 0 1 0 0,0 0-1 0 0,-1-1 0 0 0,1 1 0 0 0,-1 0 1 0 0,1-1-1 0 0,-1 1 0 0 0,1-1 1 0 0,1-1-1 0 0,10-4 34 0 0,-1-1 0 0 0,0 0 1 0 0,0 0-1 0 0,-1-1 0 0 0,0-1 0 0 0,0 0 1 0 0,13-15-1 0 0,62-80-129 0 0,-49 55 48 0 0,-37 48-160 0 0,0 1 0 0 0,1-1 0 0 0,-1 1 0 0 0,1-1 0 0 0,-1 0 0 0 0,0 1 0 0 0,1-1 0 0 0,-1 1 1 0 0,1 0-1 0 0,-1-1 0 0 0,1 1 0 0 0,0-1 0 0 0,-1 1 0 0 0,1 0 0 0 0,-1-1 0 0 0,1 1 0 0 0,0 0 1 0 0,-1 0-1 0 0,1-1 0 0 0,0 1 0 0 0,-1 0 0 0 0,1 0 0 0 0,0 0 0 0 0,-1 0 0 0 0,1 0 0 0 0,0 0 0 0 0,-1 0 1 0 0,1 0-1 0 0,1 0 0 0 0,-1 1 20 0 0,-1 0 0 0 0,1-1 1 0 0,0 1-1 0 0,0 0 0 0 0,0 0 0 0 0,0 0 1 0 0,-1 0-1 0 0,1 0 0 0 0,0 0 0 0 0,-1 0 1 0 0,1 0-1 0 0,-1 0 0 0 0,1 0 1 0 0,-1 0-1 0 0,1 2 0 0 0,1 5-48 0 0,1 1 0 0 0,-2 0 0 0 0,2 15 0 0 0,-2 0-189 0 0,7 70 527 0 0,-7-85-535 0 0,1 0 0 0 0,0 0 0 0 0,1 0 1 0 0,0 0-1 0 0,1 0 0 0 0,-1-1 0 0 0,11 16 0 0 0,-6-12 210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19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18 10058 0 0,'0'0'5229'0'0,"-34"21"-1213"0"0,33-21-3977 0 0,0 0 0 0 0,1 0-1 0 0,-1 0 1 0 0,0 0 0 0 0,0 0 0 0 0,1 0 0 0 0,-1 0 0 0 0,0 0 0 0 0,0 0 0 0 0,1 0 0 0 0,-1 0-1 0 0,0-1 1 0 0,0 1 0 0 0,1 0 0 0 0,-1-1 0 0 0,0 1 0 0 0,1 0 0 0 0,-1-1 0 0 0,1 1 0 0 0,-1-1-1 0 0,0 1 1 0 0,1-1 0 0 0,-1 1 0 0 0,1-1 0 0 0,-1 1 0 0 0,1-1 0 0 0,-1 0 0 0 0,1 1 0 0 0,-1-2-1 0 0,1 1-121 0 0,0 0-1 0 0,0 0 0 0 0,0-1 0 0 0,0 1 0 0 0,0 0 0 0 0,0 0 0 0 0,1 0 0 0 0,-1-1 0 0 0,0 1 0 0 0,1 0 0 0 0,-1 0 0 0 0,1 0 1 0 0,-1 0-1 0 0,1 0 0 0 0,0-2 0 0 0,0 2 14 0 0,1 0 0 0 0,-1 1 0 0 0,0-1 0 0 0,0 0-1 0 0,1 0 1 0 0,-1 1 0 0 0,0-1 0 0 0,1 0 0 0 0,-1 1 0 0 0,1 0 0 0 0,-1-1 0 0 0,1 1 0 0 0,-1 0 0 0 0,1 0 0 0 0,-1 0 0 0 0,1 0 0 0 0,-1 0 0 0 0,3 0 0 0 0,28 3-559 0 0,-32-3 620 0 0,4 1-72 0 0,0 0-1 0 0,-1 0 0 0 0,1 0 0 0 0,0 1 0 0 0,-1-1 1 0 0,0 1-1 0 0,1 0 0 0 0,-1 0 0 0 0,0 0 1 0 0,0 0-1 0 0,0 0 0 0 0,3 4 0 0 0,-5-5 88 0 0,0 0-1 0 0,0 0 0 0 0,0 0 0 0 0,0 0 1 0 0,0 1-1 0 0,0-1 0 0 0,0 0 0 0 0,-1 0 1 0 0,1 1-1 0 0,0-1 0 0 0,-1 1 0 0 0,1-1 1 0 0,-1 0-1 0 0,0 1 0 0 0,1-1 0 0 0,-1 1 1 0 0,0-1-1 0 0,0 1 0 0 0,0-1 1 0 0,0 1-1 0 0,0-1 0 0 0,0 1 0 0 0,-1-1 1 0 0,1 1-1 0 0,0-1 0 0 0,-1 0 0 0 0,1 1 1 0 0,-1-1-1 0 0,1 1 0 0 0,-1-1 0 0 0,0 0 1 0 0,0 1-1 0 0,0 0 0 0 0,-1-1 135 0 0,0 1 0 0 0,1-1 0 0 0,-1 0 0 0 0,0 0 0 0 0,0 0 0 0 0,0 0 0 0 0,0-1 0 0 0,0 1 0 0 0,0 0 0 0 0,0-1 0 0 0,0 0 0 0 0,0 1 0 0 0,0-1 0 0 0,0 0 0 0 0,0 0 0 0 0,0 0 0 0 0,0 0 0 0 0,0 0 0 0 0,0-1 0 0 0,-3 0 0 0 0,-41-11 654 0 0,5-10-3468 0 0,30 16 1375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0.5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46 4017 0 0,'-1'-2'675'0'0,"-1"1"-121"0"0,1-1 0 0 0,0 0 0 0 0,-1 0 0 0 0,1 0 0 0 0,0 0 0 0 0,0-1 0 0 0,0 1 0 0 0,1 0-1 0 0,-1 0 1 0 0,1 0 0 0 0,-1-1 0 0 0,0-3 3293 0 0,9-6 1301 0 0,-7 12-5220 0 0,0 0 1 0 0,0 1 0 0 0,-1-1 0 0 0,1 1 0 0 0,0-1-1 0 0,0 1 1 0 0,0-1 0 0 0,-1 1 0 0 0,1-1-1 0 0,0 1 1 0 0,0 0 0 0 0,-1-1 0 0 0,1 1 0 0 0,-1 0-1 0 0,1 0 1 0 0,-1 0 0 0 0,1-1 0 0 0,-1 1-1 0 0,1 0 1 0 0,-1 0 0 0 0,0 0 0 0 0,1 0 0 0 0,-1 0-1 0 0,0 0 1 0 0,0 0 0 0 0,0-1 0 0 0,0 1-1 0 0,1 0 1 0 0,-1 0 0 0 0,-1 2 0 0 0,1 38-71 0 0,0-31-32 0 0,0 62 181 0 0,3-1 0 0 0,3 0-1 0 0,29 130 1 0 0,-26-176 96 0 0,-7-19-350 0 0,0 0-1 0 0,0 0 0 0 0,0 1 1 0 0,-1-1-1 0 0,2 11 0 0 0,4-15-3446 0 0,15 6 2032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1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265 133 13619 0 0,'0'0'2722'0'0,"-1"-25"2216"0"0,-4-20-3559 0 0,4 43-1384 0 0,1 0 0 0 0,-1 0-1 0 0,0-1 1 0 0,1 1 0 0 0,-1 0-1 0 0,0 0 1 0 0,-1 0 0 0 0,1 0-1 0 0,0 0 1 0 0,-1 1 0 0 0,1-1 0 0 0,-1 0-1 0 0,1 1 1 0 0,-1-1 0 0 0,0 1-1 0 0,1-1 1 0 0,-5-1 0 0 0,-28-18-624 0 0,31 20 696 0 0,0 0-156 0 0,0 0 1 0 0,0 0-1 0 0,0 0 0 0 0,0 1 1 0 0,0-1-1 0 0,0 1 1 0 0,0 0-1 0 0,0 0 1 0 0,0 0-1 0 0,0 0 1 0 0,0 0-1 0 0,0 1 0 0 0,-1-1 1 0 0,1 1-1 0 0,0 0 1 0 0,1 0-1 0 0,-1 0 1 0 0,0 0-1 0 0,0 1 1 0 0,0-1-1 0 0,1 1 0 0 0,-5 2 1 0 0,1 0-124 0 0,-3 1 15 0 0,1 1-1 0 0,-1 1 1 0 0,1-1-1 0 0,0 1 1 0 0,1 1-1 0 0,0-1 1 0 0,0 1-1 0 0,1 0 1 0 0,0 1-1 0 0,0 0 1 0 0,1 0-1 0 0,0 0 1 0 0,0 0-1 0 0,-6 20 1 0 0,9-22 144 0 0,0 1-1 0 0,0-1 1 0 0,0 1 0 0 0,1 0 0 0 0,0-1 0 0 0,0 1-1 0 0,1 0 1 0 0,0 0 0 0 0,1 0 0 0 0,0 0 0 0 0,0-1-1 0 0,0 1 1 0 0,1 0 0 0 0,0-1 0 0 0,1 1 0 0 0,-1-1-1 0 0,1 0 1 0 0,1 0 0 0 0,0 0 0 0 0,6 10 0 0 0,-7-14 82 0 0,0 0 1 0 0,1 0-1 0 0,-1 0 1 0 0,0 0-1 0 0,1-1 1 0 0,0 1-1 0 0,-1-1 1 0 0,1 0-1 0 0,0 0 1 0 0,0 0 0 0 0,1-1-1 0 0,-1 1 1 0 0,0-1-1 0 0,0 0 1 0 0,1 0-1 0 0,-1-1 1 0 0,0 1-1 0 0,1-1 1 0 0,-1 0-1 0 0,1 0 1 0 0,-1 0-1 0 0,0-1 1 0 0,1 0 0 0 0,-1 0-1 0 0,0 0 1 0 0,1 0-1 0 0,-1 0 1 0 0,0-1-1 0 0,0 0 1 0 0,0 0-1 0 0,0 0 1 0 0,-1 0-1 0 0,1-1 1 0 0,0 1-1 0 0,-1-1 1 0 0,0 0-1 0 0,0 0 1 0 0,0 0 0 0 0,0-1-1 0 0,5-6 1 0 0,-2 1 257 0 0,0-1 0 0 0,0 0 0 0 0,-1-1 0 0 0,0 1 0 0 0,0-1 0 0 0,-1 0 0 0 0,-1 0 0 0 0,4-21 763 0 0,0 49-4414 0 0,-3-6 3340 0 0,0 0 0 0 0,1 0-1 0 0,0 0 1 0 0,1-1 0 0 0,0 0-1 0 0,1 0 1 0 0,8 10 0 0 0,-9-14-165 0 0,1 0 0 0 0,0 0 1 0 0,1 0-1 0 0,-1-1 0 0 0,1 0 1 0 0,0-1-1 0 0,0 0 0 0 0,0 0 1 0 0,1 0-1 0 0,0-1 0 0 0,-1-1 1 0 0,1 1-1 0 0,0-1 0 0 0,14 1 1 0 0,1-1-291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1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206 55 12307 0 0,'0'-2'462'0'0,"0"0"-1"0"0,0-1 1 0 0,0 1 0 0 0,0 0 0 0 0,0-1 0 0 0,-1 1 0 0 0,1 0 0 0 0,-1 0 0 0 0,1-1-1 0 0,-1 1 1 0 0,0 0 0 0 0,0 0 0 0 0,0 0 0 0 0,0 0 0 0 0,0 0 0 0 0,-1 0 0 0 0,1 0 0 0 0,-1 0-1 0 0,1 1 1 0 0,-3-3 0 0 0,2 3-390 0 0,0-1-1 0 0,-1 1 1 0 0,1 0-1 0 0,0 1 1 0 0,-1-1 0 0 0,1 0-1 0 0,0 1 1 0 0,-1-1-1 0 0,1 1 1 0 0,-1 0-1 0 0,1 0 1 0 0,-1 0-1 0 0,1 0 1 0 0,-1 0 0 0 0,1 1-1 0 0,-3 0 1 0 0,-3 1-287 0 0,-1 0 1 0 0,1 1 0 0 0,0 0 0 0 0,0 0 0 0 0,1 1-1 0 0,-1 0 1 0 0,1 1 0 0 0,0 0 0 0 0,-11 9-1 0 0,12-9 151 0 0,1 1-1 0 0,0 0 0 0 0,0 0 0 0 0,0 1 0 0 0,1-1 0 0 0,0 1 0 0 0,0 0 0 0 0,1 0 0 0 0,0 0 0 0 0,0 1 1 0 0,1-1-1 0 0,-4 15 0 0 0,6-17 4 0 0,-1 0 1 0 0,1 1-1 0 0,-1-1 0 0 0,2 0 1 0 0,-1 0-1 0 0,0 0 1 0 0,1 0-1 0 0,0 0 0 0 0,0 0 1 0 0,1 0-1 0 0,-1 0 1 0 0,1 0-1 0 0,0-1 0 0 0,0 1 1 0 0,1-1-1 0 0,-1 1 0 0 0,1-1 1 0 0,0 0-1 0 0,0 0 1 0 0,7 7-1 0 0,-3-5-91 0 0,0-1-1 0 0,0 1 1 0 0,0-2-1 0 0,1 1 1 0 0,-1-1-1 0 0,1 0 1 0 0,0 0-1 0 0,0-1 1 0 0,1 0-1 0 0,-1-1 1 0 0,13 2-1 0 0,0-1-841 0 0,0-1 0 0 0,0-1 0 0 0,35-3-1 0 0,-20-1 193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2.2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15 117 16636 0 0,'0'0'2847'0'0,"-5"11"-5629"0"0,3-3 2796 0 0,0 1 0 0 0,0-1 0 0 0,1 1 0 0 0,0 0 0 0 0,0-1 0 0 0,1 1 0 0 0,0 0 0 0 0,1 0 0 0 0,-1-1 1 0 0,6 19 2794 0 0,1-35-1269 0 0,10-29-1238 0 0,-14 28-320 0 0,1 0 0 0 0,-1 0 0 0 0,2 1 0 0 0,-1 0 0 0 0,1-1 0 0 0,0 2 0 0 0,12-15 0 0 0,-15 22-83 0 0,0-1 0 0 0,-1 0 1 0 0,1 0-1 0 0,0 1 0 0 0,-1-1 1 0 0,1 1-1 0 0,0 0 0 0 0,0-1 1 0 0,-1 1-1 0 0,1 0 0 0 0,0 0 1 0 0,0 0-1 0 0,0 0 0 0 0,-1 0 1 0 0,1 1-1 0 0,0-1 1 0 0,0 0-1 0 0,2 2 0 0 0,38 13-495 0 0,-23-7 611 0 0,-5-4 2 0 0,-1-1 0 0 0,1-1 0 0 0,0 0 0 0 0,-1-1 0 0 0,1 0 0 0 0,0-1 0 0 0,0-1 0 0 0,0 0 0 0 0,-1-1 1 0 0,1 0-1 0 0,14-5 0 0 0,-8 1 56 0 0,0 0 1 0 0,-1-2-1 0 0,0 0 0 0 0,-1-1 1 0 0,0-1-1 0 0,31-22 1 0 0,-47 30-26 0 0,0 1 0 0 0,0 0 0 0 0,0 0 0 0 0,-1-1 0 0 0,1 1 1 0 0,-1-1-1 0 0,1 1 0 0 0,-1-1 0 0 0,0 0 0 0 0,0 0 0 0 0,1 0 1 0 0,-1 1-1 0 0,-1-1 0 0 0,1 0 0 0 0,0 0 0 0 0,0 0 1 0 0,-1 0-1 0 0,2-4 0 0 0,-3 5-42 0 0,1 0 0 0 0,0 1 0 0 0,0-1 0 0 0,0 0 1 0 0,0 1-1 0 0,-1-1 0 0 0,1 0 0 0 0,0 1 0 0 0,-1-1 0 0 0,1 0 1 0 0,0 1-1 0 0,-1-1 0 0 0,1 1 0 0 0,-1-1 0 0 0,1 1 0 0 0,-1-1 0 0 0,1 1 1 0 0,-1-1-1 0 0,0 1 0 0 0,0-1 0 0 0,-26-6-822 0 0,18 7 580 0 0,0 0 0 0 0,0 1 1 0 0,-1 0-1 0 0,1 1 0 0 0,0 0 1 0 0,0 0-1 0 0,-12 6 0 0 0,17-7 182 0 0,0 1 1 0 0,0-1-1 0 0,0 1 0 0 0,0 0 0 0 0,0 1 0 0 0,0-1 1 0 0,1 1-1 0 0,-1-1 0 0 0,1 1 0 0 0,0 0 0 0 0,0 0 0 0 0,0 0 1 0 0,0 1-1 0 0,1-1 0 0 0,-1 1 0 0 0,1 0 0 0 0,-4 7 1 0 0,5-9 41 0 0,1 0 0 0 0,0 0 1 0 0,-1 0-1 0 0,1 0 1 0 0,0 0-1 0 0,0 0 0 0 0,0 0 1 0 0,0 0-1 0 0,0 0 0 0 0,1 0 1 0 0,-1 0-1 0 0,1 0 1 0 0,-1 0-1 0 0,1 0 0 0 0,0-1 1 0 0,-1 1-1 0 0,1 0 1 0 0,2 2-1 0 0,-1 0 97 0 0,1-1-1 0 0,0 1 1 0 0,0-1 0 0 0,0 0-1 0 0,1 0 1 0 0,-1 0 0 0 0,8 4-1 0 0,1 0 111 0 0,1 0-1 0 0,1-1 1 0 0,-1 0 0 0 0,16 3-1 0 0,72 18 14 0 0,-49-15-604 0 0,100 39-1 0 0,-148-49 137 0 0,1 0 1 0 0,-1 0 0 0 0,0 1-1 0 0,1-1 1 0 0,-1 1-1 0 0,0 0 1 0 0,-1 1 0 0 0,1-1-1 0 0,5 7 1 0 0,1 4 160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1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5601 0 0,'11'55'-533'0'0,"-14"118"-274"0"0,-1-79 584 0 0,-22 323-160 0 0,21-355 368 0 0,3 0-1 0 0,7 76 0 0 0,-2 74 324 0 0,-3-173-141 0 0,1-11 3040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2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11 12939 0 0,'-60'-9'5626'0'0,"84"9"-4956"0"0,396-2-478 0 0,883 17 1256 0 0,-1146-8-1619 0 0,208 8 467 0 0,-123-11-3139 0 0,-231-4 2338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3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0 104 9178 0 0,'0'0'7680'0'0,"2"-8"-2835"0"0,2-7-4449 0 0,22-15-628 0 0,-19 22 179 0 0,-1 4-20 0 0,0-1 1 0 0,0 1-1 0 0,0 0 0 0 0,1 0 0 0 0,0 1 1 0 0,-1 0-1 0 0,1 0 0 0 0,0 1 1 0 0,0 0-1 0 0,0 0 0 0 0,1 0 1 0 0,-1 1-1 0 0,11 0 0 0 0,-8-1 24 0 0,-5 2-3 0 0,0-1-1 0 0,0 1 0 0 0,0 0 1 0 0,0 1-1 0 0,1-1 1 0 0,-1 1-1 0 0,0 0 1 0 0,0 0-1 0 0,0 0 1 0 0,-1 1-1 0 0,1 0 1 0 0,7 3-1 0 0,-10-4 12 0 0,-1 0 0 0 0,1 0 1 0 0,-1 0-1 0 0,0 0 0 0 0,1 0 0 0 0,-1 1 0 0 0,0-1 0 0 0,0 0 1 0 0,0 1-1 0 0,0-1 0 0 0,0 1 0 0 0,0-1 0 0 0,0 1 0 0 0,0-1 1 0 0,0 1-1 0 0,-1 0 0 0 0,1-1 0 0 0,-1 1 0 0 0,1 0 0 0 0,-1-1 1 0 0,0 1-1 0 0,0 0 0 0 0,0 0 0 0 0,0-1 0 0 0,0 1 0 0 0,0 0 1 0 0,0 0-1 0 0,0-1 0 0 0,-1 1 0 0 0,1 0 0 0 0,-1 0 0 0 0,1-1 1 0 0,-1 1-1 0 0,0-1 0 0 0,1 1 0 0 0,-1 0 0 0 0,0-1 0 0 0,0 1 0 0 0,-2 1 1 0 0,-3 6-64 0 0,-1-1 0 0 0,0 1 0 0 0,0-1 1 0 0,0 0-1 0 0,-1-1 0 0 0,-1 0 0 0 0,-10 7 1 0 0,-5 2 513 0 0,-38 18 0 0 0,61-34-314 0 0,16 15-1348 0 0,-2-7 954 0 0,0 0 0 0 0,25 9 1 0 0,19 12 146 0 0,-44-20 132 0 0,-1 0 0 0 0,0 1 0 0 0,15 16 0 0 0,-24-24 34 0 0,-1 1-1 0 0,1-1 1 0 0,-1 1-1 0 0,0 0 1 0 0,0 0 0 0 0,0 0-1 0 0,0 0 1 0 0,0 0-1 0 0,-1 0 1 0 0,1 1 0 0 0,-1-1-1 0 0,0 1 1 0 0,0-1-1 0 0,0 1 1 0 0,-1-1 0 0 0,1 1-1 0 0,-1-1 1 0 0,0 1-1 0 0,0-1 1 0 0,0 7 0 0 0,-2-7 60 0 0,1-1 1 0 0,0 1-1 0 0,-1-1 1 0 0,1 1 0 0 0,-1-1-1 0 0,0 0 1 0 0,0 0-1 0 0,0 0 1 0 0,0 0 0 0 0,0 0-1 0 0,-1 0 1 0 0,1 0 0 0 0,0-1-1 0 0,-1 1 1 0 0,0-1-1 0 0,1 1 1 0 0,-1-1 0 0 0,0 0-1 0 0,1 0 1 0 0,-1-1 0 0 0,0 1-1 0 0,-3 0 1 0 0,-10 2 391 0 0,0 0 1 0 0,-25 0-1 0 0,38-3-425 0 0,-12 0 194 0 0,0 0 1 0 0,0 0-1 0 0,0-1 1 0 0,-25-6-1 0 0,36 6-329 0 0,1 0 0 0 0,-1 0-1 0 0,0 0 1 0 0,1 0 0 0 0,-1-1 0 0 0,1 0-1 0 0,-1 1 1 0 0,1-1 0 0 0,0 0 0 0 0,0-1 0 0 0,0 1-1 0 0,0-1 1 0 0,0 1 0 0 0,0-1 0 0 0,1 0 0 0 0,-1 0-1 0 0,1 0 1 0 0,0 0 0 0 0,0 0 0 0 0,0-1 0 0 0,0 1-1 0 0,1 0 1 0 0,-3-7 0 0 0,1-10 13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4.1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279 118 10850 0 0,'0'0'69'0'0,"0"0"-1"0"0,0 0 0 0 0,0-1 0 0 0,0 1 1 0 0,0 0-1 0 0,0 0 0 0 0,0 0 0 0 0,0 0 1 0 0,0 0-1 0 0,0-1 0 0 0,0 1 1 0 0,0 0-1 0 0,0 0 0 0 0,0 0 0 0 0,0 0 1 0 0,0 0-1 0 0,0 0 0 0 0,0-1 0 0 0,0 1 1 0 0,-1 0-1 0 0,1 0 0 0 0,0 0 1 0 0,0 0-1 0 0,0 0 0 0 0,0 0 0 0 0,0 0 1 0 0,0 0-1 0 0,0-1 0 0 0,-1 1 0 0 0,1 0 1 0 0,0 0-1 0 0,0 0 0 0 0,0 0 1 0 0,0 0-1 0 0,0 0 0 0 0,-1 0 0 0 0,1 0 1 0 0,0 0-1 0 0,0 0 0 0 0,0 0 0 0 0,0 0 1 0 0,0 0-1 0 0,-1 0 0 0 0,1 0 1 0 0,0 0-1 0 0,0 0 0 0 0,0 0 0 0 0,0 0 1 0 0,0 0-1 0 0,-1 0 0 0 0,1 0 0 0 0,0 1 1 0 0,0-1-1 0 0,0 0 0 0 0,0 0 1 0 0,0 0-1 0 0,0 0 0 0 0,0 0 0 0 0,-1 0 1 0 0,1 0-1 0 0,0 0 0 0 0,0 1 0 0 0,0-1 1 0 0,0 0-1 0 0,0 0 0 0 0,-8 16 355 0 0,-5 29-2107 0 0,12-42 2033 0 0,-27 140-377 0 0,22-98 528 0 0,-24 82 1 0 0,55-213 7110 0 0,-9 12-7584 0 0,8-76-1 0 0,-23 140 39 0 0,0 0-1 0 0,-1 0 1 0 0,0 0-1 0 0,0 0 1 0 0,-1 0 0 0 0,-1 0-1 0 0,0 0 1 0 0,0 0-1 0 0,-1 0 1 0 0,-6-15 0 0 0,7 21-105 0 0,0 0 0 0 0,-1 0 0 0 0,1 0 0 0 0,-1 1 0 0 0,0-1 0 0 0,0 1 0 0 0,0-1 0 0 0,-1 1 1 0 0,1 0-1 0 0,-1 0 0 0 0,0 1 0 0 0,1-1 0 0 0,-1 1 0 0 0,-1-1 0 0 0,1 1 0 0 0,0 1 0 0 0,0-1 0 0 0,-1 1 1 0 0,1-1-1 0 0,-1 1 0 0 0,1 1 0 0 0,-1-1 0 0 0,1 0 0 0 0,-1 1 0 0 0,-5 0 0 0 0,4 1-70 0 0,0-1-1 0 0,0 1 1 0 0,0 0-1 0 0,0 1 1 0 0,0 0-1 0 0,1 0 1 0 0,-1 0-1 0 0,0 0 0 0 0,1 1 1 0 0,0 0-1 0 0,0 0 1 0 0,0 0-1 0 0,0 1 1 0 0,0-1-1 0 0,0 1 1 0 0,1 1-1 0 0,0-1 1 0 0,0 0-1 0 0,0 1 1 0 0,1 0-1 0 0,-1 0 1 0 0,1 0-1 0 0,0 1 1 0 0,0-1-1 0 0,1 0 1 0 0,0 1-1 0 0,0 0 1 0 0,0 0-1 0 0,1-1 0 0 0,0 1 1 0 0,0 0-1 0 0,0 0 1 0 0,1 0-1 0 0,-1 0 1 0 0,2 0-1 0 0,-1 0 1 0 0,1 0-1 0 0,0 0 1 0 0,0 0-1 0 0,0 0 1 0 0,1 0-1 0 0,0 0 1 0 0,0-1-1 0 0,0 1 1 0 0,1-1-1 0 0,0 0 1 0 0,4 7-1 0 0,0-4-126 0 0,0 0 0 0 0,0 0 0 0 0,0-1 0 0 0,1 1 0 0 0,0-2 0 0 0,0 1 0 0 0,0-1 0 0 0,1-1-1 0 0,0 0 1 0 0,0 0 0 0 0,1 0 0 0 0,0-1 0 0 0,-1-1 0 0 0,1 0 0 0 0,0 0 0 0 0,1-1 0 0 0,-1 0 0 0 0,0-1 0 0 0,1 0 0 0 0,14 0 0 0 0,1-5 121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4.7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46 10290 0 0,'-3'-5'997'0'0,"-1"0"1"0"0,1 0-1 0 0,-1 1 0 0 0,0-1 0 0 0,-9-5 1 0 0,2-1 2802 0 0,5 18-4709 0 0,0 1 601 0 0,1 0 0 0 0,-1 0-1 0 0,2 0 1 0 0,-1 0 0 0 0,1 1 0 0 0,1 0-1 0 0,-1 0 1 0 0,1 0 0 0 0,1 0 0 0 0,-2 13-1 0 0,-2 18 512 0 0,-1 54-1 0 0,6-72-419 0 0,1 124 230 0 0,1-63 3456 0 0,7-85-1167 0 0,2-9-2152 0 0,0 0 0 0 0,0 0 0 0 0,-1 0 0 0 0,-1-1 1 0 0,0-1-1 0 0,6-13 0 0 0,2-1-206 0 0,-2 5-20 0 0,-2 0-85 0 0,2 1 0 0 0,0 0-1 0 0,20-21 1 0 0,-31 38 99 0 0,1 0 1 0 0,0 0 0 0 0,0 0 0 0 0,0 1-1 0 0,0 0 1 0 0,1 0 0 0 0,-1 0-1 0 0,1 0 1 0 0,0 0 0 0 0,0 1-1 0 0,0 0 1 0 0,0 0 0 0 0,0 1 0 0 0,0-1-1 0 0,1 1 1 0 0,-1 0 0 0 0,0 0-1 0 0,1 1 1 0 0,-1 0 0 0 0,8 0-1 0 0,-8 1 3 0 0,-1 0-1 0 0,0 0 0 0 0,0 1 1 0 0,0-1-1 0 0,0 1 0 0 0,0 0 1 0 0,-1 0-1 0 0,1 0 0 0 0,-1 1 1 0 0,1-1-1 0 0,-1 1 0 0 0,0 0 1 0 0,0 0-1 0 0,0 0 0 0 0,0 0 1 0 0,0 1-1 0 0,-1-1 0 0 0,0 1 1 0 0,3 4-1 0 0,-2-2-2 0 0,0 1-1 0 0,0-1 1 0 0,0 1 0 0 0,-1 0-1 0 0,0-1 1 0 0,-1 1 0 0 0,0 0-1 0 0,0 0 1 0 0,0 0 0 0 0,-1 14-1 0 0,0-17 75 0 0,-1 0-1 0 0,0-1 1 0 0,-1 1-1 0 0,1-1 0 0 0,-1 1 1 0 0,1-1-1 0 0,-1 1 1 0 0,0-1-1 0 0,0 0 0 0 0,0 0 1 0 0,-1 0-1 0 0,1 0 1 0 0,-1 0-1 0 0,0-1 0 0 0,0 1 1 0 0,1-1-1 0 0,-2 0 1 0 0,1 0-1 0 0,0 0 0 0 0,0 0 1 0 0,-1 0-1 0 0,-4 1 1 0 0,-6 3 150 0 0,1-1 0 0 0,-1-1 0 0 0,0 0 1 0 0,-21 3-1 0 0,32-7-153 0 0,-37 4 403 0 0,38-4-405 0 0,0 1 1 0 0,0-1-1 0 0,0 0 0 0 0,0-1 1 0 0,0 1-1 0 0,0 0 0 0 0,0 0 0 0 0,0-1 1 0 0,0 1-1 0 0,0-1 0 0 0,1 0 1 0 0,-1 1-1 0 0,0-1 0 0 0,0 0 1 0 0,0 0-1 0 0,-2-2 0 0 0,4 2-268 0 0,0 0 1 0 0,0 1-1 0 0,-1-1 0 0 0,1 0 0 0 0,0 0 0 0 0,0 1 0 0 0,0-1 0 0 0,0 0 0 0 0,0 0 0 0 0,0 1 0 0 0,1-1 0 0 0,-1 0 0 0 0,0 0 0 0 0,0 1 1 0 0,0-1-1 0 0,1 0 0 0 0,-1 1 0 0 0,0-1 0 0 0,1 0 0 0 0,-1 1 0 0 0,1-1 0 0 0,-1 0 0 0 0,0 1 0 0 0,1-1 0 0 0,-1 1 0 0 0,1-1 1 0 0,0 1-1 0 0,-1-1 0 0 0,1 1 0 0 0,-1 0 0 0 0,1-1 0 0 0,0 1 0 0 0,-1-1 0 0 0,2 1 0 0 0,-1-1 33 0 0,8-5-3202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25.1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13779 0 0,'0'0'6293'0'0,"1"7"-8940"0"0,0 8 2458 0 0,0 0-1 0 0,-3 22 1 0 0,1-28 278 0 0,0 1 1 0 0,1-1 0 0 0,0 0 0 0 0,0 0 0 0 0,1 0 0 0 0,0 1 0 0 0,0-1 0 0 0,1 0 0 0 0,1 0-1 0 0,-1 0 1 0 0,1-1 0 0 0,6 12 0 0 0,-8-19-44 0 0,0 0 0 0 0,0 0 0 0 0,0 0 0 0 0,-1-1 0 0 0,1 1 0 0 0,1 0-1 0 0,-1 0 1 0 0,0-1 0 0 0,0 1 0 0 0,0-1 0 0 0,0 1 0 0 0,0-1 0 0 0,0 1 0 0 0,1-1 0 0 0,-1 0-1 0 0,0 0 1 0 0,0 1 0 0 0,1-1 0 0 0,-1 0 0 0 0,0 0 0 0 0,0 0 0 0 0,1 0 0 0 0,-1 0 0 0 0,0-1-1 0 0,0 1 1 0 0,1 0 0 0 0,-1-1 0 0 0,0 1 0 0 0,0-1 0 0 0,0 1 0 0 0,1-1 0 0 0,0 0 0 0 0,43-26 265 0 0,-35 19-276 0 0,9-3 41 0 0,-1-1 1 0 0,0-1-1 0 0,0-1 0 0 0,-1-1 1 0 0,-1 0-1 0 0,-1-1 1 0 0,0-1-1 0 0,19-27 1 0 0,-38 53-272 0 0,1 0 1 0 0,0 1-1 0 0,1-1 0 0 0,-1 1 1 0 0,2 0-1 0 0,0 0 1 0 0,0 11-1 0 0,0-4 242 0 0,1-1 1 0 0,1 1-1 0 0,0-1 0 0 0,5 21 0 0 0,-3-28-44 0 0,0 0 0 0 0,0 0 0 0 0,1 0 0 0 0,1 0-1 0 0,-1-1 1 0 0,1 1 0 0 0,1-1 0 0 0,-1-1 0 0 0,1 1-1 0 0,1-1 1 0 0,0 0 0 0 0,0 0 0 0 0,8 6 0 0 0,38 20-7477 0 0,-43-28 3945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48.6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0 217 5257 0 0,'0'0'10881'0'0,"12"-18"-8184"0"0,-5 10-2650 0 0,102-102 551 0 0,-98 99-615 0 0,1 2 0 0 0,0 0 1 0 0,0 0-1 0 0,1 1 0 0 0,0 0 0 0 0,1 2 0 0 0,-1-1 0 0 0,22-5 0 0 0,-34 11-38 0 0,0 1-1 0 0,1 0 1 0 0,-1 0 0 0 0,0 0-1 0 0,1 0 1 0 0,-1 0 0 0 0,1 0-1 0 0,-1 0 1 0 0,0 0-1 0 0,1 0 1 0 0,-1 1 0 0 0,1-1-1 0 0,-1 1 1 0 0,0-1 0 0 0,0 1-1 0 0,1 0 1 0 0,-1-1 0 0 0,0 1-1 0 0,0 0 1 0 0,0 0-1 0 0,0 0 1 0 0,1-1 0 0 0,-2 1-1 0 0,1 0 1 0 0,0 1 0 0 0,0-1-1 0 0,0 0 1 0 0,0 0 0 0 0,-1 0-1 0 0,1 0 1 0 0,0 1-1 0 0,-1-1 1 0 0,1 0 0 0 0,-1 1-1 0 0,1-1 1 0 0,-1 0 0 0 0,0 3-1 0 0,3 8-132 0 0,-1 0-1 0 0,0 0 1 0 0,0 20 0 0 0,0-7 169 0 0,-2-18 7 0 0,1 0 1 0 0,1 0 0 0 0,-1 0 0 0 0,1 0 0 0 0,1 0 0 0 0,-1-1 0 0 0,1 1 0 0 0,0-1 0 0 0,1 1 0 0 0,-1-1 0 0 0,7 8 0 0 0,-6-11 59 0 0,-1 1 0 0 0,1-1 0 0 0,0 0 0 0 0,0-1 0 0 0,0 1 0 0 0,0-1 0 0 0,0 0 0 0 0,1 0 0 0 0,-1 0 0 0 0,1 0 0 0 0,-1-1 0 0 0,1 0 0 0 0,-1 0 0 0 0,1 0-1 0 0,0 0 1 0 0,0-1 0 0 0,9 0 0 0 0,5-2 75 0 0,1 0-1 0 0,-1-2 0 0 0,0 0 0 0 0,0-1 0 0 0,-1-1 1 0 0,1-1-1 0 0,-1 0 0 0 0,-1-2 0 0 0,1 0 0 0 0,-2 0 1 0 0,1-2-1 0 0,-1 0 0 0 0,15-15 0 0 0,-10 1-4085 0 0,-19 19 3180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49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1 138 5449 0 0,'0'0'7764'0'0,"0"-1"-7599"0"0,0 0 0 0 0,0 1 0 0 0,0-1 0 0 0,0 0 0 0 0,0 1 0 0 0,0-1 0 0 0,0 1 0 0 0,0-1 0 0 0,0 0 0 0 0,0 1 0 0 0,0-1 0 0 0,1 0 0 0 0,-1 1 0 0 0,0-1 0 0 0,0 1 0 0 0,0-1 0 0 0,1 1-1 0 0,-1-1 1 0 0,0 1 0 0 0,1-1 0 0 0,-1 1 0 0 0,1-1 0 0 0,-1 1 0 0 0,1-2 0 0 0,7-6-57 0 0,0 1 0 0 0,1 0 0 0 0,-1 0 0 0 0,2 0-1 0 0,-1 1 1 0 0,0 0 0 0 0,1 1 0 0 0,17-7 0 0 0,-8 5-51 0 0,1 0-1 0 0,0 1 1 0 0,0 1 0 0 0,35-4-1 0 0,-49 9-100 0 0,1 0 0 0 0,-1 0-1 0 0,0 0 1 0 0,0 1 0 0 0,0-1 0 0 0,0 2-1 0 0,1-1 1 0 0,-2 1 0 0 0,1 0-1 0 0,0 0 1 0 0,0 0 0 0 0,0 1-1 0 0,-1 0 1 0 0,0 0 0 0 0,1 0 0 0 0,-1 1-1 0 0,-1 0 1 0 0,1 0 0 0 0,0 0-1 0 0,4 5 1 0 0,-7-6 74 0 0,0-1 1 0 0,0 1-1 0 0,0-1 0 0 0,0 0 0 0 0,1 0 1 0 0,-1 0-1 0 0,1 0 0 0 0,0 0 1 0 0,0-1-1 0 0,-1 1 0 0 0,1-1 0 0 0,0 1 1 0 0,0-1-1 0 0,0 0 0 0 0,1-1 0 0 0,5 2 1 0 0,-2-2 87 0 0,1 0 0 0 0,0-1 0 0 0,0 0 0 0 0,-1-1 0 0 0,15-4 0 0 0,22-8 12 0 0,69-34 0 0 0,-71 29-501 0 0,-27 13 158 0 0,1 1-79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49.9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81 8114 0 0,'0'0'8878'0'0,"1"-13"-6002"0"0,1 10-2930 0 0,-1 0-1 0 0,1 0 0 0 0,0 1 1 0 0,0-1-1 0 0,0 1 1 0 0,0-1-1 0 0,1 1 0 0 0,-1 0 1 0 0,1 0-1 0 0,-1 0 0 0 0,1 0 1 0 0,0 0-1 0 0,0 0 1 0 0,0 1-1 0 0,0-1 0 0 0,0 1 1 0 0,0 0-1 0 0,0 0 1 0 0,0 0-1 0 0,0 1 0 0 0,4-1 1 0 0,16-6-161 0 0,0 1-1 0 0,0 1 1 0 0,1 1 0 0 0,0 1 0 0 0,-1 1 0 0 0,48 3 0 0 0,-68-1 193 0 0,0 1-1 0 0,-1-1 1 0 0,1 1 0 0 0,0 0 0 0 0,-1-1-1 0 0,1 1 1 0 0,-1 0 0 0 0,1 0 0 0 0,-1 1-1 0 0,4 1 1 0 0,-6-2-10 0 0,1-1-1 0 0,0 1 1 0 0,-1 0-1 0 0,1 0 1 0 0,0-1-1 0 0,-1 1 1 0 0,1 0-1 0 0,-1 0 1 0 0,1 0 0 0 0,-1-1-1 0 0,0 1 1 0 0,1 0-1 0 0,-1 0 1 0 0,0 0-1 0 0,0 0 1 0 0,1 0-1 0 0,-1 0 1 0 0,0 0-1 0 0,0 0 1 0 0,0 1 0 0 0,-1 3-112 0 0,-1-1 1 0 0,1 1 0 0 0,-1 0-1 0 0,1-1 1 0 0,-2 1 0 0 0,1-1 0 0 0,0 0-1 0 0,-1 0 1 0 0,-4 6 0 0 0,-101 130-1498 0 0,60-81 1729 0 0,-58 93 1 0 0,102-145-94 0 0,0 0 0 0 0,0 0 0 0 0,1 0 0 0 0,0 1 0 0 0,1-1 0 0 0,-1 1 0 0 0,1 0 0 0 0,1 0 0 0 0,-2 12 0 0 0,3-18 15 0 0,0 1 0 0 0,1 0 0 0 0,-1 0 0 0 0,0-1 0 0 0,1 1 0 0 0,0 0 1 0 0,0-1-1 0 0,-1 1 0 0 0,1-1 0 0 0,1 1 0 0 0,-1-1 0 0 0,0 1 0 0 0,1-1 0 0 0,-1 0 1 0 0,1 1-1 0 0,0-1 0 0 0,0 0 0 0 0,-1 0 0 0 0,1 0 0 0 0,1 0 0 0 0,-1-1 0 0 0,0 1 1 0 0,0-1-1 0 0,1 1 0 0 0,-1-1 0 0 0,1 0 0 0 0,-1 0 0 0 0,1 0 0 0 0,-1 0 0 0 0,5 1 1 0 0,5 1 279 0 0,0-1 0 0 0,1 0 0 0 0,-1-1 1 0 0,1 0-1 0 0,-1-1 0 0 0,1 0 0 0 0,-1-1 1 0 0,17-3-1 0 0,-19 3-117 0 0,-1-1 1 0 0,0-1-1 0 0,0 0 0 0 0,0 0 1 0 0,0 0-1 0 0,0-1 1 0 0,-1-1-1 0 0,1 1 0 0 0,-1-1 1 0 0,0-1-1 0 0,10-9 1 0 0,-16 13-51 0 0,1 0 0 0 0,-1 0 1 0 0,0 0-1 0 0,0-1 1 0 0,-1 1-1 0 0,1-1 1 0 0,-1 1-1 0 0,1-1 0 0 0,-1 0 1 0 0,0 1-1 0 0,0-1 1 0 0,0 0-1 0 0,0 0 1 0 0,0 0-1 0 0,-1 0 0 0 0,1 0 1 0 0,-1 0-1 0 0,0 0 1 0 0,0-5-1 0 0,-1 4-16 0 0,0 0-1 0 0,0-1 1 0 0,-1 1-1 0 0,1 0 1 0 0,-1 0-1 0 0,0 0 1 0 0,0 0-1 0 0,0 0 1 0 0,-1 0-1 0 0,0 1 1 0 0,-5-7-1 0 0,-6-3-90 0 0,0 0 0 0 0,-1 1-1 0 0,-1 1 1 0 0,-30-18-1 0 0,21 17-23 0 0,-45-16 0 0 0,49 20-978 0 0,0 0-1 0 0,1-1 1 0 0,-26-16-1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0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342 38 10946 0 0,'0'0'2062'0'0,"-4"-1"-13"0"0,-6 1-2000 0 0,1 0-1 0 0,0 0 1 0 0,0 1 0 0 0,0 0 0 0 0,0 1 0 0 0,1 0 0 0 0,-1 0 0 0 0,0 1 0 0 0,1 0 0 0 0,-1 1 0 0 0,1 0 0 0 0,0 0 0 0 0,-10 7 0 0 0,-3 3-177 0 0,0 1-1 0 0,2 0 1 0 0,-31 32 0 0 0,38-35 74 0 0,1 2 0 0 0,0-1 0 0 0,1 1 0 0 0,1 1 0 0 0,-13 25 0 0 0,19-33 17 0 0,0 0 0 0 0,0 0 1 0 0,1 0-1 0 0,-1 1 0 0 0,2-1 0 0 0,-1 1 1 0 0,1-1-1 0 0,0 1 0 0 0,1 0 0 0 0,-1 0 1 0 0,2-1-1 0 0,-1 1 0 0 0,1 0 0 0 0,3 13 1 0 0,-3-17 25 0 0,1-1 1 0 0,-1 1 0 0 0,1-1 0 0 0,0 0-1 0 0,0 1 1 0 0,0-1 0 0 0,0 0 0 0 0,0 0-1 0 0,1 0 1 0 0,-1-1 0 0 0,1 1 0 0 0,0 0-1 0 0,0-1 1 0 0,0 0 0 0 0,0 0 0 0 0,4 2-1 0 0,-1-1 108 0 0,0 0 0 0 0,0-1 0 0 0,1 0 0 0 0,-1-1 0 0 0,0 1 0 0 0,1-1 0 0 0,-1-1 0 0 0,12 1 0 0 0,-1-2 164 0 0,1 0-1 0 0,-1-2 1 0 0,0 0 0 0 0,0-1 0 0 0,-1 0-1 0 0,19-8 1 0 0,-22 7-150 0 0,0-1 1 0 0,-1 0 0 0 0,0-1-1 0 0,0 0 1 0 0,0 0-1 0 0,-1-1 1 0 0,0-1-1 0 0,-1 0 1 0 0,0 0-1 0 0,10-14 1 0 0,-13 15-8 0 0,-1-1 1 0 0,-1 0-1 0 0,0 0 1 0 0,0-1 0 0 0,-1 0-1 0 0,0 0 1 0 0,0 0 0 0 0,-1 0-1 0 0,-1 0 1 0 0,0-1-1 0 0,0 1 1 0 0,-1-1 0 0 0,0-17-1 0 0,-1 19-98 0 0,-1-1 0 0 0,0 1 1 0 0,-1 0-1 0 0,0 0 0 0 0,0-1 0 0 0,-1 2 0 0 0,0-1 0 0 0,-1 0 0 0 0,0 0 1 0 0,0 1-1 0 0,-1 0 0 0 0,-10-14 0 0 0,12 17-264 0 0,-1 0-1 0 0,0 1 1 0 0,0 0-1 0 0,-1 0 1 0 0,1 0-1 0 0,-1 0 1 0 0,0 1-1 0 0,0 0 1 0 0,0 0-1 0 0,0 0 1 0 0,0 0-1 0 0,-1 1 1 0 0,1 0-1 0 0,-1 0 1 0 0,0 0-1 0 0,0 1 1 0 0,0 0 0 0 0,1 0-1 0 0,-1 1 1 0 0,0-1-1 0 0,-9 2 1 0 0,0 2-28 0 0,0 2-339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1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402 80 13443 0 0,'-1'-4'669'0'0,"0"0"0"0"0,1 0 1 0 0,-1 0-1 0 0,1 1 0 0 0,0-1 0 0 0,0 0 1 0 0,0 0-1 0 0,0 0 0 0 0,1 0 0 0 0,1-5 0 0 0,1-18 612 0 0,-3 26-1117 0 0,-21-1-659 0 0,17 2 409 0 0,0-1 0 0 0,0 1 1 0 0,0 0-1 0 0,0 0 0 0 0,0 0 0 0 0,0 1 0 0 0,0-1 1 0 0,-5 2-1 0 0,-16 6-163 0 0,0 0 0 0 0,1 2 0 0 0,1 0-1 0 0,0 2 1 0 0,0 0 0 0 0,-34 27 0 0 0,44-29 191 0 0,0 0 1 0 0,0 1-1 0 0,1 1 0 0 0,1 0 0 0 0,0 1 0 0 0,1 0 0 0 0,0 0 0 0 0,1 1 1 0 0,1 1-1 0 0,0-1 0 0 0,-8 23 0 0 0,14-32-18 0 0,0 0 0 0 0,1 0 0 0 0,0 0 0 0 0,0 0 1 0 0,0 1-1 0 0,1-1 0 0 0,0 0 0 0 0,0 0 0 0 0,0 0 0 0 0,0 1 0 0 0,1-1 0 0 0,0 0 0 0 0,0 0 1 0 0,0 0-1 0 0,1 0 0 0 0,0 0 0 0 0,0 0 0 0 0,4 7 0 0 0,-4-8 5 0 0,1 0-1 0 0,1 0 1 0 0,-1-1-1 0 0,0 1 1 0 0,1-1 0 0 0,0 0-1 0 0,-1 0 1 0 0,1 0-1 0 0,1 0 1 0 0,-1-1-1 0 0,0 0 1 0 0,0 0-1 0 0,1 0 1 0 0,0 0 0 0 0,-1-1-1 0 0,1 1 1 0 0,0-1-1 0 0,-1-1 1 0 0,1 1-1 0 0,6 0 1 0 0,7-1 182 0 0,0-1 1 0 0,0-1-1 0 0,0 0 0 0 0,0-1 0 0 0,0-1 1 0 0,-1-1-1 0 0,0 0 0 0 0,0-2 0 0 0,0 1 1 0 0,-1-2-1 0 0,0-1 0 0 0,0 0 0 0 0,15-11 1 0 0,-16 9 16 0 0,-1 0 0 0 0,0 0 0 0 0,-1-1 0 0 0,0-1 0 0 0,-1 0 0 0 0,0-1 0 0 0,-1-1 0 0 0,-1 1 0 0 0,0-2 0 0 0,-1 1 0 0 0,-1-1 0 0 0,0-1 0 0 0,6-18 0 0 0,-12 27-86 0 0,0 0 0 0 0,-1 0-1 0 0,0 0 1 0 0,0 0 0 0 0,-1 0-1 0 0,0-16 1 0 0,-1 22-103 0 0,1 0-1 0 0,0 0 0 0 0,0 0 1 0 0,-1 0-1 0 0,1-1 1 0 0,-1 1-1 0 0,0 0 0 0 0,1 0 1 0 0,-1 0-1 0 0,0 0 0 0 0,0 0 1 0 0,0 1-1 0 0,-1-1 1 0 0,1 0-1 0 0,0 0 0 0 0,-1 1 1 0 0,1-1-1 0 0,-1 1 1 0 0,0-1-1 0 0,1 1 0 0 0,-1 0 1 0 0,0 0-1 0 0,0-1 1 0 0,0 1-1 0 0,0 0 0 0 0,0 1 1 0 0,0-1-1 0 0,0 0 1 0 0,0 1-1 0 0,-3-2 0 0 0,4 3-65 0 0,0-1 0 0 0,0 0 0 0 0,0 0 0 0 0,0 1 0 0 0,0-1 0 0 0,0 1 0 0 0,0-1 0 0 0,0 1 0 0 0,0-1 0 0 0,0 1 0 0 0,0-1 0 0 0,1 1 0 0 0,-1 0 0 0 0,0-1 0 0 0,0 1 0 0 0,1 0-1 0 0,-1 0 1 0 0,0 0 0 0 0,1 0 0 0 0,-1 0 0 0 0,1-1 0 0 0,-1 1 0 0 0,1 0 0 0 0,0 0 0 0 0,-1 0 0 0 0,1 0 0 0 0,0 0 0 0 0,0 0 0 0 0,-1 0 0 0 0,1 0 0 0 0,0 0 0 0 0,0 1 0 0 0,0-1 0 0 0,0 0-1 0 0,1 0 1 0 0,-1 1 0 0 0,0 7-7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1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7850 0 0,'0'0'851'0'0,"0"-14"7319"0"0,0-13-6000 0 0,27 90-3793 0 0,2 11 1416 0 0,-16-41 256 0 0,24 48 0 0 0,-37-80-8 0 0,1 0 1 0 0,-1 0-1 0 0,1 0 1 0 0,0 0-1 0 0,-1 0 1 0 0,1 0-1 0 0,0 0 1 0 0,0 0-1 0 0,0 0 0 0 0,0 0 1 0 0,0 0-1 0 0,0 0 1 0 0,0-1-1 0 0,0 1 1 0 0,0 0-1 0 0,1 0 1 0 0,-1-1 63 0 0,0 0 0 0 0,0 0 0 0 0,-1 0 0 0 0,1 0 0 0 0,0 0 0 0 0,-1 0 0 0 0,1 0 1 0 0,0 0-1 0 0,0 0 0 0 0,-1-1 0 0 0,1 1 0 0 0,0 0 0 0 0,-1 0 0 0 0,1-1 1 0 0,-1 1-1 0 0,1 0 0 0 0,0-1 0 0 0,-1 1 0 0 0,1 0 0 0 0,0-2 0 0 0,2-1 299 0 0,1-1-1 0 0,-2 1 1 0 0,1-1-1 0 0,0 0 0 0 0,-1 0 1 0 0,3-5-1 0 0,-2 3-1321 0 0,4-4 758 0 0,1 1-1 0 0,0 1 0 0 0,0-1 0 0 0,0 2 1 0 0,1-1-1 0 0,1 1 0 0 0,-1 0 0 0 0,1 1 1 0 0,0 0-1 0 0,0 0 0 0 0,16-5 1 0 0,1-2-1187 0 0,-8 4 299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1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31 12859 0 0,'0'0'166'0'0,"1"-1"1"0"0,-1 1 0 0 0,0-1 0 0 0,0 1-1 0 0,0-1 1 0 0,1 1 0 0 0,-1-1-1 0 0,0 0 1 0 0,0 1 0 0 0,0-1-1 0 0,0 1 1 0 0,0-1 0 0 0,0 1 0 0 0,0-1-1 0 0,0 0 1 0 0,0 1 0 0 0,0-1-1 0 0,0 1 1 0 0,-1-1 0 0 0,1 1-1 0 0,0-1 1 0 0,0 1 0 0 0,0-1-1 0 0,-1 1 1 0 0,1-1 0 0 0,0 1 0 0 0,-1-1-1 0 0,1 1 1 0 0,0-1 0 0 0,-1 1-1 0 0,1-1 1 0 0,-1 1 0 0 0,1 0-1 0 0,-1-1 1 0 0,1 1 0 0 0,-1-1 0 0 0,-21-1 1418 0 0,16 2-2105 0 0,-3 1 451 0 0,0 1 0 0 0,0 0 0 0 0,-1 0 0 0 0,1 1 0 0 0,0 0 0 0 0,1 1 0 0 0,-1-1 0 0 0,1 2 0 0 0,0-1 0 0 0,0 1 0 0 0,-8 7-1 0 0,4-5 71 0 0,-2 3-51 0 0,-1 0 1 0 0,2 2-1 0 0,-1-1 1 0 0,1 1-1 0 0,1 1 0 0 0,1 0 1 0 0,-15 21-1 0 0,22-28-2 0 0,0 0 0 0 0,0 1 0 0 0,0 0 0 0 0,1 0 0 0 0,-1 0 0 0 0,2 0-1 0 0,-1 0 1 0 0,1 1 0 0 0,0-1 0 0 0,1 1 0 0 0,0-1 0 0 0,0 1 0 0 0,0 0 0 0 0,1-1 0 0 0,0 1 0 0 0,1 0-1 0 0,0-1 1 0 0,0 1 0 0 0,3 8 0 0 0,-3-12-31 0 0,0-1 0 0 0,0 0 0 0 0,1 0-1 0 0,0 0 1 0 0,0 0 0 0 0,-1-1 0 0 0,2 1 0 0 0,-1 0-1 0 0,0-1 1 0 0,0 1 0 0 0,1-1 0 0 0,-1 0 0 0 0,1 0 0 0 0,0 0-1 0 0,5 3 1 0 0,-2-2 22 0 0,0-1 1 0 0,0 0-1 0 0,0 0 0 0 0,1 0 0 0 0,-1-1 1 0 0,0 0-1 0 0,13 0 0 0 0,-1-1 167 0 0,1-1-1 0 0,-1-1 1 0 0,0 0-1 0 0,35-11 1 0 0,-20 3 93 0 0,0-2 1 0 0,-1-1 0 0 0,40-22-1 0 0,-54 25-70 0 0,-1-1 1 0 0,0-1-1 0 0,-1 0 0 0 0,0-1 0 0 0,-1-1 0 0 0,27-30 1 0 0,-38 39 1 0 0,-1 0 0 0 0,1-1 0 0 0,-1 1 0 0 0,0-1 0 0 0,0 1 0 0 0,-1-1 0 0 0,0 0 0 0 0,0 0 0 0 0,0 0 0 0 0,0 0 0 0 0,-1-1 0 0 0,0 1 0 0 0,0-11 0 0 0,-2 14-71 0 0,1-1 1 0 0,-1 1-1 0 0,1-1 0 0 0,-1 1 0 0 0,0-1 0 0 0,0 1 0 0 0,0-1 0 0 0,-1 1 1 0 0,0 0-1 0 0,1-1 0 0 0,-1 1 0 0 0,0 0 0 0 0,0 0 0 0 0,0 1 0 0 0,-1-1 0 0 0,1 0 1 0 0,-1 1-1 0 0,0-1 0 0 0,1 1 0 0 0,-1 0 0 0 0,0 0 0 0 0,0 0 0 0 0,-1 0 1 0 0,-5-2-1 0 0,0 0-119 0 0,0 1 0 0 0,0 0 1 0 0,0 0-1 0 0,-1 1 0 0 0,0 0 1 0 0,1 0-1 0 0,-1 1 0 0 0,0 1 0 0 0,1 0 1 0 0,-1 0-1 0 0,0 1 0 0 0,0 0 1 0 0,1 0-1 0 0,-1 1 0 0 0,-15 5 1 0 0,24-6-34 0 0,0-1 0 0 0,0 0 0 0 0,-1 1 0 0 0,1-1 0 0 0,0 1 0 0 0,0-1 0 0 0,0 1 0 0 0,0 0 0 0 0,0-1 0 0 0,0 1 0 0 0,0 0 0 0 0,0 0 0 0 0,0 0 0 0 0,0-1 0 0 0,1 1 0 0 0,-1 0 0 0 0,0 0 0 0 0,1 0 0 0 0,-1 1 0 0 0,0-1 0 0 0,1 0 0 0 0,-1 0 0 0 0,1 0 0 0 0,0 0 0 0 0,-1 0 0 0 0,1 1 0 0 0,0-1 0 0 0,0 0 0 0 0,-1 0 0 0 0,1 0 0 0 0,0 1 0 0 0,0-1 0 0 0,1 0 0 0 0,-1 0-1 0 0,0 1 1 0 0,1 0 1 0 0,0 1-256 0 0,1-1 0 0 0,-1 0 1 0 0,1 0-1 0 0,0 0 0 0 0,0 0 1 0 0,0 0-1 0 0,0 0 1 0 0,0 0-1 0 0,0-1 0 0 0,1 1 1 0 0,-1-1-1 0 0,0 1 1 0 0,1-1-1 0 0,-1 0 0 0 0,4 1 1 0 0,12 4 68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1.8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 26 12723 0 0,'0'0'2800'0'0,"-5"-4"-379"0"0,-2 0-2316 0 0,0 1 0 0 0,-1 0 1 0 0,1 1-1 0 0,-1-1 0 0 0,1 2 0 0 0,-1-1 1 0 0,0 1-1 0 0,0 0 0 0 0,0 0 0 0 0,0 1 1 0 0,0 0-1 0 0,1 1 0 0 0,-1-1 1 0 0,0 2-1 0 0,-12 2 0 0 0,-3 1-225 0 0,1 2 0 0 0,0 0 0 0 0,1 1 0 0 0,-29 15 0 0 0,38-16 46 0 0,1 0 0 0 0,-1 1 0 0 0,1 0 0 0 0,1 1 1 0 0,-1 1-1 0 0,1-1 0 0 0,1 1 0 0 0,-11 15 0 0 0,17-21 12 0 0,0 1 0 0 0,0-1 1 0 0,0 1-1 0 0,0 0 0 0 0,1 0 0 0 0,-1 0 0 0 0,1 0 0 0 0,1 1 1 0 0,-1-1-1 0 0,1 0 0 0 0,0 1 0 0 0,0-1 0 0 0,0 1 1 0 0,1-1-1 0 0,0 1 0 0 0,0-1 0 0 0,1 1 0 0 0,-1-1 1 0 0,1 1-1 0 0,0-1 0 0 0,1 1 0 0 0,-1-1 0 0 0,4 7 1 0 0,-4-8 4 0 0,1-1 0 0 0,0 0 0 0 0,1 0 0 0 0,-1 0 0 0 0,0 0 0 0 0,1 0 1 0 0,-1 0-1 0 0,1-1 0 0 0,0 1 0 0 0,0-1 0 0 0,0 0 0 0 0,0 0 1 0 0,1 0-1 0 0,6 3 0 0 0,-4-3 73 0 0,1 0 0 0 0,-1 0 1 0 0,1-1-1 0 0,0 0 0 0 0,-1 0 1 0 0,1-1-1 0 0,12 0 0 0 0,5-2 244 0 0,0-2-1 0 0,0 0 1 0 0,36-13 0 0 0,-53 15-236 0 0,26-8 156 0 0,-1-1 0 0 0,52-27 0 0 0,-72 32-122 0 0,-1 0 0 0 0,-1-1 0 0 0,1 0-1 0 0,-1-1 1 0 0,0 0 0 0 0,-1 0 0 0 0,0-1 0 0 0,0-1-1 0 0,-1 1 1 0 0,12-18 0 0 0,-19 24-91 0 0,1 1 1 0 0,-1-1-1 0 0,1 1 0 0 0,-1-1 1 0 0,0 0-1 0 0,0 1 0 0 0,0-1 1 0 0,-1 0-1 0 0,1 0 0 0 0,0 0 1 0 0,-1 1-1 0 0,0-1 0 0 0,0 0 0 0 0,0 0 1 0 0,0 0-1 0 0,0 0 0 0 0,-1 0 1 0 0,1 0-1 0 0,-1 1 0 0 0,1-1 1 0 0,-1 0-1 0 0,0 0 0 0 0,0 1 1 0 0,-1-1-1 0 0,1 0 0 0 0,-1 1 1 0 0,-1-4-1 0 0,-1 3-134 0 0,1 0 1 0 0,-1-1-1 0 0,0 2 1 0 0,0-1-1 0 0,0 0 0 0 0,0 1 1 0 0,0-1-1 0 0,0 1 0 0 0,-1 1 1 0 0,1-1-1 0 0,-1 0 1 0 0,1 1-1 0 0,-1 0 0 0 0,0 0 1 0 0,1 0-1 0 0,-7 1 0 0 0,-11-1-478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2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419 79 9658 0 0,'0'-4'790'0'0,"0"0"-1"0"0,0 0 1 0 0,-1 0 0 0 0,1 0-1 0 0,-1 1 1 0 0,0-1 0 0 0,0 0-1 0 0,-1 0 1 0 0,-1-4-1 0 0,1 6-594 0 0,1-1-1 0 0,-1 1 0 0 0,1 0 0 0 0,-1 0 1 0 0,0-1-1 0 0,0 1 0 0 0,0 1 0 0 0,0-1 0 0 0,0 0 1 0 0,0 0-1 0 0,-4-1 0 0 0,2 1-265 0 0,0 1 1 0 0,1-1-1 0 0,-1 1 1 0 0,0 0-1 0 0,0 0 1 0 0,0 1-1 0 0,-1-1 1 0 0,1 1-1 0 0,0 0 1 0 0,0 0-1 0 0,0 0 1 0 0,0 1-1 0 0,0-1 1 0 0,0 1-1 0 0,0 0 1 0 0,0 0-1 0 0,0 0 1 0 0,-4 3-1 0 0,-14 5-76 0 0,-1 2 0 0 0,2 0 0 0 0,0 1 0 0 0,0 2 0 0 0,1 0 0 0 0,1 1 0 0 0,0 1 0 0 0,1 0 0 0 0,1 2 0 0 0,1 0 0 0 0,0 1 0 0 0,1 0 0 0 0,2 1 0 0 0,-22 41-1 0 0,34-59 140 0 0,0 0 0 0 0,0 0 0 0 0,0 0 0 0 0,0 1 0 0 0,0-1-1 0 0,1 0 1 0 0,-1 1 0 0 0,1-1 0 0 0,0 0 0 0 0,-1 1 0 0 0,1-1-1 0 0,0 0 1 0 0,1 1 0 0 0,-1-1 0 0 0,0 1 0 0 0,1-1-1 0 0,-1 0 1 0 0,1 1 0 0 0,0 1 0 0 0,1-3 18 0 0,-1 1 0 0 0,0-1 1 0 0,0 0-1 0 0,1 0 0 0 0,-1 0 0 0 0,1 0 1 0 0,-1 0-1 0 0,1 0 0 0 0,-1 0 1 0 0,1-1-1 0 0,-1 1 0 0 0,1 0 0 0 0,0-1 1 0 0,-1 1-1 0 0,1-1 0 0 0,0 0 0 0 0,0 0 1 0 0,-1 1-1 0 0,1-1 0 0 0,0 0 0 0 0,-1-1 1 0 0,1 1-1 0 0,0 0 0 0 0,0 0 0 0 0,-1-1 1 0 0,4 0-1 0 0,11-3 209 0 0,1-1-1 0 0,-1-1 1 0 0,0 0 0 0 0,-1-1 0 0 0,1 0 0 0 0,-1-1 0 0 0,22-17-1 0 0,-13 7-90 0 0,0-1 0 0 0,-2-2 0 0 0,29-32 0 0 0,-47 49-49 0 0,-1 1 0 0 0,0-1 0 0 0,-1 0 1 0 0,1-1-1 0 0,-1 1 0 0 0,4-9 0 0 0,-6 12 13 0 0,-2 6-2992 0 0,-1 0 2783 0 0,1 0 0 0 0,0 0 1 0 0,0 0-1 0 0,0 1 0 0 0,0-1 0 0 0,1 0 1 0 0,0 1-1 0 0,0 0 0 0 0,0-1 0 0 0,1 1 1 0 0,0-1-1 0 0,0 1 0 0 0,2 8 0 0 0,-2-10 116 0 0,1-1 0 0 0,0 0 0 0 0,0 1-1 0 0,0-1 1 0 0,1 0 0 0 0,-1 0 0 0 0,1 0-1 0 0,0 0 1 0 0,0 0 0 0 0,0-1 0 0 0,0 1-1 0 0,0 0 1 0 0,1-1 0 0 0,-1 0 0 0 0,1 1-1 0 0,-1-1 1 0 0,1 0 0 0 0,0 0 0 0 0,0-1-1 0 0,0 1 1 0 0,0 0 0 0 0,0-1 0 0 0,0 0-1 0 0,0 0 1 0 0,4 1 0 0 0,9 1 20 0 0,0-1 1 0 0,0 0-1 0 0,0-2 0 0 0,1 1 1 0 0,26-5-1 0 0,-7 0 18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2.9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300 3 12611 0 0,'-8'-1'598'0'0,"0"0"-1"0"0,0 0 1 0 0,-1 1 0 0 0,1 0 0 0 0,0 1 0 0 0,0-1 0 0 0,-9 3 0 0 0,5 0-430 0 0,0 0 1 0 0,1 1 0 0 0,-1 1 0 0 0,1 0-1 0 0,0 0 1 0 0,0 1 0 0 0,-15 11-1 0 0,15-9-232 0 0,1 0 0 0 0,0 0-1 0 0,1 1 1 0 0,0 0 0 0 0,0 0-1 0 0,1 1 1 0 0,1 1-1 0 0,-1-1 1 0 0,2 1 0 0 0,-1 0-1 0 0,1 1 1 0 0,-8 22-1 0 0,13-29-23 0 0,0-1 0 0 0,0 0 0 0 0,0 1 0 0 0,0-1 0 0 0,1 1 0 0 0,-1-1 0 0 0,1 1 0 0 0,0 0 0 0 0,1-1 0 0 0,-1 1 0 0 0,1-1 0 0 0,0 1 0 0 0,0-1 0 0 0,0 0-1 0 0,1 1 1 0 0,-1-1 0 0 0,5 8 0 0 0,-3-8-2 0 0,0 0 0 0 0,1-1-1 0 0,-1 1 1 0 0,1-1 0 0 0,0 0-1 0 0,0 0 1 0 0,0 0 0 0 0,0 0-1 0 0,0-1 1 0 0,1 0 0 0 0,-1 0-1 0 0,1 0 1 0 0,-1 0 0 0 0,1-1-1 0 0,0 1 1 0 0,7 0 0 0 0,50 2-45 0 0,-45-3 138 0 0,13-1 10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3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54 13651 0 0,'0'0'-233'0'0,"-2"7"-1508"0"0,-2 8 1138 0 0,0 0 0 0 0,1 1-1 0 0,0-1 1 0 0,0 20 0 0 0,0 67 9475 0 0,5-107-7685 0 0,2-4-968 0 0,1-5-239 0 0,0 0 0 0 0,1 1 0 0 0,1 0 0 0 0,0 1 0 0 0,1-1 0 0 0,0 1 0 0 0,19-21 0 0 0,-25 32-88 0 0,-1 0 1 0 0,1 0 0 0 0,-1 0-1 0 0,1 0 1 0 0,0 0-1 0 0,-1 0 1 0 0,1 1 0 0 0,0-1-1 0 0,0 1 1 0 0,0-1-1 0 0,-1 1 1 0 0,1 0 0 0 0,0 0-1 0 0,0-1 1 0 0,0 1 0 0 0,0 0-1 0 0,0 1 1 0 0,-1-1-1 0 0,1 0 1 0 0,0 1 0 0 0,0-1-1 0 0,0 1 1 0 0,0-1-1 0 0,1 2 1 0 0,7 2-225 0 0,0 1 0 0 0,-1 0 0 0 0,12 9 0 0 0,10 5 350 0 0,-15-12 209 0 0,1-1-1 0 0,0 0 0 0 0,0-1 0 0 0,0-1 0 0 0,1-1 1 0 0,-1 0-1 0 0,1-2 0 0 0,0 0 0 0 0,0 0 0 0 0,33-5 0 0 0,-42 3-147 0 0,0-1 0 0 0,0 0 0 0 0,0 0 0 0 0,0-1-1 0 0,-1 0 1 0 0,1-1 0 0 0,-1 0 0 0 0,0 0-1 0 0,0-1 1 0 0,0 0 0 0 0,-1 0 0 0 0,1-1-1 0 0,-1 1 1 0 0,0-2 0 0 0,-1 1 0 0 0,0-1-1 0 0,0 0 1 0 0,0 0 0 0 0,-1-1 0 0 0,0 0 0 0 0,-1 0-1 0 0,7-14 1 0 0,-10 19-87 0 0,0 1-1 0 0,0 0 1 0 0,0 0 0 0 0,-1-1-1 0 0,1 1 1 0 0,0 0 0 0 0,-1-1-1 0 0,0 1 1 0 0,0 0 0 0 0,0-1-1 0 0,0 1 1 0 0,0-1 0 0 0,0 1-1 0 0,0 0 1 0 0,-1-1 0 0 0,-1-3-1 0 0,1 4-32 0 0,1 1 0 0 0,-1 0 0 0 0,0-1 0 0 0,0 1-1 0 0,0 0 1 0 0,0 0 0 0 0,-1 0 0 0 0,1 0 0 0 0,0 0 0 0 0,0 0-1 0 0,-1 0 1 0 0,1 0 0 0 0,-1 0 0 0 0,1 1 0 0 0,0-1 0 0 0,-1 1-1 0 0,1-1 1 0 0,-1 1 0 0 0,-1-1 0 0 0,-3 0-66 0 0,0 1 0 0 0,1 0 0 0 0,-1 0 1 0 0,0 0-1 0 0,0 0 0 0 0,1 1 0 0 0,-1 0 0 0 0,1 0 0 0 0,-1 1 1 0 0,1 0-1 0 0,-1 0 0 0 0,-6 3 0 0 0,2 1 31 0 0,0 0-1 0 0,1 0 1 0 0,0 1-1 0 0,0 0 0 0 0,1 1 1 0 0,0 0-1 0 0,0 0 1 0 0,1 1-1 0 0,-11 16 1 0 0,13-17 8 0 0,1-1-1 0 0,0 1 1 0 0,0 0 0 0 0,1 0 0 0 0,0 0 0 0 0,0 1-1 0 0,1-1 1 0 0,0 1 0 0 0,0-1 0 0 0,1 1-1 0 0,0 0 1 0 0,1-1 0 0 0,0 11 0 0 0,1-15 41 0 0,-1-1 0 0 0,1 1 0 0 0,0 0 0 0 0,1 0 0 0 0,-1-1 0 0 0,0 1 0 0 0,1-1 0 0 0,0 1 0 0 0,0-1 0 0 0,0 0 0 0 0,0 0 0 0 0,1 0 0 0 0,-1 0 0 0 0,1 0 0 0 0,0 0 0 0 0,-1 0 0 0 0,1-1 0 0 0,1 0 0 0 0,-1 1 0 0 0,0-1 0 0 0,0-1 0 0 0,1 1 0 0 0,-1 0 0 0 0,1-1 0 0 0,0 1 0 0 0,3 0 0 0 0,10 2 62 0 0,-1 0 1 0 0,1-2-1 0 0,0 1 0 0 0,26-1 1 0 0,-16-1-11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7:53.8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2 16275 0 0,'0'0'1321'0'0,"-18"-1"-4"0"0,7 1-1442 0 0,0 1 0 0 0,0 0 0 0 0,0 1 0 0 0,0 0-1 0 0,0 0 1 0 0,1 1 0 0 0,-1 1 0 0 0,-19 9-1 0 0,18-7 70 0 0,2-3 31 0 0,1 1 0 0 0,0 0-1 0 0,1 1 1 0 0,-1 0 0 0 0,1 1-1 0 0,0 0 1 0 0,0 0 0 0 0,-13 14-1 0 0,20-19-38 0 0,1-1-1 0 0,0 1 1 0 0,-1 0 0 0 0,1-1-1 0 0,0 1 1 0 0,-1 0-1 0 0,1-1 1 0 0,0 1-1 0 0,0 0 1 0 0,0 0-1 0 0,0-1 1 0 0,0 1-1 0 0,0 0 1 0 0,0 0-1 0 0,0-1 1 0 0,0 1-1 0 0,0 0 1 0 0,0 0-1 0 0,0-1 1 0 0,0 1 0 0 0,0 0-1 0 0,1 0 1 0 0,-1-1-1 0 0,0 1 1 0 0,1 0-1 0 0,-1-1 1 0 0,0 1-1 0 0,1-1 1 0 0,-1 1-1 0 0,1 0 1 0 0,-1-1-1 0 0,1 1 1 0 0,-1-1-1 0 0,1 1 1 0 0,0-1-1 0 0,-1 1 1 0 0,1-1 0 0 0,0 0-1 0 0,-1 1 1 0 0,1-1-1 0 0,0 0 1 0 0,-1 1-1 0 0,1-1 1 0 0,0 0-1 0 0,1 0 1 0 0,41 12-2941 0 0,-36-10 2297 0 0,10 2-18 0 0,0 0 1 0 0,0 2 0 0 0,-1 0-1 0 0,0 1 1 0 0,0 1 0 0 0,27 17-1 0 0,-39-22 820 0 0,1 0 0 0 0,-1 0 0 0 0,0 1 0 0 0,0-1 1 0 0,0 1-1 0 0,0 0 0 0 0,0 0 0 0 0,-1 1 0 0 0,0-1 0 0 0,0 1 0 0 0,0-1 0 0 0,-1 1 0 0 0,1 0 0 0 0,-1 0 0 0 0,0 0 0 0 0,-1 0 0 0 0,1 1 0 0 0,-1-1 0 0 0,0 0 0 0 0,0 1 0 0 0,-1-1 0 0 0,1 1 1 0 0,-1-1-1 0 0,0 1 0 0 0,-1-1 0 0 0,-1 6 0 0 0,1-7 164 0 0,0 0 0 0 0,-1-1 1 0 0,0 1-1 0 0,1-1 0 0 0,-1 1 0 0 0,-1-1 1 0 0,1 0-1 0 0,0 0 0 0 0,-1 0 1 0 0,0 0-1 0 0,0 0 0 0 0,0 0 0 0 0,0-1 1 0 0,0 0-1 0 0,0 1 0 0 0,0-1 1 0 0,-1 0-1 0 0,1-1 0 0 0,-1 1 0 0 0,0 0 1 0 0,0-1-1 0 0,1 0 0 0 0,-5 1 1 0 0,-12 3 355 0 0,0-2 1 0 0,0 1 0 0 0,-23-1 0 0 0,39-3-639 0 0,-157 10 144 0 0,111-7-116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19.0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67 884 4001 0 0,'0'0'11276'0'0,"11"0"-12078"0"0,52-6 968 0 0,79 4 0 0 0,36-2 169 0 0,313-8 762 0 0,-375 12-949 0 0,96 6-17 0 0,86-1-149 0 0,64-11 288 0 0,-155-8-85 0 0,90-1 134 0 0,-235 12-82 0 0,0-3-1 0 0,0-2 1 0 0,-1-3-1 0 0,0-3 1 0 0,108-39-1 0 0,-137 40 140 0 0,0-1 0 0 0,-1-1 1 0 0,0-2-1 0 0,-1-1 0 0 0,-1-2 0 0 0,-1 0 0 0 0,42-41 0 0 0,-63 53-232 0 0,0-1-1 0 0,0 1 1 0 0,0-1 0 0 0,-1-1 0 0 0,7-13-1 0 0,-10 17 11 0 0,-1 1 0 0 0,1-1-1 0 0,-1 0 1 0 0,0-1 0 0 0,-1 1-1 0 0,1 0 1 0 0,-1 0 0 0 0,0-1-1 0 0,-1 1 1 0 0,0-13 0 0 0,-1 13-83 0 0,-1 0 0 0 0,1-1 1 0 0,-1 1-1 0 0,-1 0 0 0 0,1 0 1 0 0,-1 0-1 0 0,0 0 0 0 0,0 1 1 0 0,-8-10-1 0 0,-43-45-365 0 0,26 31 164 0 0,9 11 100 0 0,-1 1 1 0 0,0 0-1 0 0,-1 1 0 0 0,-32-17 1 0 0,39 25-77 0 0,-1 1 0 0 0,-1 1 0 0 0,1 0 0 0 0,-1 1 0 0 0,-25-4 0 0 0,-86-8-633 0 0,29 5 675 0 0,-518-61 464 0 0,95 59 224 0 0,351 17-667 0 0,-15-1 166 0 0,-100 3-217 0 0,83 3 132 0 0,149-7-54 0 0,-1 2 1 0 0,-91 17-1 0 0,118-14-5 0 0,1 1 0 0 0,0 1 0 0 0,0 1 0 0 0,0 1-1 0 0,1 2 1 0 0,1 0 0 0 0,-28 19 0 0 0,35-16-14 0 0,0 1-1 0 0,2 0 1 0 0,-1 1-1 0 0,2 1 0 0 0,1 0 1 0 0,-14 25-1 0 0,3-7-58 0 0,13-21 58 0 0,1 1-1 0 0,1 0 1 0 0,1 0-1 0 0,0 1 1 0 0,1 0-1 0 0,-8 29 1 0 0,13-38 26 0 0,1 0 0 0 0,-1 1 0 0 0,2-1 0 0 0,-1 1 0 0 0,1-1 1 0 0,0 1-1 0 0,1-1 0 0 0,0 0 0 0 0,1 1 0 0 0,-1-1 1 0 0,1 0-1 0 0,1 0 0 0 0,0 0 0 0 0,0 0 0 0 0,0 0 0 0 0,8 11 1 0 0,-2-5-45 0 0,1 0 0 0 0,0-1 0 0 0,1-1 1 0 0,1 1-1 0 0,0-2 0 0 0,0 1 1 0 0,1-2-1 0 0,1 0 0 0 0,0 0 1 0 0,0-1-1 0 0,25 11 0 0 0,-15-11-21 0 0,1 0-1 0 0,0-1 1 0 0,0-2 0 0 0,1-1-1 0 0,-1 0 1 0 0,49 0-1 0 0,84-4-1933 0 0,-128-3-1545 0 0,43-9-1 0 0,-40 4-256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1.4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412 993 5401 0 0,'-6'-6'8953'0'0,"35"21"-13687"0"0,-5-4 4830 0 0,0-1 1 0 0,1-1-1 0 0,1-2 0 0 0,-1 0 1 0 0,50 6-1 0 0,165 2 1433 0 0,241-17 163 0 0,133 4-1115 0 0,-58 0-183 0 0,-253-7-253 0 0,-156 3 926 0 0,266-40 0 0 0,-365 35-827 0 0,160-34 927 0 0,-178 33-662 0 0,0-1 0 0 0,0-2 0 0 0,-2-1 0 0 0,49-27-1 0 0,-70 35-272 0 0,-1-1 0 0 0,1 0-1 0 0,-1 0 1 0 0,0-1-1 0 0,0 0 1 0 0,-1 0 0 0 0,0 0-1 0 0,0 0 1 0 0,0-1-1 0 0,-1 0 1 0 0,0 0 0 0 0,0-1-1 0 0,-1 1 1 0 0,0-1-1 0 0,0 1 1 0 0,-1-1 0 0 0,0 0-1 0 0,0 0 1 0 0,-1 0 0 0 0,1-15-1 0 0,-4-3 12 0 0,-1 1-1 0 0,0-1 1 0 0,-2 1-1 0 0,-2 0 1 0 0,0 0-1 0 0,-16-37 1 0 0,17 48-278 0 0,-1 1 1 0 0,0-1-1 0 0,-1 1 1 0 0,-1 0-1 0 0,0 1 1 0 0,0 0-1 0 0,-1 1 1 0 0,-19-18-1 0 0,-1 5-320 0 0,0 2-1 0 0,-44-24 0 0 0,21 15 45 0 0,-2 3 0 0 0,-1 3-1 0 0,-1 1 1 0 0,-1 4 0 0 0,-1 2-1 0 0,0 2 1 0 0,-2 3 0 0 0,-112-9-1 0 0,-23 10 35 0 0,-118-10 605 0 0,-371-44 536 0 0,508 56-881 0 0,-304 22 1 0 0,95 38-24 0 0,149 13 2 0 0,210-55 29 0 0,5 0-10 0 0,0 0 0 0 0,1 1 1 0 0,0 2-1 0 0,1 0 0 0 0,0 1 0 0 0,-19 15 0 0 0,-102 97-139 0 0,116-101 119 0 0,4-1-5 0 0,2 0 0 0 0,0 2 0 0 0,-27 45 0 0 0,33-49-16 0 0,2 1 1 0 0,1 0-1 0 0,0 1 1 0 0,1 0-1 0 0,-10 41 1 0 0,17-53 17 0 0,0 0 0 0 0,1 1 0 0 0,0-1-1 0 0,1 0 1 0 0,0 0 0 0 0,0 0 0 0 0,1 0 0 0 0,0 0 0 0 0,1 0 0 0 0,0 0-1 0 0,1 0 1 0 0,0 0 0 0 0,0-1 0 0 0,1 1 0 0 0,10 17 0 0 0,-5-14-93 0 0,1 1 0 0 0,0-1 0 0 0,0-1 0 0 0,2 1 0 0 0,-1-2 0 0 0,2 0 0 0 0,-1 0 0 0 0,17 10 0 0 0,-9-10 54 0 0,0 0-1 0 0,0-2 1 0 0,1 0-1 0 0,0-1 1 0 0,32 7 0 0 0,-4-4 143 0 0,1-2 0 0 0,1-2 0 0 0,69 0 0 0 0,151-20 470 0 0,-191 10-918 0 0,-72 4 149 0 0,-1-1 0 0 0,0 1 0 0 0,0 1 0 0 0,0-1 0 0 0,0 1 1 0 0,0 1-1 0 0,0-1 0 0 0,12 7 0 0 0,-4 2 157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5.4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84 3281 0 0,'0'0'5298'0'0,"-1"-11"3856"0"0,3-5-7229 0 0,2 12-2066 0 0,1 0 0 0 0,-1 0 0 0 0,1 0 0 0 0,0 1 1 0 0,0-1-1 0 0,0 1 0 0 0,1 1 0 0 0,-1-1 0 0 0,1 1 1 0 0,-1 0-1 0 0,1 0 0 0 0,0 1 0 0 0,0-1 0 0 0,6 0 1 0 0,22-3-602 0 0,37-2 0 0 0,-22 5 715 0 0,1 2 1 0 0,-1 2-1 0 0,1 3 0 0 0,78 17 1 0 0,-126-22-20 0 0,-1 0 1 0 0,1 1 0 0 0,0-1-1 0 0,0 1 1 0 0,0-1 0 0 0,0 1-1 0 0,0 0 1 0 0,-1-1 0 0 0,1 1-1 0 0,0 0 1 0 0,0 0 0 0 0,-1 1-1 0 0,1-1 1 0 0,-1 0 0 0 0,1 0-1 0 0,-1 1 1 0 0,0-1 0 0 0,1 1-1 0 0,-1-1 1 0 0,0 1 0 0 0,0 0-1 0 0,0-1 1 0 0,0 1-1 0 0,0 0 1 0 0,-1 0 0 0 0,1-1-1 0 0,0 1 1 0 0,-1 0 0 0 0,1 0-1 0 0,-1 0 1 0 0,0 0 0 0 0,0 0-1 0 0,0 0 1 0 0,0 0 0 0 0,0 0-1 0 0,0 0 1 0 0,0 0 0 0 0,-1 0-1 0 0,1-1 1 0 0,0 1 0 0 0,-1 0-1 0 0,-1 2 1 0 0,-5 14-100 0 0,6-14 136 0 0,0-1 0 0 0,0 0 0 0 0,-1 0 0 0 0,1 1 0 0 0,-1-1 1 0 0,0 0-1 0 0,-4 5 0 0 0,-9 10 229 0 0,0-1 1 0 0,-2 0-1 0 0,0-1 1 0 0,-1-1-1 0 0,-37 24 1 0 0,-120 64 1721 0 0,139-80-1827 0 0,1 3 0 0 0,1 0 0 0 0,1 3-1 0 0,-51 55 1 0 0,79-78-111 0 0,-1 0 0 0 0,1 1 0 0 0,1-1-1 0 0,-1 1 1 0 0,1 0 0 0 0,0 0-1 0 0,1 0 1 0 0,-1 1 0 0 0,2-1-1 0 0,-1 1 1 0 0,-2 11 0 0 0,5-15-12 0 0,-1-1 1 0 0,1 1-1 0 0,0-1 0 0 0,0 1 1 0 0,1-1-1 0 0,-1 1 1 0 0,1-1-1 0 0,-1 1 0 0 0,1-1 1 0 0,0 1-1 0 0,0-1 1 0 0,1 0-1 0 0,-1 0 0 0 0,1 1 1 0 0,-1-1-1 0 0,1 0 1 0 0,0 0-1 0 0,0 0 0 0 0,1-1 1 0 0,-1 1-1 0 0,0 0 1 0 0,1-1-1 0 0,0 0 0 0 0,0 1 1 0 0,-1-1-1 0 0,1 0 1 0 0,0-1-1 0 0,4 3 0 0 0,3 0 88 0 0,0 0 0 0 0,-1-1 0 0 0,1 0-1 0 0,0-1 1 0 0,1 0 0 0 0,-1-1-1 0 0,0 0 1 0 0,0 0 0 0 0,1-1 0 0 0,-1-1-1 0 0,0 1 1 0 0,1-2 0 0 0,-1 1 0 0 0,0-2-1 0 0,16-4 1 0 0,-19 5 116 0 0,0 0 0 0 0,0-1 0 0 0,0 0 0 0 0,0 0 0 0 0,-1-1 0 0 0,1 1 0 0 0,-1-1 0 0 0,0-1 0 0 0,0 1 0 0 0,0-1 0 0 0,-1 0 0 0 0,1-1 0 0 0,-1 1 0 0 0,0-1 0 0 0,-1 0 0 0 0,0 0 0 0 0,0 0 0 0 0,0-1 0 0 0,0 1 0 0 0,-1-1 0 0 0,0 0 0 0 0,2-9 0 0 0,-4 7-59 0 0,-1 0 0 0 0,1 0-1 0 0,-2 0 1 0 0,1 0 0 0 0,-1-1-1 0 0,-1 1 1 0 0,1 0 0 0 0,-1 0-1 0 0,-1 1 1 0 0,0-1 0 0 0,0 0-1 0 0,-9-15 1 0 0,-6-7-147 0 0,-39-54 0 0 0,57 84 10 0 0,-19-22-83 0 0,-2 1 0 0 0,0 0 0 0 0,-48-36 0 0 0,-15-15 117 0 0,78 63-578 0 0,4-1-4748 0 0,10 4-61 0 0,3 7 4700 0 0,6 3-2108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6.0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465 54 11482 0 0,'2'-4'841'0'0,"0"-1"-1"0"0,-1 1 0 0 0,0 0 0 0 0,0-1 0 0 0,0 0 1 0 0,0 1-1 0 0,-1-1 0 0 0,0-7 1754 0 0,-27 9-2339 0 0,24 2-298 0 0,0 1 0 0 0,0-1 0 0 0,0 1 0 0 0,0 0 0 0 0,1 0 0 0 0,-1 0-1 0 0,0 0 1 0 0,0 0 0 0 0,0 1 0 0 0,0-1 0 0 0,0 1 0 0 0,1 0 0 0 0,-1 0 0 0 0,-3 1 0 0 0,-24 12-75 0 0,0 1-1 0 0,1 1 1 0 0,1 2 0 0 0,0 1 0 0 0,1 1-1 0 0,1 1 1 0 0,1 1 0 0 0,-25 30-1 0 0,36-36 95 0 0,1-1-1 0 0,1 2 1 0 0,0 0-1 0 0,1 0 1 0 0,1 1-1 0 0,1 0 1 0 0,0 1-1 0 0,2 0 1 0 0,0 0-1 0 0,1 1 1 0 0,1 0-1 0 0,1 0 1 0 0,1 0-1 0 0,-2 30 1 0 0,5-44-22 0 0,0 0 0 0 0,0-1 1 0 0,1 1-1 0 0,0 0 0 0 0,0-1 1 0 0,0 1-1 0 0,1-1 0 0 0,-1 1 1 0 0,1-1-1 0 0,1 0 0 0 0,-1 0 1 0 0,1 0-1 0 0,0 0 0 0 0,0 0 1 0 0,0 0-1 0 0,1-1 0 0 0,-1 1 1 0 0,6 3-1 0 0,-3-4 32 0 0,-1 1 0 0 0,2-2 0 0 0,-1 1-1 0 0,0-1 1 0 0,1 0 0 0 0,-1 0 0 0 0,1 0 0 0 0,0-1 0 0 0,0 0 0 0 0,0-1 0 0 0,0 1-1 0 0,1-2 1 0 0,12 1 0 0 0,-5-1 132 0 0,1 0 1 0 0,-1-1-1 0 0,1-1 0 0 0,-1-1 1 0 0,0 0-1 0 0,0-1 0 0 0,0-1 0 0 0,-1 0 1 0 0,27-14-1 0 0,-23 9 57 0 0,0-1 1 0 0,-1-1-1 0 0,-1 0 0 0 0,0-2 0 0 0,0 0 0 0 0,26-31 1 0 0,-27 27 7 0 0,-2-1 1 0 0,0 0-1 0 0,-1-1 1 0 0,0 0-1 0 0,-2-1 1 0 0,0 0-1 0 0,-2 0 1 0 0,0-1-1 0 0,-2-1 1 0 0,0 1-1 0 0,-2-1 1 0 0,0 0 0 0 0,-1 0-1 0 0,-1-24 1 0 0,-2 35-63 0 0,-1 1 1 0 0,-1 0 0 0 0,0 0-1 0 0,0 0 1 0 0,-6-16 0 0 0,7 24-233 0 0,0 1 0 0 0,0-1 0 0 0,0 0 0 0 0,0 0 0 0 0,-1 0 0 0 0,1 1 0 0 0,-1-1 0 0 0,0 1 0 0 0,0-1 0 0 0,0 1 0 0 0,0 0 0 0 0,0 0 0 0 0,0 0 0 0 0,-1 0 0 0 0,1 0 0 0 0,-1 0 0 0 0,1 1 0 0 0,-1-1 0 0 0,0 1 0 0 0,1 0 0 0 0,-1 0 0 0 0,0 0 0 0 0,0 0 0 0 0,-5-1 0 0 0,7 2-7 0 0,1 0-1 0 0,-1 0 1 0 0,0 0 0 0 0,0 0-1 0 0,0 0 1 0 0,1 0-1 0 0,-1 0 1 0 0,0 0-1 0 0,0 1 1 0 0,1-1 0 0 0,-1 0-1 0 0,0 0 1 0 0,0 1-1 0 0,1-1 1 0 0,-1 1 0 0 0,0-1-1 0 0,1 0 1 0 0,-2 2-1 0 0,-4 5-1246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119 483 2048 0 0,'-1'-9'893'0'0,"-1"1"0"0"0,1-1 0 0 0,1 0 0 0 0,0-12 0 0 0,1 16-401 0 0,0 7-398 0 0,0 30-1390 0 0,-4 13 936 0 0,-2 0 1 0 0,-2-1 0 0 0,-2 1 0 0 0,-19 57 0 0 0,-11 53 1561 0 0,27-105 8664 0 0,11-56-8651 0 0,-4-21-886 0 0,1 0-1 0 0,1 0 1 0 0,2 0 0 0 0,1 0-1 0 0,4-36 1 0 0,26-141-427 0 0,-21 153-35 0 0,3 0 0 0 0,1 1 1 0 0,3 1-1 0 0,29-63 0 0 0,-35 93 49 0 0,0 1 0 0 0,2-1 0 0 0,0 2 0 0 0,1-1-1 0 0,24-23 1 0 0,-27 31 29 0 0,1 1 0 0 0,1-1 0 0 0,0 2 0 0 0,0 0 0 0 0,0 0 0 0 0,1 1 0 0 0,0 1 0 0 0,1 0 0 0 0,15-5 0 0 0,-26 10-12 0 0,0 0 1 0 0,0 0 0 0 0,0 1-1 0 0,0-1 1 0 0,0 0 0 0 0,0 1-1 0 0,0 0 1 0 0,0 0-1 0 0,0 0 1 0 0,0 0 0 0 0,1 0-1 0 0,-1 0 1 0 0,0 1-1 0 0,0 0 1 0 0,0-1 0 0 0,0 1-1 0 0,0 0 1 0 0,0 1 0 0 0,-1-1-1 0 0,1 0 1 0 0,5 4-1 0 0,-5-1-57 0 0,0-1-1 0 0,0 1 1 0 0,-1-1 0 0 0,1 1-1 0 0,-1 0 1 0 0,0 0-1 0 0,0 0 1 0 0,0 0-1 0 0,-1 0 1 0 0,0 1-1 0 0,1-1 1 0 0,-1 0-1 0 0,-1 1 1 0 0,2 7-1 0 0,0 14-87 0 0,-2 0-1 0 0,0 0 0 0 0,-1-1 0 0 0,-2 1 0 0 0,-5 27 1 0 0,-39 127 303 0 0,24-99-40 0 0,22-78-46 0 0,-8 27-43 0 0,1 2 1 0 0,2-1-1 0 0,1 1 1 0 0,-2 57-1 0 0,7-81 76 0 0,1 0 0 0 0,-1 0 1 0 0,2 0-1 0 0,-1 1 0 0 0,1-1 0 0 0,0-1 1 0 0,1 1-1 0 0,-1 0 0 0 0,2-1 0 0 0,-1 1 1 0 0,1-1-1 0 0,0 0 0 0 0,1 0 0 0 0,-1 0 1 0 0,1-1-1 0 0,1 0 0 0 0,-1 0 0 0 0,1 0 1 0 0,0-1-1 0 0,1 1 0 0 0,-1-1 0 0 0,1-1 1 0 0,0 1-1 0 0,9 3 0 0 0,-7-4 135 0 0,0 0 0 0 0,0-1 0 0 0,0 0 0 0 0,0-1 0 0 0,1 0 1 0 0,16 1-1 0 0,-23-2-278 0 0,0-1-1 0 0,1 0 1 0 0,-1 0 0 0 0,1 0 0 0 0,-1 0 0 0 0,1-1 0 0 0,-1 1 0 0 0,0-1-1 0 0,1 0 1 0 0,-1 0 0 0 0,0 0 0 0 0,0 0 0 0 0,1-1 0 0 0,-1 1 0 0 0,0-1-1 0 0,0 0 1 0 0,-1 0 0 0 0,1 0 0 0 0,0 0 0 0 0,-1 0 0 0 0,5-5-1 0 0,-2-3-1074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6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483 177 4329 0 0,'17'-27'6467'0'0,"19"-33"309"0"0,-34 54-6368 0 0,1 1 1 0 0,-1-1 0 0 0,1 0-1 0 0,-2 0 1 0 0,1 0 0 0 0,-1 0-1 0 0,0-1 1 0 0,1-7 0 0 0,-2 13-61 0 0,-25-3-869 0 0,22 3 478 0 0,1 0 0 0 0,0 0 0 0 0,-1 1 0 0 0,1-1 0 0 0,0 1 0 0 0,-1 0 0 0 0,1 0 0 0 0,0 0 0 0 0,-1 0 0 0 0,1 0 0 0 0,0 0 0 0 0,-1 1 0 0 0,1-1 0 0 0,-3 1 0 0 0,-33 12-168 0 0,0 1 0 0 0,0 2-1 0 0,1 2 1 0 0,2 1 0 0 0,-39 27-1 0 0,52-30 213 0 0,0 0 0 0 0,1 2-1 0 0,1 0 1 0 0,1 1 0 0 0,1 1 0 0 0,0 1-1 0 0,1 0 1 0 0,-22 39 0 0 0,34-50-27 0 0,0 0 1 0 0,0 1-1 0 0,1-1 0 0 0,1 1 1 0 0,0 0-1 0 0,0 0 1 0 0,1 0-1 0 0,0 0 0 0 0,0 12 1 0 0,2-19-2 0 0,0 1 0 0 0,1-1 0 0 0,-1 1 0 0 0,1 0 0 0 0,0-1 0 0 0,0 1 1 0 0,0-1-1 0 0,1 0 0 0 0,0 1 0 0 0,0-1 0 0 0,0 0 0 0 0,0 0 0 0 0,0 0 0 0 0,1 0 0 0 0,0 0 1 0 0,0-1-1 0 0,0 1 0 0 0,0-1 0 0 0,0 0 0 0 0,1 0 0 0 0,0 0 0 0 0,-1 0 0 0 0,1-1 0 0 0,5 3 1 0 0,3 0 31 0 0,0 0 0 0 0,0-1 0 0 0,0 0 0 0 0,1-1 0 0 0,-1 0 0 0 0,1-1 0 0 0,0-1 1 0 0,-1 0-1 0 0,1 0 0 0 0,0-1 0 0 0,0-1 0 0 0,0 0 0 0 0,22-6 0 0 0,-5 0 122 0 0,-1-2-1 0 0,0-1 1 0 0,-1-1-1 0 0,46-24 1 0 0,-53 22 4 0 0,0 0-1 0 0,-1 0 1 0 0,-1-2 0 0 0,0-1 0 0 0,-2 0 0 0 0,1-1 0 0 0,-2-1 0 0 0,24-33-1 0 0,-33 40-18 0 0,1 0-1 0 0,-2 0 1 0 0,0-1-1 0 0,0 0 1 0 0,-1 0-1 0 0,0 0 1 0 0,-1-1-1 0 0,0 0 1 0 0,-1 0-1 0 0,-1 0 1 0 0,0 0-1 0 0,-1 0 1 0 0,0 0-1 0 0,-1 0 1 0 0,-1-1-1 0 0,0 1 1 0 0,-4-19-1 0 0,3 23-52 0 0,-1 0-1 0 0,0 0 0 0 0,-1 1 0 0 0,0-1 0 0 0,-9-13 1 0 0,11 19-139 0 0,0 0 1 0 0,0 0-1 0 0,0 1 1 0 0,0-1 0 0 0,0 1-1 0 0,0 0 1 0 0,-1-1 0 0 0,1 1-1 0 0,-1 0 1 0 0,1 1-1 0 0,-1-1 1 0 0,0 0 0 0 0,0 1-1 0 0,0-1 1 0 0,0 1 0 0 0,0 0-1 0 0,0 0 1 0 0,0 0 0 0 0,0 1-1 0 0,-4-1 1 0 0,6 1-55 0 0,-1 0 0 0 0,1 1 1 0 0,-1-1-1 0 0,1 1 0 0 0,-1-1 0 0 0,1 1 1 0 0,-1-1-1 0 0,1 1 0 0 0,0 0 0 0 0,-1 0 1 0 0,1 0-1 0 0,0 0 0 0 0,0 0 0 0 0,0 0 1 0 0,0 0-1 0 0,-1 0 0 0 0,2 0 0 0 0,-1 1 1 0 0,0-1-1 0 0,0 0 0 0 0,0 1 0 0 0,-1 2 1 0 0,-11 33-3354 0 0,10-21 1799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7.1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605 68 10930 0 0,'2'-3'596'0'0,"0"-1"0"0"0,-1 1 0 0 0,1-1-1 0 0,-1 0 1 0 0,0 0 0 0 0,0 0-1 0 0,0 1 1 0 0,0-1 0 0 0,-1-5 0 0 0,0 8-490 0 0,0 0 1 0 0,0 0 0 0 0,0 0 0 0 0,-1 0 0 0 0,1-1 0 0 0,-1 1-1 0 0,1 0 1 0 0,-1 0 0 0 0,1 0 0 0 0,-1 0 0 0 0,1 0-1 0 0,-1 0 1 0 0,0 0 0 0 0,0 0 0 0 0,0 0 0 0 0,1 1-1 0 0,-1-1 1 0 0,0 0 0 0 0,0 0 0 0 0,0 1 0 0 0,0-1-1 0 0,0 1 1 0 0,0-1 0 0 0,0 1 0 0 0,-1-1 0 0 0,1 1-1 0 0,0-1 1 0 0,0 1 0 0 0,0 0 0 0 0,0 0 0 0 0,-1 0-1 0 0,1 0 1 0 0,-2 0 0 0 0,-15-1-210 0 0,0 0-1 0 0,0 2 0 0 0,1 0 1 0 0,-1 1-1 0 0,0 1 1 0 0,1 1-1 0 0,-1 0 1 0 0,1 1-1 0 0,0 1 1 0 0,-19 9-1 0 0,2 2 40 0 0,1 0 1 0 0,0 3-1 0 0,-53 41 0 0 0,67-45 55 0 0,0 2 0 0 0,1 0 0 0 0,1 1 0 0 0,1 0 0 0 0,0 1 0 0 0,-14 27 0 0 0,22-34-16 0 0,1 0 1 0 0,0 0-1 0 0,1 1 0 0 0,0 0 1 0 0,2 0-1 0 0,-1 0 1 0 0,2 1-1 0 0,0 0 0 0 0,1-1 1 0 0,0 1-1 0 0,1 28 1 0 0,1-38 2 0 0,1 0 0 0 0,-1 0 0 0 0,1 0 0 0 0,0 0 1 0 0,1-1-1 0 0,-1 1 0 0 0,1 0 0 0 0,0 0 0 0 0,0-1 0 0 0,1 1 1 0 0,-1-1-1 0 0,1 0 0 0 0,0 0 0 0 0,0 0 0 0 0,1 0 0 0 0,-1 0 1 0 0,5 3-1 0 0,-2-2 31 0 0,1-1 0 0 0,-1-1 0 0 0,1 1 1 0 0,-1-1-1 0 0,1 0 0 0 0,0 0 0 0 0,0-1 0 0 0,0 0 1 0 0,1 0-1 0 0,11 0 0 0 0,4 0 139 0 0,-1-2 0 0 0,1 0-1 0 0,0-2 1 0 0,0 0 0 0 0,-1-2 0 0 0,36-9 0 0 0,-25 3 51 0 0,0-1 1 0 0,-1-1 0 0 0,-1-2 0 0 0,0-1 0 0 0,-1-2 0 0 0,-1-1 0 0 0,53-42 0 0 0,-67 48-16 0 0,-1-2 1 0 0,-1 0-1 0 0,0 0 0 0 0,0-2 0 0 0,-2 1 0 0 0,0-2 0 0 0,0 1 0 0 0,-2-1 0 0 0,0-1 0 0 0,-1 0 0 0 0,-1 0 0 0 0,0 0 0 0 0,-2-1 0 0 0,0 0 0 0 0,3-27 0 0 0,-8 41-164 0 0,1 0 0 0 0,-1 0 0 0 0,-1-1 0 0 0,1 1 0 0 0,-1 0 0 0 0,0 0 0 0 0,0 0-1 0 0,0 0 1 0 0,-1 0 0 0 0,1 0 0 0 0,-1 0 0 0 0,-1 0 0 0 0,1 1 0 0 0,-1-1-1 0 0,1 1 1 0 0,-1-1 0 0 0,-1 1 0 0 0,1 0 0 0 0,0 0 0 0 0,-6-4 0 0 0,6 6-138 0 0,0 0 1 0 0,0 0 0 0 0,0 0 0 0 0,0 0 0 0 0,0 0-1 0 0,-1 1 1 0 0,1 0 0 0 0,0-1 0 0 0,-1 1-1 0 0,0 0 1 0 0,1 1 0 0 0,-1-1 0 0 0,1 1 0 0 0,-1-1-1 0 0,0 1 1 0 0,1 0 0 0 0,-1 1 0 0 0,0-1 0 0 0,1 1-1 0 0,-1-1 1 0 0,1 1 0 0 0,-1 0 0 0 0,1 0-1 0 0,-1 1 1 0 0,1-1 0 0 0,0 1 0 0 0,-1-1 0 0 0,1 1-1 0 0,-5 4 1 0 0,1-1-530 0 0,1 1 0 0 0,-1-1 0 0 0,1 1 0 0 0,0 1-1 0 0,1-1 1 0 0,-1 1 0 0 0,-6 12 0 0 0,4-5-1040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7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471 89 9514 0 0,'16'-11'1034'0'0,"28"-20"2812"0"0,-42 29-3419 0 0,1 0 0 0 0,-1-1 0 0 0,1 1 0 0 0,-1-1 0 0 0,0 1 0 0 0,0-1 0 0 0,0 0 0 0 0,0 1 0 0 0,-1-1 1 0 0,1 0-1 0 0,-1 0 0 0 0,2-5 0 0 0,-2 7-387 0 0,-8-3 1107 0 0,-2 3-1261 0 0,0 0 1 0 0,-1 1 0 0 0,1 0 0 0 0,0 0 0 0 0,0 1 0 0 0,-1 0-1 0 0,1 1 1 0 0,0 0 0 0 0,0 0 0 0 0,-11 5 0 0 0,-93 41-203 0 0,87-35 293 0 0,1 1 0 0 0,0 2 0 0 0,1 0 0 0 0,0 1-1 0 0,2 2 1 0 0,0 0 0 0 0,-24 29 0 0 0,33-33 10 0 0,1 0 1 0 0,1 0-1 0 0,0 1 1 0 0,1 1-1 0 0,1 0 1 0 0,1 0-1 0 0,0 1 1 0 0,1 0-1 0 0,1 0 1 0 0,1 0-1 0 0,1 1 1 0 0,-3 21-1 0 0,6-35 4 0 0,1 0 0 0 0,-1 0-1 0 0,1 1 1 0 0,0-1 0 0 0,1 0-1 0 0,-1 1 1 0 0,1-1 0 0 0,0 0-1 0 0,1 0 1 0 0,-1 0 0 0 0,1 0 0 0 0,0 0-1 0 0,0 0 1 0 0,0-1 0 0 0,1 1-1 0 0,0 0 1 0 0,0-1 0 0 0,0 0-1 0 0,0 0 1 0 0,1 0 0 0 0,-1 0 0 0 0,1 0-1 0 0,0-1 1 0 0,0 0 0 0 0,0 0-1 0 0,1 0 1 0 0,-1 0 0 0 0,1 0-1 0 0,0-1 1 0 0,0 0 0 0 0,0 0 0 0 0,0 0-1 0 0,0-1 1 0 0,0 0 0 0 0,9 1-1 0 0,8 1 129 0 0,1-1-1 0 0,0-2 0 0 0,0 0 0 0 0,0-1 0 0 0,-1-2 0 0 0,1 0 1 0 0,28-8-1 0 0,-7-2 113 0 0,0-1-1 0 0,68-32 1 0 0,-88 34-94 0 0,0-1-1 0 0,-1-1 1 0 0,0-1-1 0 0,-1 0 1 0 0,-1-2 0 0 0,0-1-1 0 0,32-36 1 0 0,-44 44 9 0 0,-1-1 0 0 0,0-1 0 0 0,0 1 0 0 0,-2-1 0 0 0,1 0 0 0 0,-1-1 0 0 0,-1 1 0 0 0,0-1 1 0 0,-1 0-1 0 0,0-1 0 0 0,-1 1 0 0 0,-1-1 0 0 0,0 1 0 0 0,-1-1 0 0 0,0 0 0 0 0,-1 1 0 0 0,-2-19 0 0 0,1 29-182 0 0,1-1 0 0 0,-1 0 0 0 0,0 1 0 0 0,0-1 1 0 0,-1 1-1 0 0,1 0 0 0 0,-1-1 0 0 0,0 1 0 0 0,0 0 0 0 0,0 0 0 0 0,0 0 0 0 0,0 0 0 0 0,-1 0 0 0 0,1 1 0 0 0,-1-1 0 0 0,0 1 0 0 0,-5-5 1 0 0,5 6-205 0 0,0-1 1 0 0,0 0-1 0 0,-1 1 1 0 0,1-1-1 0 0,0 1 1 0 0,-1 0 0 0 0,1 0-1 0 0,-1 0 1 0 0,1 1-1 0 0,-1-1 1 0 0,1 1-1 0 0,-1 0 1 0 0,1 0 0 0 0,-1 0-1 0 0,1 1 1 0 0,-1-1-1 0 0,0 1 1 0 0,-5 1-1 0 0,-11 5-1257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8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459 223 5377 0 0,'-9'-42'11908'0'0,"8"-20"-7488"0"0,0 1-3219 0 0,1 59-1186 0 0,-1-1-1 0 0,1 1 1 0 0,0 0 0 0 0,-1-1-1 0 0,0 1 1 0 0,1 0-1 0 0,-1-1 1 0 0,0 1 0 0 0,0 0-1 0 0,0 0 1 0 0,-1 0-1 0 0,1 0 1 0 0,0 0 0 0 0,-1 0-1 0 0,1 0 1 0 0,-1 0 0 0 0,0 1-1 0 0,1-1 1 0 0,-1 1-1 0 0,0-1 1 0 0,-3-1 0 0 0,0 1-72 0 0,1 0 0 0 0,-1 0 0 0 0,0 1 0 0 0,1 0 1 0 0,-1 0-1 0 0,0 0 0 0 0,0 0 0 0 0,1 1 1 0 0,-1 0-1 0 0,-6 0 0 0 0,-7 2-186 0 0,1 0 1 0 0,-1 2-1 0 0,1 0 1 0 0,-32 11-1 0 0,31-8 201 0 0,1 1 0 0 0,0 1-1 0 0,1 0 1 0 0,-1 1 0 0 0,2 1 0 0 0,0 0 0 0 0,0 2-1 0 0,1-1 1 0 0,-18 21 0 0 0,25-24 25 0 0,0 0 0 0 0,0 0 0 0 0,1 1 0 0 0,0 0 0 0 0,1 0 0 0 0,0 0 1 0 0,1 0-1 0 0,0 1 0 0 0,0 0 0 0 0,1 0 0 0 0,0 0 0 0 0,1 0 0 0 0,1 0 0 0 0,0 1 0 0 0,0-1 0 0 0,2 22 0 0 0,-1-30 3 0 0,0 0 1 0 0,1 0-1 0 0,-1 0 0 0 0,1 0 0 0 0,-1-1 0 0 0,1 1 0 0 0,0 0 0 0 0,0 0 0 0 0,1-1 0 0 0,-1 1 0 0 0,0-1 0 0 0,1 1 0 0 0,-1-1 0 0 0,1 1 0 0 0,0-1 0 0 0,0 0 0 0 0,0 0 0 0 0,0 0 0 0 0,0 0 1 0 0,1 0-1 0 0,3 2 0 0 0,-2-3 19 0 0,0 1 1 0 0,-1-1-1 0 0,1 0 0 0 0,0 0 1 0 0,1-1-1 0 0,-1 1 1 0 0,0-1-1 0 0,0 0 1 0 0,0 0-1 0 0,0 0 0 0 0,0-1 1 0 0,0 1-1 0 0,6-3 1 0 0,5-1 49 0 0,0-1 0 0 0,-1 0 0 0 0,0-2 0 0 0,0 0 1 0 0,-1 0-1 0 0,0-1 0 0 0,13-10 0 0 0,-8 3 4 0 0,-1-1-1 0 0,-1 0 1 0 0,-1-2-1 0 0,0 1 1 0 0,-1-2-1 0 0,-1 0 1 0 0,-1-1-1 0 0,19-41 1 0 0,-30 55-1387 0 0,-8 11 998 0 0,-8 20 224 0 0,13-16 98 0 0,-1 1 0 0 0,1 0 1 0 0,1 0-1 0 0,0 0 0 0 0,0 0 1 0 0,1 0-1 0 0,1 0 1 0 0,-1 0-1 0 0,1 0 0 0 0,1 0 1 0 0,4 14-1 0 0,-4-18-6 0 0,0-1 0 0 0,1 0 0 0 0,0 1 0 0 0,0-1-1 0 0,0-1 1 0 0,0 1 0 0 0,1 0 0 0 0,0-1 0 0 0,0 1 0 0 0,0-1-1 0 0,0-1 1 0 0,1 1 0 0 0,0 0 0 0 0,-1-1 0 0 0,1 0 0 0 0,1 0 0 0 0,-1 0-1 0 0,0-1 1 0 0,1 0 0 0 0,-1 0 0 0 0,7 1 0 0 0,5 1-596 0 0,0-1 0 0 0,0-1 0 0 0,1 0 0 0 0,-1-2 0 0 0,0 0-1 0 0,0-1 1 0 0,1 0 0 0 0,16-5 0 0 0,4-2-339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8.7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342 36 13515 0 0,'0'-2'249'0'0,"0"0"1"0"0,-1 1-1 0 0,1-1 1 0 0,-1 1 0 0 0,0-1-1 0 0,1 0 1 0 0,-1 1-1 0 0,0-1 1 0 0,0 1-1 0 0,0-1 1 0 0,0 1-1 0 0,0 0 1 0 0,0-1-1 0 0,0 1 1 0 0,-1 0-1 0 0,1 0 1 0 0,0 0-1 0 0,-1 0 1 0 0,1 0-1 0 0,-1 0 1 0 0,1 0-1 0 0,-3-1 1 0 0,0 1-115 0 0,0 0 1 0 0,0 1-1 0 0,0-1 1 0 0,0 1-1 0 0,-1-1 0 0 0,1 1 1 0 0,0 0-1 0 0,0 1 1 0 0,-6 0-1 0 0,-4 2-234 0 0,-1 1-1 0 0,1 0 1 0 0,0 1-1 0 0,-17 9 1 0 0,16-7 87 0 0,1 1 0 0 0,-1 1 0 0 0,2 1 0 0 0,-1 0 0 0 0,1 1 0 0 0,1 0 0 0 0,0 1 0 0 0,1 0 0 0 0,-16 21 0 0 0,23-27 0 0 0,0 0 0 0 0,0 1 0 0 0,0-1 0 0 0,1 0 0 0 0,0 1 0 0 0,0 0 0 0 0,1 0 0 0 0,0 0 0 0 0,0 0 0 0 0,0 0 0 0 0,1 0-1 0 0,0 0 1 0 0,1 1 0 0 0,0-1 0 0 0,0 0 0 0 0,0 0 0 0 0,1 1 0 0 0,0-1 0 0 0,0 0 0 0 0,1 0 0 0 0,0 0 0 0 0,0 0 0 0 0,1 0 0 0 0,4 8 0 0 0,-4-10-3 0 0,1 0 0 0 0,0 0 1 0 0,0 0-1 0 0,1-1 1 0 0,-1 0-1 0 0,1 0 1 0 0,0 0-1 0 0,0 0 1 0 0,0-1-1 0 0,1 0 1 0 0,-1 0-1 0 0,1 0 1 0 0,0-1-1 0 0,-1 1 1 0 0,1-1-1 0 0,0-1 1 0 0,1 1-1 0 0,-1-1 0 0 0,7 0 1 0 0,16 2-399 0 0,-1-1 0 0 0,51-4 0 0 0,-73 2 269 0 0,15-2-1094 0 0,0 0 1 0 0,25-7-1 0 0,-18 2-606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9.2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86 119 13099 0 0,'-2'0'170'0'0,"0"0"0"0"0,0 0 1 0 0,0 0-1 0 0,0 0 0 0 0,-1 1 0 0 0,1-1 1 0 0,0 0-1 0 0,0 1 0 0 0,0 0 0 0 0,0-1 1 0 0,0 1-1 0 0,0 0 0 0 0,-3 2 0 0 0,3-1-273 0 0,0 0-1 0 0,1 0 1 0 0,-1 0-1 0 0,1 0 0 0 0,0 1 1 0 0,-1-1-1 0 0,1 0 1 0 0,0 1-1 0 0,0-1 0 0 0,1 0 1 0 0,-2 6-1 0 0,-4 15-62 0 0,-3 5 349 0 0,2 1 0 0 0,1 1 1 0 0,-4 54 5281 0 0,14-89-4435 0 0,16-37-303 0 0,-13 27-687 0 0,0-1 1 0 0,2 1 0 0 0,-1 0 0 0 0,20-23-1 0 0,-25 34-138 0 0,0 1 0 0 0,0 0 0 0 0,1 0 0 0 0,-1 0 0 0 0,1 0 0 0 0,-1 1 0 0 0,1 0 0 0 0,0-1 0 0 0,0 1 0 0 0,0 1 0 0 0,0-1 0 0 0,1 0 0 0 0,-1 1-1 0 0,0 0 1 0 0,1 0 0 0 0,-1 0 0 0 0,0 1 0 0 0,1 0 0 0 0,-1 0 0 0 0,1 0 0 0 0,-1 0 0 0 0,1 0 0 0 0,6 2 0 0 0,38 10-317 0 0,57 8 472 0 0,-92-18 47 0 0,-1-1-1 0 0,1-1 0 0 0,-1-1 0 0 0,1 0 0 0 0,-1 0 0 0 0,17-5 0 0 0,-9 0 51 0 0,1-1-1 0 0,-1 0 1 0 0,0-2 0 0 0,24-13-1 0 0,-34 15-45 0 0,1 0 0 0 0,-2-1 0 0 0,1 0 0 0 0,-1 0 0 0 0,0-1 0 0 0,-1 0 0 0 0,0-1 0 0 0,12-16 0 0 0,-20 24-97 0 0,0 1 1 0 0,1-1-1 0 0,-1 1 0 0 0,0-1 0 0 0,0 0 0 0 0,-1 1 0 0 0,1-1 0 0 0,0 0 1 0 0,0 0-1 0 0,-1 1 0 0 0,1-1 0 0 0,-1 0 0 0 0,0 0 0 0 0,1 0 0 0 0,-1 0 0 0 0,0 0 1 0 0,0 0-1 0 0,0 0 0 0 0,0 1 0 0 0,-1-4 0 0 0,0 4-65 0 0,0 0-1 0 0,1 0 0 0 0,-1 0 1 0 0,0 0-1 0 0,0 0 1 0 0,0 0-1 0 0,0 0 0 0 0,0 1 1 0 0,0-1-1 0 0,-1 0 1 0 0,1 1-1 0 0,0-1 0 0 0,0 1 1 0 0,0-1-1 0 0,-1 1 1 0 0,1-1-1 0 0,0 1 0 0 0,0 0 1 0 0,-1-1-1 0 0,1 1 1 0 0,-2 0-1 0 0,-6 0-217 0 0,1 0 0 0 0,-1 1-1 0 0,1-1 1 0 0,0 2 0 0 0,-1-1 0 0 0,1 1 0 0 0,-13 5 0 0 0,1 1 153 0 0,1 1 1 0 0,0 1-1 0 0,0 1 1 0 0,1 1 0 0 0,-28 23-1 0 0,40-30 122 0 0,0 0 1 0 0,0 1-1 0 0,1 0 1 0 0,0 0-1 0 0,0 0 0 0 0,0 1 1 0 0,1-1-1 0 0,0 1 0 0 0,0 0 1 0 0,1 1-1 0 0,-1-1 0 0 0,2 0 1 0 0,-1 1-1 0 0,1 0 0 0 0,0-1 1 0 0,1 1-1 0 0,0 0 0 0 0,-1 13 1 0 0,3-17 10 0 0,0 0 1 0 0,0 1-1 0 0,0-1 1 0 0,0 0 0 0 0,1 0-1 0 0,-1 0 1 0 0,1 0-1 0 0,0 0 1 0 0,1 0-1 0 0,-1 0 1 0 0,1-1-1 0 0,-1 1 1 0 0,1-1-1 0 0,0 0 1 0 0,0 0-1 0 0,1 0 1 0 0,-1 0 0 0 0,0 0-1 0 0,1-1 1 0 0,0 0-1 0 0,0 1 1 0 0,-1-1-1 0 0,1-1 1 0 0,1 1-1 0 0,4 1 1 0 0,13 5 59 0 0,1-2 1 0 0,-1 0-1 0 0,34 3 0 0 0,-46-8-85 0 0,124 9-1640 0 0,-95-7 857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29.6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24 17332 0 0,'1'-6'981'0'0,"-1"6"-887"0"0,0-1 0 0 0,0 1 0 0 0,0-1 0 0 0,0 1 1 0 0,0-1-1 0 0,0 1 0 0 0,0-1 0 0 0,0 1 0 0 0,0-1 0 0 0,0 1 1 0 0,0-1-1 0 0,0 1 0 0 0,-1 0 0 0 0,1-1 0 0 0,0 1 0 0 0,0-1 1 0 0,0 1-1 0 0,-1-1 0 0 0,1 1 0 0 0,0-1 0 0 0,0 1 0 0 0,-1 0 1 0 0,1-1-1 0 0,0 1 0 0 0,-1 0 0 0 0,1-1 0 0 0,-1 1 0 0 0,1 0 1 0 0,0-1-1 0 0,-1 1 0 0 0,1 0 0 0 0,-1 0 0 0 0,1 0 0 0 0,-1-1 1 0 0,1 1-1 0 0,-1 0 0 0 0,1 0 0 0 0,-1 0 0 0 0,1 0 0 0 0,-1 0 1 0 0,1 0-1 0 0,-1 0 0 0 0,1 0 0 0 0,-1 0 0 0 0,-11-2-201 0 0,-1 1-1 0 0,1 1 1 0 0,0-1 0 0 0,0 2-1 0 0,0 0 1 0 0,0 0 0 0 0,-24 7-1 0 0,6-1 38 0 0,-32 13 0 0 0,53-17 34 0 0,1 0 0 0 0,0 1 0 0 0,0 0 1 0 0,1 0-1 0 0,-1 1 0 0 0,1 0 0 0 0,0 0 0 0 0,-12 12 1 0 0,19-17 9 0 0,-1 0 0 0 0,1 1 1 0 0,0-1-1 0 0,-1 1 0 0 0,1-1 1 0 0,0 0-1 0 0,-1 1 0 0 0,1-1 1 0 0,0 1-1 0 0,0-1 0 0 0,0 0 1 0 0,-1 1-1 0 0,1-1 0 0 0,0 1 1 0 0,0-1-1 0 0,0 1 0 0 0,0-1 1 0 0,0 1-1 0 0,0-1 0 0 0,0 1 1 0 0,0-1-1 0 0,0 1 0 0 0,0-1 1 0 0,0 1-1 0 0,0-1 0 0 0,0 1 1 0 0,0-1-1 0 0,1 1 0 0 0,-1-1 1 0 0,0 0-1 0 0,0 1 0 0 0,0-1 1 0 0,1 1-1 0 0,17 9-597 0 0,29-1-17 0 0,-43-9 598 0 0,1 1 27 0 0,49 5-166 0 0,0 3 0 0 0,74 21 1 0 0,-113-25 146 0 0,-1 0 1 0 0,1 1 0 0 0,-1 0 0 0 0,0 1-1 0 0,-1 1 1 0 0,0 0 0 0 0,0 1-1 0 0,-1 0 1 0 0,0 1 0 0 0,0 0 0 0 0,-1 1-1 0 0,-1 0 1 0 0,14 19 0 0 0,-21-25 32 0 0,0-1-1 0 0,0 1 1 0 0,-1 0 0 0 0,0 0-1 0 0,0 0 1 0 0,0 0 0 0 0,0 1-1 0 0,-1-1 1 0 0,0 0 0 0 0,0 1-1 0 0,0 6 1 0 0,-1-9 32 0 0,0-1 0 0 0,0 0 0 0 0,-1 1 0 0 0,1-1 0 0 0,-1 0 0 0 0,1 0 0 0 0,-1 1 0 0 0,0-1 0 0 0,0 0 0 0 0,0 0 0 0 0,0 0 0 0 0,0 0 0 0 0,0 0 0 0 0,0 0 0 0 0,-1 0 1 0 0,1 0-1 0 0,-1-1 0 0 0,0 1 0 0 0,1-1 0 0 0,-1 1 0 0 0,0-1 0 0 0,0 1 0 0 0,0-1 0 0 0,0 0 0 0 0,0 0 0 0 0,0 0 0 0 0,0 0 0 0 0,-4 1 0 0 0,-13 3 307 0 0,-1 0 1 0 0,0-1-1 0 0,0-2 1 0 0,-30 2-1 0 0,-83-7 129 0 0,132 3-467 0 0,-31-3-985 0 0,0 0 0 0 0,0-2 0 0 0,-43-14-1 0 0,51 11-701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0.3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42 8514 0 0,'2'-3'614'0'0,"0"1"0"0"0,1-1 1 0 0,-1 1-1 0 0,0-1 0 0 0,1 1 0 0 0,0 0 1 0 0,0 0-1 0 0,-1 0 0 0 0,1 0 0 0 0,0 0 1 0 0,1 1-1 0 0,-1-1 0 0 0,0 1 1 0 0,5-2-1 0 0,-7 3-526 0 0,-3 6-200 0 0,2-5 179 0 0,0-1 1 0 0,-1 1 0 0 0,1 0 0 0 0,0 0 0 0 0,0-1 0 0 0,-1 1-1 0 0,1 0 1 0 0,0-1 0 0 0,-1 1 0 0 0,1-1 0 0 0,0 1 0 0 0,-1 0-1 0 0,1-1 1 0 0,-1 1 0 0 0,1-1 0 0 0,-1 1 0 0 0,1-1 0 0 0,-1 1-1 0 0,0-1 1 0 0,1 0 0 0 0,-1 1 0 0 0,1-1 0 0 0,-1 0 0 0 0,0 1-1 0 0,1-1 1 0 0,-1 0 0 0 0,-1 1 0 0 0,-2 1 55 0 0,0 0-1 0 0,0 0 1 0 0,0 0 0 0 0,-1 0-1 0 0,1-1 1 0 0,0 0 0 0 0,-1 1-1 0 0,1-2 1 0 0,-1 1 0 0 0,1 0-1 0 0,-1-1 1 0 0,1 0 0 0 0,-1 0 0 0 0,1 0-1 0 0,-1-1 1 0 0,1 1 0 0 0,-10-4-1 0 0,14 4 373 0 0,4-9-1119 0 0,-1 6 546 0 0,1-1 1 0 0,0 1-1 0 0,0 0 1 0 0,0 1-1 0 0,0-1 1 0 0,0 1 0 0 0,0 0-1 0 0,1 0 1 0 0,-1 0-1 0 0,1 0 1 0 0,-1 1-1 0 0,1 0 1 0 0,0 0-1 0 0,-1 0 1 0 0,1 1-1 0 0,0-1 1 0 0,0 1-1 0 0,6 1 1 0 0,-6-1 58 0 0,-1 0 0 0 0,0 1 0 0 0,0 0 0 0 0,1-1 0 0 0,-1 2 0 0 0,0-1 0 0 0,0 0 0 0 0,0 1 0 0 0,0 0 1 0 0,-1 0-1 0 0,1 0 0 0 0,0 0 0 0 0,-1 1 0 0 0,1-1 0 0 0,-1 1 0 0 0,0 0 0 0 0,0 0 0 0 0,0 0 1 0 0,0 1-1 0 0,-1-1 0 0 0,1 0 0 0 0,2 6 1500 0 0,-26-6-938 0 0,19-3-530 0 0,0 1 1 0 0,0-1-1 0 0,0 1 0 0 0,1-1 1 0 0,-1 0-1 0 0,0 0 1 0 0,0 0-1 0 0,0 0 1 0 0,0 0-1 0 0,0 0 1 0 0,0-1-1 0 0,0 1 0 0 0,0 0 1 0 0,0-1-1 0 0,-3-1 1 0 0,-64-33-3632 0 0,58 28 2927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1.3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31 10154 0 0,'-7'-31'4610'0'0,"9"54"-5314"0"0,8 55 536 0 0,-5 1 0 0 0,-2 1 0 0 0,-4-1 0 0 0,-14 97 0 0 0,12-148 87 0 0,1 0 0 0 0,3 35 0 0 0,1-47-165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2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21 11330 0 0,'-1'115'98'0'0,"1"-94"-18"0"0,0-4 109 0 0,1 1 1 0 0,1-1 0 0 0,0 0-1 0 0,10 22 7286 0 0,-11-40-7366 0 0,4-12 1486 0 0,1-18-1398 0 0,-4 17-59 0 0,0-8-24 0 0,0 0 1 0 0,2 0 0 0 0,9-32-1 0 0,-12 50-181 0 0,1-1 0 0 0,0 1 0 0 0,-1-1 0 0 0,1 1 0 0 0,1 0 0 0 0,-1 0 0 0 0,0 0 0 0 0,1 0 1 0 0,0 0-1 0 0,0 1 0 0 0,0-1 0 0 0,1 1 0 0 0,-1 0 0 0 0,1 0 0 0 0,0 0 0 0 0,-1 0 0 0 0,1 1 0 0 0,0 0 0 0 0,1 0 0 0 0,-1 0 0 0 0,0 0 0 0 0,9-2 0 0 0,-10 3-48 0 0,0 1 1 0 0,1-1-1 0 0,-1 1 0 0 0,0 0 1 0 0,1 0-1 0 0,-1 0 1 0 0,1 0-1 0 0,-1 1 1 0 0,0-1-1 0 0,1 1 0 0 0,-1 0 1 0 0,0 0-1 0 0,0 0 1 0 0,0 0-1 0 0,0 1 1 0 0,0-1-1 0 0,0 1 0 0 0,4 3 1 0 0,-2-1 29 0 0,-1 0-1 0 0,0 1 1 0 0,0-1 0 0 0,0 1 0 0 0,0 0-1 0 0,-1 0 1 0 0,0 0 0 0 0,0 1 0 0 0,3 8-1 0 0,2 7 61 0 0,-1 1 0 0 0,-2 0 0 0 0,0 0 0 0 0,2 30-1 0 0,-2-66 3917 0 0,5-19-3475 0 0,27-58 0 0 0,-33 84-488 0 0,2 0 1 0 0,-1 1 0 0 0,1-1-1 0 0,-1 1 1 0 0,2 0-1 0 0,-1 0 1 0 0,13-7-1 0 0,-15 10-18 0 0,0 0 0 0 0,0 1 0 0 0,0 0 0 0 0,1 0 0 0 0,-1 0 0 0 0,1 0 0 0 0,0 1 0 0 0,-1 0 0 0 0,1 0 0 0 0,0 0 0 0 0,0 0 0 0 0,-1 1 0 0 0,1 0-1 0 0,0 0 1 0 0,6 1 0 0 0,-8 0 35 0 0,1 0-1 0 0,0 1 0 0 0,-1-1 0 0 0,0 1 0 0 0,1 0 0 0 0,-1 0 1 0 0,0 0-1 0 0,0 0 0 0 0,0 1 0 0 0,0-1 0 0 0,0 1 1 0 0,-1 0-1 0 0,1-1 0 0 0,-1 1 0 0 0,0 1 0 0 0,0-1 1 0 0,0 0-1 0 0,0 0 0 0 0,0 1 0 0 0,-1-1 0 0 0,3 8 1 0 0,1 6 1 0 0,0 0 1 0 0,-1 1 0 0 0,2 20 0 0 0,-3-7 23 0 0,-2 34-1 0 0,1 14-500 0 0,3-64-359 0 0,-1-8 260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0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 1880 0 0,'-3'4'6418'0'0,"23"-2"-4564"0"0,29-4-1104 0 0,6-5-354 0 0,207-17-1441 0 0,-239 24 778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2.4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1 9994 0 0,'-4'8'-14'0'0,"0"1"0"0"0,0 0 1 0 0,1 0-1 0 0,0 0 0 0 0,1 1 0 0 0,0-1 0 0 0,1 1 0 0 0,0-1 0 0 0,0 15 0 0 0,1-23 380 0 0,1-5-2493 0 0,5-12 2035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2.8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45 385 16548 0 0,'-4'-3'359'0'0,"-1"-1"0"0"0,1 1 1 0 0,-1 1-1 0 0,1-1 1 0 0,-1 1-1 0 0,0-1 0 0 0,-6-1 1 0 0,10 4-348 0 0,4 7-5356 0 0</inkml:trace>
  <inkml:trace contextRef="#ctx0" brushRef="#br0" timeOffset="1">274 0 10954 0 0,'0'0'531'0'0,"-1"5"-3190"0"0,-3 10 2027 0 0,0 0-1 0 0,2 1 1 0 0,0 0 0 0 0,0-1 0 0 0,2 1-1 0 0,2 30 1 0 0,-1-4 57 0 0,-1 24 596 0 0,15 320 383 0 0,-13-370-348 0 0,6 37 433 0 0,-8-50-327 0 0,1 1-1 0 0,0-1 1 0 0,0 1-1 0 0,1-1 1 0 0,-1 1-1 0 0,1-1 1 0 0,-1 0-1 0 0,1 0 1 0 0,0 0-1 0 0,0 0 1 0 0,4 3-1 0 0,-6-5-141 0 0,1-1 0 0 0,0 1 0 0 0,0 0-1 0 0,0-1 1 0 0,0 0 0 0 0,0 1 0 0 0,0-1-1 0 0,0 0 1 0 0,0 1 0 0 0,0-1 0 0 0,0 0-1 0 0,0 0 1 0 0,0 0 0 0 0,0 0 0 0 0,0 0-1 0 0,0 0 1 0 0,0 0 0 0 0,0 0-1 0 0,0 0 1 0 0,0-1 0 0 0,0 1 0 0 0,0 0-1 0 0,0-1 1 0 0,1 0 0 0 0,10-4 67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3.1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8 122 8546 0 0,'0'0'6616'0'0,"7"7"-7252"0"0,0-5 832 0 0,1 1 0 0 0,-1-1 1 0 0,1 0-1 0 0,0 0 0 0 0,0-1 1 0 0,-1 0-1 0 0,1-1 0 0 0,0 0 1 0 0,0 0-1 0 0,0 0 0 0 0,0-1 1 0 0,0 0-1 0 0,-1-1 0 0 0,1 0 1 0 0,0 0-1 0 0,7-4 0 0 0,-5 3-105 0 0,-1 0 0 0 0,1-1-1 0 0,-1-1 1 0 0,0 0 0 0 0,0 0 0 0 0,0-1-1 0 0,-1 0 1 0 0,0 0 0 0 0,0-1 0 0 0,-1 0-1 0 0,1 0 1 0 0,9-14 0 0 0,-16 20-148 0 0,0 0 1 0 0,0 0-1 0 0,-1-1 0 0 0,1 1 1 0 0,0-1-1 0 0,-1 1 0 0 0,1 0 1 0 0,-1-1-1 0 0,1 1 1 0 0,-1-1-1 0 0,1 1 0 0 0,-1-1 1 0 0,0 1-1 0 0,0-1 1 0 0,0 1-1 0 0,0-1 0 0 0,0 0 1 0 0,0 1-1 0 0,-1-1 1 0 0,1 1-1 0 0,0-1 0 0 0,-1-1 1 0 0,0 3-37 0 0,0-1 1 0 0,1 0 0 0 0,-1 0 0 0 0,0 1-1 0 0,0-1 1 0 0,0 1 0 0 0,0-1 0 0 0,0 1-1 0 0,0-1 1 0 0,0 1 0 0 0,0-1 0 0 0,0 1-1 0 0,0 0 1 0 0,0 0 0 0 0,0-1 0 0 0,0 1-1 0 0,0 0 1 0 0,-1 0 0 0 0,1 0 0 0 0,0 0-1 0 0,0 0 1 0 0,0 0 0 0 0,0 1 0 0 0,0-1-1 0 0,0 0 1 0 0,0 1 0 0 0,0-1 0 0 0,0 0-1 0 0,0 1 1 0 0,0-1 0 0 0,-1 2-1 0 0,-21 8-128 0 0,0 1-1 0 0,1 1 0 0 0,1 1 0 0 0,0 1 0 0 0,1 0 0 0 0,1 2 0 0 0,0 0 0 0 0,1 2 0 0 0,-20 23 0 0 0,35-38 294 0 0,1 0-1 0 0,0 1 0 0 0,-1-1 1 0 0,1 1-1 0 0,0 0 1 0 0,1-1-1 0 0,-1 1 0 0 0,1 0 1 0 0,-1 0-1 0 0,1 0 1 0 0,0 0-1 0 0,1 0 0 0 0,-1 0 1 0 0,1 0-1 0 0,0 0 0 0 0,0 0 1 0 0,0 1-1 0 0,0-1 1 0 0,1 0-1 0 0,-1 0 0 0 0,1 0 1 0 0,0 0-1 0 0,1 0 0 0 0,-1 0 1 0 0,1 0-1 0 0,-1-1 1 0 0,1 1-1 0 0,0 0 0 0 0,0-1 1 0 0,1 0-1 0 0,-1 1 0 0 0,1-1 1 0 0,0 0-1 0 0,0 0 1 0 0,0 0-1 0 0,0-1 0 0 0,0 1 1 0 0,1-1-1 0 0,-1 0 1 0 0,1 0-1 0 0,-1 0 0 0 0,1 0 1 0 0,7 2-1 0 0,10 3 279 0 0,0 0 0 0 0,1-1 1 0 0,0-2-1 0 0,0 0 0 0 0,40 1 0 0 0,115-7-262 0 0,-175 2-94 0 0,30-3-102 0 0,-1 0-41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3.9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50 5497 0 0,'-12'-13'13416'0'0,"12"12"-13016"0"0,10-9-1005 0 0,1 6 522 0 0,0-1 1 0 0,0 1-1 0 0,1 1 0 0 0,-1 0 1 0 0,1 1-1 0 0,-1 0 0 0 0,21-1 1 0 0,91 4-452 0 0,-120-1 451 0 0,0 0-1 0 0,0 0 1 0 0,1 0 0 0 0,-1 1-1 0 0,0 0 1 0 0,1 0 0 0 0,-1 0-1 0 0,0 0 1 0 0,0 0 0 0 0,0 1-1 0 0,0-1 1 0 0,0 1 0 0 0,4 3-1 0 0,-6-4 22 0 0,0 0-1 0 0,-1 0 0 0 0,1 0 0 0 0,0 0 0 0 0,-1 1 0 0 0,1-1 1 0 0,-1 0-1 0 0,1 0 0 0 0,-1 1 0 0 0,0-1 0 0 0,1 0 0 0 0,-1 0 1 0 0,0 1-1 0 0,0-1 0 0 0,0 0 0 0 0,0 1 0 0 0,0-1 0 0 0,0 0 1 0 0,-1 1-1 0 0,1-1 0 0 0,0 0 0 0 0,-1 1 0 0 0,1-1 0 0 0,-1 0 1 0 0,1 0-1 0 0,-1 0 0 0 0,1 1 0 0 0,-1-1 0 0 0,0 0 0 0 0,0 0 1 0 0,1 0-1 0 0,-1 0 0 0 0,0 0 0 0 0,0 0 0 0 0,-2 1 0 0 0,-17 19-193 0 0,-1 0-1 0 0,-25 18 0 0 0,29-26 307 0 0,0 1 1 0 0,1 1-1 0 0,0 1 1 0 0,2 0-1 0 0,-15 20 0 0 0,28-34-28 0 0,0-1-1 0 0,0 1 1 0 0,0 0-1 0 0,0-1 1 0 0,0 1-1 0 0,0 0 1 0 0,0-1 0 0 0,1 1-1 0 0,-1 0 1 0 0,1 0-1 0 0,-1 0 1 0 0,1 0-1 0 0,0 0 1 0 0,0-1-1 0 0,-1 1 1 0 0,1 0-1 0 0,1 0 1 0 0,-1 0 0 0 0,0 0-1 0 0,1 3 1 0 0,0-4 46 0 0,0 1 1 0 0,0-1 0 0 0,0 0 0 0 0,0 1-1 0 0,0-1 1 0 0,1 0 0 0 0,-1 0-1 0 0,0 0 1 0 0,1 0 0 0 0,-1 0 0 0 0,1 0-1 0 0,-1 0 1 0 0,1 0 0 0 0,-1 0 0 0 0,1-1-1 0 0,-1 1 1 0 0,1-1 0 0 0,2 1-1 0 0,9 2 365 0 0,0-2-1 0 0,1 1 1 0 0,-1-2-1 0 0,22-1 1 0 0,-27 1-434 0 0,34-2 5 0 0,81 1 588 0 0,-108 1-1493 0 0,0 2 1 0 0,-1 0-1 0 0,1 1 1 0 0,0 0-1 0 0,-1 1 0 0 0,15 6 1 0 0,-12-2-1662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4.6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56 8338 0 0,'0'0'6963'0'0,"4"-2"-6430"0"0,1-2-422 0 0,1 1 1 0 0,0 0-1 0 0,0 1 0 0 0,1-1 0 0 0,-1 1 1 0 0,1 1-1 0 0,12-3 0 0 0,58-3 93 0 0,-39 4-130 0 0,658-18 1942 0 0,-1 70-1239 0 0,-201 18-712 0 0,251 20 223 0 0,-643-85-70 0 0,0-3-1 0 0,0-6 0 0 0,161-30 1 0 0,-260 36-344 0 0,67-10 298 0 0,-40 9-4451 0 0,-31 3 3544 0 0,-2 5 576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5.4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357 64 4121 0 0,'3'-17'4650'0'0,"9"-6"-93"0"0,0-1 3 0 0,-15 27-5998 0 0,-19 19 980 0 0,-175 189-673 0 0,174-183 1171 0 0,1 2 0 0 0,1 0 0 0 0,2 1 0 0 0,1 1 0 0 0,-26 64 0 0 0,41-88-38 0 0,0 1 1 0 0,1-1 0 0 0,0 1-1 0 0,0 0 1 0 0,1 0 0 0 0,0 0-1 0 0,1-1 1 0 0,0 15 0 0 0,1-20 6 0 0,0 1-1 0 0,-1-1 1 0 0,1 0 0 0 0,0 1 0 0 0,0-1 0 0 0,1 0-1 0 0,-1 0 1 0 0,1 0 0 0 0,0 0 0 0 0,-1 0 0 0 0,1 0-1 0 0,1 0 1 0 0,-1-1 0 0 0,0 1 0 0 0,0-1 0 0 0,1 0-1 0 0,0 1 1 0 0,-1-1 0 0 0,1 0 0 0 0,0 0-1 0 0,0-1 1 0 0,0 1 0 0 0,0-1 0 0 0,6 3 0 0 0,7 0 84 0 0,-1 0 0 0 0,1-1 0 0 0,0-1 0 0 0,0 0 0 0 0,0-1 0 0 0,0-1 1 0 0,0-1-1 0 0,0 0 0 0 0,31-6 0 0 0,-24 2 71 0 0,0-1 0 0 0,-1-1-1 0 0,0-1 1 0 0,0 0 0 0 0,-1-2 0 0 0,25-15-1 0 0,-40 21-24 0 0,0-1-1 0 0,0 0 0 0 0,0 0 1 0 0,0 0-1 0 0,-1-1 0 0 0,0 0 0 0 0,0 0 1 0 0,5-8-1 0 0,-9 13-101 0 0,-1 0 1 0 0,1-1-1 0 0,0 1 1 0 0,-1 0-1 0 0,1-1 1 0 0,-1 1-1 0 0,1-1 1 0 0,-1 1-1 0 0,0-1 1 0 0,1 1-1 0 0,-1-1 1 0 0,0 1-1 0 0,0-1 0 0 0,0 0 1 0 0,0 1-1 0 0,-1-1 1 0 0,1 1-1 0 0,-1-3 1 0 0,0 2-42 0 0,0 1-1 0 0,0-1 1 0 0,0 1 0 0 0,0 0 0 0 0,-1-1-1 0 0,1 1 1 0 0,0 0 0 0 0,-1 0 0 0 0,1 0-1 0 0,-1 0 1 0 0,0 0 0 0 0,1 0-1 0 0,-1 1 1 0 0,1-1 0 0 0,-1 0 0 0 0,0 1-1 0 0,0-1 1 0 0,1 1 0 0 0,-1 0 0 0 0,-3-1-1 0 0,-8 0-160 0 0,-1 0 0 0 0,1 0-1 0 0,-1 1 1 0 0,1 1-1 0 0,-1 0 1 0 0,1 1 0 0 0,-22 6-1 0 0,14-2 64 0 0,0 1-1 0 0,1 1 1 0 0,-1 1 0 0 0,-18 11-1 0 0,16-3-1467 0 0,23-17 1332 0 0,-1 1-1 0 0,0 0 1 0 0,0 0 0 0 0,1 0 0 0 0,-1 0 0 0 0,0 0 0 0 0,1 0 0 0 0,-1 0-1 0 0,1 0 1 0 0,-1 0 0 0 0,1 0 0 0 0,-1 0 0 0 0,1 0 0 0 0,0 0-1 0 0,0 1 1 0 0,0-1 0 0 0,-1 0 0 0 0,1 0 0 0 0,0 0 0 0 0,0 0 0 0 0,1 0-1 0 0,-1 2 1 0 0,4 5-2574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5.8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208 24 14027 0 0,'0'-2'179'0'0,"-1"1"0"0"0,0-1 0 0 0,0 1 0 0 0,0 0 0 0 0,0-1 0 0 0,0 1 0 0 0,0 0 0 0 0,0 0 0 0 0,0-1 1 0 0,0 1-1 0 0,-1 0 0 0 0,1 0 0 0 0,0 1 0 0 0,-1-1 0 0 0,1 0 0 0 0,-1 0 0 0 0,1 0 0 0 0,-1 1 0 0 0,1-1 0 0 0,-1 1 0 0 0,0 0 0 0 0,-1-1 0 0 0,-1 1-170 0 0,1 0-1 0 0,-1 0 1 0 0,1 1 0 0 0,0-1-1 0 0,-1 1 1 0 0,1 0-1 0 0,0 0 1 0 0,-1 0 0 0 0,1 0-1 0 0,-4 2 1 0 0,-4 3-187 0 0,1 0 1 0 0,0 1-1 0 0,1 0 1 0 0,0 0-1 0 0,-12 13 0 0 0,13-12 168 0 0,1 1-1 0 0,0-1 0 0 0,1 1 1 0 0,0 0-1 0 0,1 0 0 0 0,0 1 1 0 0,0 0-1 0 0,1 0 0 0 0,0 0 1 0 0,-3 12-1 0 0,6-18 18 0 0,1-1 0 0 0,-1 0 1 0 0,1 1-1 0 0,0-1 0 0 0,0 0 0 0 0,0 1 0 0 0,0-1 0 0 0,1 1 1 0 0,-1-1-1 0 0,1 0 0 0 0,0 1 0 0 0,0-1 0 0 0,0 0 0 0 0,0 0 1 0 0,0 0-1 0 0,1 1 0 0 0,0-2 0 0 0,0 1 0 0 0,-1 0 0 0 0,1 0 1 0 0,1 0-1 0 0,-1-1 0 0 0,0 1 0 0 0,1-1 0 0 0,-1 0 1 0 0,1 0-1 0 0,0 0 0 0 0,0 0 0 0 0,0 0 0 0 0,0-1 0 0 0,0 1 1 0 0,0-1-1 0 0,0 0 0 0 0,0 1 0 0 0,1-2 0 0 0,3 2 0 0 0,7 1 52 0 0,0 0-1 0 0,1-1 0 0 0,-1 0 1 0 0,1-1-1 0 0,-1-1 0 0 0,1 0 0 0 0,28-5 1 0 0,5-4-889 0 0,47-15 0 0 0,-65 15 88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6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422 1 15483 0 0,'-14'6'-87'0'0,"1"1"-1"0"0,0 1 0 0 0,0 0 0 0 0,0 1 1 0 0,1 0-1 0 0,1 1 0 0 0,-1 1 0 0 0,2-1 1 0 0,-12 15-1 0 0,-11 18 283 0 0,-33 56 0 0 0,50-74-242 0 0,-83 142 180 0 0,82-135-92 0 0,2 0 1 0 0,2 1 0 0 0,-14 50 0 0 0,26-81-134 0 0,0 0 1 0 0,1 0 0 0 0,0 0-1 0 0,-1 1 1 0 0,1-1 0 0 0,0 0 0 0 0,0 0-1 0 0,0 1 1 0 0,0-1 0 0 0,2 4 0 0 0,-2-5-36 0 0,0-1 0 0 0,1 1 0 0 0,-1-1 0 0 0,1 1 0 0 0,-1 0 0 0 0,1-1 0 0 0,-1 1 0 0 0,1-1 1 0 0,-1 1-1 0 0,1-1 0 0 0,-1 1 0 0 0,1-1 0 0 0,0 0 0 0 0,-1 1 0 0 0,1-1 0 0 0,0 0 0 0 0,-1 1 1 0 0,1-1-1 0 0,0 0 0 0 0,0 0 0 0 0,-1 0 0 0 0,1 1 0 0 0,0-1 0 0 0,0 0 0 0 0,-1 0 1 0 0,1 0-1 0 0,0 0 0 0 0,0-1 0 0 0,-1 1 0 0 0,1 0 0 0 0,0 0 0 0 0,0 0 0 0 0,-1 0 0 0 0,1-1 1 0 0,1 0-1 0 0,11-4-2036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6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517 73 10882 0 0,'-2'-1'349'0'0,"1"0"-1"0"0,-1 0 1 0 0,0 0-1 0 0,0 1 1 0 0,0-1-1 0 0,0 0 1 0 0,0 1-1 0 0,0-1 1 0 0,-1 1-1 0 0,1 0 1 0 0,0 0-1 0 0,0 0 1 0 0,-3 0-1 0 0,-31 10 710 0 0,20-2-1460 0 0,1 0 0 0 0,-20 15 0 0 0,24-16 780 0 0,-163 125-533 0 0,144-105 180 0 0,1 1 0 0 0,1 2 0 0 0,-33 44 1 0 0,54-64-26 0 0,1 0 0 0 0,0 1 0 0 0,1-1 0 0 0,0 1 0 0 0,0 1 1 0 0,1-1-1 0 0,1 1 0 0 0,-5 21 0 0 0,8-29 24 0 0,-1 0 0 0 0,1-1 0 0 0,0 1 0 0 0,0 0 0 0 0,0-1 0 0 0,0 1 1 0 0,0 0-1 0 0,1-1 0 0 0,0 1 0 0 0,0-1 0 0 0,0 1 0 0 0,0-1 0 0 0,0 1 0 0 0,1-1 0 0 0,-1 0 0 0 0,1 0 0 0 0,0 1 0 0 0,0-1 1 0 0,0 0-1 0 0,0-1 0 0 0,1 1 0 0 0,-1 0 0 0 0,1-1 0 0 0,0 1 0 0 0,0-1 0 0 0,0 0 0 0 0,0 0 0 0 0,0 0 0 0 0,0 0 1 0 0,0-1-1 0 0,1 1 0 0 0,-1-1 0 0 0,5 1 0 0 0,4 1 119 0 0,0-1 0 0 0,1 0 0 0 0,-1-1 1 0 0,0 0-1 0 0,1-2 0 0 0,-1 1 0 0 0,0-1 0 0 0,1-1 1 0 0,-1 0-1 0 0,0-1 0 0 0,16-5 0 0 0,12-6 341 0 0,72-37 0 0 0,-93 42-367 0 0,-1-1 1 0 0,0-1 0 0 0,0-1-1 0 0,-1-1 1 0 0,-1 0-1 0 0,0-1 1 0 0,14-16 0 0 0,-20 18-26 0 0,-1-1 1 0 0,0 0 0 0 0,-1 0-1 0 0,0-1 1 0 0,-1 1 0 0 0,0-2-1 0 0,-1 1 1 0 0,-1-1 0 0 0,-1 0 0 0 0,4-16-1 0 0,-1-5 120 0 0,2-50-1 0 0,-8 73-254 0 0,-1 0-1 0 0,0 0 1 0 0,-1 0 0 0 0,0 0-1 0 0,-2 0 1 0 0,1 0 0 0 0,-6-16-1 0 0,7 27-114 0 0,0 0-1 0 0,0 0 1 0 0,0 0-1 0 0,0 0 1 0 0,0 0-1 0 0,-1 0 1 0 0,1 0-1 0 0,-1 1 1 0 0,1-1-1 0 0,-1 0 0 0 0,0 1 1 0 0,1-1-1 0 0,-1 1 1 0 0,0 0-1 0 0,0 0 1 0 0,0-1-1 0 0,0 1 1 0 0,0 0-1 0 0,-5-1 1 0 0,2 1-326 0 0,-1 0 0 0 0,0 0 0 0 0,0 0 0 0 0,0 1 1 0 0,0 0-1 0 0,-9 1 0 0 0,-11 2 269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7.0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306 174 12675 0 0,'24'-58'7518'0'0,"-21"48"-7181"0"0,0 0-1 0 0,-1-1 1 0 0,0 1-1 0 0,0-1 1 0 0,-1 1-1 0 0,0-1 0 0 0,-2-12 1 0 0,1 23-345 0 0,0-1 0 0 0,0 0-1 0 0,0 0 1 0 0,0 0 0 0 0,0 0 0 0 0,0 1 0 0 0,-1-1 0 0 0,1 0 0 0 0,0 0-1 0 0,-1 0 1 0 0,1 1 0 0 0,-1-1 0 0 0,1 0 0 0 0,-1 0 0 0 0,1 1 0 0 0,-1-1-1 0 0,1 0 1 0 0,-1 1 0 0 0,1-1 0 0 0,-1 1 0 0 0,0-1 0 0 0,0 1 0 0 0,1-1-1 0 0,-1 1 1 0 0,0-1 0 0 0,-1 0 0 0 0,0 1-52 0 0,0 0 0 0 0,0 0-1 0 0,0 0 1 0 0,0 0 0 0 0,0 0 0 0 0,0 0 0 0 0,0 0 0 0 0,0 0-1 0 0,0 1 1 0 0,0-1 0 0 0,-2 2 0 0 0,-5 1-149 0 0,1 0 1 0 0,0 1-1 0 0,1 0 1 0 0,-11 8-1 0 0,-1 2 112 0 0,-96 74-145 0 0,96-72 221 0 0,1 0 0 0 0,1 2-1 0 0,-27 36 1 0 0,41-50 9 0 0,0 0 0 0 0,1 0 0 0 0,0 0-1 0 0,0 0 1 0 0,0 0 0 0 0,0 0 0 0 0,1 1-1 0 0,0-1 1 0 0,0 1 0 0 0,0-1-1 0 0,0 1 1 0 0,1-1 0 0 0,-1 1 0 0 0,1 5-1 0 0,1-7 10 0 0,-1-1 0 0 0,1 0 0 0 0,0 0 0 0 0,-1 0 0 0 0,1 0 0 0 0,0 0 0 0 0,0 0 0 0 0,0 0-1 0 0,1 0 1 0 0,-1 0 0 0 0,0 0 0 0 0,1 0 0 0 0,-1-1 0 0 0,1 1 0 0 0,0 0 0 0 0,-1-1 0 0 0,1 0 0 0 0,0 1 0 0 0,0-1-1 0 0,0 0 1 0 0,0 0 0 0 0,0 0 0 0 0,0 0 0 0 0,0 0 0 0 0,0-1 0 0 0,0 1 0 0 0,1-1 0 0 0,-1 1 0 0 0,0-1-1 0 0,3 0 1 0 0,8 1 74 0 0,0 0-1 0 0,0-1 0 0 0,-1-1 0 0 0,1 0 0 0 0,0-1 0 0 0,-1 0 1 0 0,1-1-1 0 0,-1 0 0 0 0,0-1 0 0 0,20-10 0 0 0,-6 2 60 0 0,-1-1 0 0 0,-1-2 0 0 0,40-31-1 0 0,-62 44-119 0 0,3-2 23 0 0,1 0 0 0 0,-1 0 0 0 0,0-1 1 0 0,0 0-1 0 0,-1 0 0 0 0,1 0 0 0 0,-1-1 0 0 0,0 0 1 0 0,0 0-1 0 0,4-10 0 0 0,-7 15-80 0 0,-5 5-2683 0 0,3-2 2715 0 0,-1 0-1 0 0,1 0 1 0 0,0 0 0 0 0,0 0 0 0 0,0 0-1 0 0,0 1 1 0 0,1-1 0 0 0,-1 0 0 0 0,0 0-1 0 0,1 1 1 0 0,0-1 0 0 0,-1 0 0 0 0,1 1-1 0 0,0-1 1 0 0,0 0 0 0 0,0 1 0 0 0,1-1 0 0 0,-1 0-1 0 0,1 3 1 0 0,1-1 21 0 0,-1-1 0 0 0,1 1 0 0 0,0-1-1 0 0,0 0 1 0 0,0 0 0 0 0,0 0 0 0 0,0 0 0 0 0,1 0-1 0 0,0 0 1 0 0,-1 0 0 0 0,6 3 0 0 0,1 0-471 0 0,0 0 0 0 0,0-1 1 0 0,0 0-1 0 0,0-1 0 0 0,1 0 0 0 0,0 0 1 0 0,-1-1-1 0 0,20 3 0 0 0,20-1-3633 0 0,-20-4 1475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0 109 7001 0 0,'0'0'2790'0'0,"0"7"-4181"0"0,16 252 8467 0 0,-8-285-5236 0 0,6-31-1786 0 0,-11 42-16 0 0,1-9 11 0 0,11-34-1 0 0,-13 53-77 0 0,0-1 0 0 0,0 0-1 0 0,1 1 1 0 0,-1 0 0 0 0,1-1 0 0 0,1 1 0 0 0,-1 0 0 0 0,1 0 0 0 0,0 1 0 0 0,0-1 0 0 0,6-5 0 0 0,-7 8-29 0 0,0 1 0 0 0,0-1 0 0 0,0 1 1 0 0,0-1-1 0 0,0 1 0 0 0,0 0 0 0 0,0 0 1 0 0,0 1-1 0 0,0-1 0 0 0,0 1 0 0 0,1-1 1 0 0,-1 1-1 0 0,0 0 0 0 0,0 0 0 0 0,0 0 1 0 0,1 1-1 0 0,-1-1 0 0 0,0 1 1 0 0,6 2-1 0 0,6 2-178 0 0,-1 1 0 0 0,1 0 0 0 0,13 10 0 0 0,16 6 180 0 0,-29-17 142 0 0,0 0 0 0 0,0-1 1 0 0,0-1-1 0 0,0-1 1 0 0,1 0-1 0 0,-1-1 1 0 0,1 0-1 0 0,0-1 1 0 0,-1-1-1 0 0,27-5 0 0 0,-33 5-1 0 0,1-2 0 0 0,-1 1 0 0 0,0-1-1 0 0,0-1 1 0 0,0 0 0 0 0,0 0 0 0 0,0-1-1 0 0,-1 0 1 0 0,0 0 0 0 0,0-1-1 0 0,-1 0 1 0 0,1 0 0 0 0,-1-1 0 0 0,0 0-1 0 0,-1 0 1 0 0,0-1 0 0 0,0 1-1 0 0,6-13 1 0 0,-10 18-75 0 0,-1 0 0 0 0,0 0-1 0 0,0 0 1 0 0,0 0 0 0 0,0 0 0 0 0,-1 0-1 0 0,1 0 1 0 0,0-1 0 0 0,-1 1 0 0 0,0 0-1 0 0,1 0 1 0 0,-1-1 0 0 0,0 1 0 0 0,0 0-1 0 0,0 0 1 0 0,-1-1 0 0 0,1 1 0 0 0,0 0-1 0 0,-1 0 1 0 0,0-1 0 0 0,1 1 0 0 0,-1 0-1 0 0,0 0 1 0 0,0 0 0 0 0,0 0 0 0 0,0 0-1 0 0,-1 0 1 0 0,1 0 0 0 0,0 1 0 0 0,-4-4-1 0 0,3 3-51 0 0,-1 1-1 0 0,1-1 0 0 0,0 1 1 0 0,-1 0-1 0 0,1 0 1 0 0,-1 0-1 0 0,1 0 0 0 0,-1 0 1 0 0,0 1-1 0 0,1-1 1 0 0,-1 1-1 0 0,0 0 0 0 0,1 0 1 0 0,-1 0-1 0 0,0 0 1 0 0,1 0-1 0 0,-1 0 0 0 0,0 1 1 0 0,1-1-1 0 0,-1 1 1 0 0,1 0-1 0 0,-1 0 0 0 0,0 0 1 0 0,1 0-1 0 0,-5 3 1 0 0,-2 1-83 0 0,0 1-1 0 0,1 1 1 0 0,0-1 0 0 0,0 1 0 0 0,1 0 0 0 0,-1 1 0 0 0,1 0 0 0 0,1 0 0 0 0,0 1 0 0 0,0 0 0 0 0,1 0 0 0 0,-7 13 0 0 0,11-18 119 0 0,-1-1 0 0 0,1 1 0 0 0,0 0 0 0 0,0 0 1 0 0,0 0-1 0 0,0-1 0 0 0,0 1 0 0 0,1 0 0 0 0,0 0 0 0 0,0 0 0 0 0,0 0 0 0 0,0 0 1 0 0,1 0-1 0 0,0 0 0 0 0,0 0 0 0 0,0 0 0 0 0,0 0 0 0 0,0 0 0 0 0,1-1 1 0 0,-1 1-1 0 0,1-1 0 0 0,0 1 0 0 0,0-1 0 0 0,1 1 0 0 0,-1-1 0 0 0,1 0 0 0 0,-1 0 1 0 0,1-1-1 0 0,0 1 0 0 0,0 0 0 0 0,0-1 0 0 0,1 0 0 0 0,-1 1 0 0 0,7 2 1 0 0,0 0-23 0 0,1 0 1 0 0,-1 0-1 0 0,1-1 1 0 0,0 0-1 0 0,0-1 1 0 0,1 0-1 0 0,14 1 1 0 0,-13-3-731 0 0,0-1 0 0 0,0 0 0 0 0,20-2 0 0 0,-11-1-729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7.4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357 75 10146 0 0,'2'-4'637'0'0,"0"0"0"0"0,-1 0 0 0 0,0 0 0 0 0,0-1 0 0 0,0 1 0 0 0,0 0 0 0 0,-1-1 0 0 0,1 1 0 0 0,-1-8 0 0 0,-1 11-525 0 0,1 0 0 0 0,-1-1 1 0 0,1 1-1 0 0,-1 0 0 0 0,0-1 0 0 0,0 1 1 0 0,1 0-1 0 0,-1 0 0 0 0,0 0 0 0 0,0-1 1 0 0,0 1-1 0 0,0 0 0 0 0,0 0 0 0 0,0 1 1 0 0,-1-1-1 0 0,1 0 0 0 0,0 0 0 0 0,0 0 1 0 0,-1 1-1 0 0,1-1 0 0 0,0 1 0 0 0,-1-1 1 0 0,1 1-1 0 0,-1-1 0 0 0,1 1 0 0 0,0 0 1 0 0,-1 0-1 0 0,1 0 0 0 0,-1 0 0 0 0,1 0 1 0 0,-1 0-1 0 0,1 0 0 0 0,-2 1 0 0 0,-10-1-117 0 0,1 2-1 0 0,0 0 1 0 0,0 0-1 0 0,0 1 1 0 0,1 1-1 0 0,-1 0 0 0 0,1 1 1 0 0,-14 7-1 0 0,-84 53-72 0 0,99-59 53 0 0,1 1-1 0 0,0 0 0 0 0,0 0 0 0 0,1 1 1 0 0,0 0-1 0 0,0 1 0 0 0,1 0 0 0 0,-10 15 1 0 0,15-20 16 0 0,0-1 0 0 0,0 0 1 0 0,1 1-1 0 0,0-1 1 0 0,-1 1-1 0 0,1 0 0 0 0,1-1 1 0 0,-1 1-1 0 0,1 0 1 0 0,-1 0-1 0 0,1-1 1 0 0,0 1-1 0 0,0 0 0 0 0,1 0 1 0 0,-1 0-1 0 0,1-1 1 0 0,0 1-1 0 0,0 0 0 0 0,0-1 1 0 0,0 1-1 0 0,1-1 1 0 0,-1 1-1 0 0,1-1 0 0 0,0 0 1 0 0,0 0-1 0 0,0 1 1 0 0,0-1-1 0 0,1-1 0 0 0,4 5 1 0 0,-1 0-13 0 0,1-1 0 0 0,1 0 0 0 0,-1-1 1 0 0,1 1-1 0 0,0-1 0 0 0,0-1 0 0 0,1 0 0 0 0,-1 0 1 0 0,1-1-1 0 0,0 0 0 0 0,10 2 0 0 0,-1-1-234 0 0,0-1 0 0 0,0-1 0 0 0,0 0 0 0 0,33-3 1 0 0,-26-1-269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7.8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36 166 13603 0 0,'0'0'89'0'0,"-1"-1"0"0"0,0 1 0 0 0,1 0 0 0 0,-1 0 1 0 0,1-1-1 0 0,-1 1 0 0 0,1 0 0 0 0,-1 0 0 0 0,0 0 0 0 0,1 0 0 0 0,-1 0 0 0 0,1 0 1 0 0,-1 0-1 0 0,0 0 0 0 0,1 0 0 0 0,-1 0 0 0 0,1 0 0 0 0,-1 0 0 0 0,1 0 1 0 0,-1 0-1 0 0,0 1 0 0 0,1-1 0 0 0,-1 0 0 0 0,1 0 0 0 0,-1 1 0 0 0,1-1 0 0 0,-1 0 1 0 0,0 1-1 0 0,-8 18 388 0 0,2 29-1098 0 0,7-44 820 0 0,0 3-170 0 0,-1 1 47 0 0,0-1 0 0 0,0 0 1 0 0,1 1-1 0 0,0-1 0 0 0,1 0 0 0 0,0 1 0 0 0,0-1 1 0 0,1 0-1 0 0,-1 1 0 0 0,1-1 0 0 0,5 9 1415 0 0,1-21 206 0 0,11-16-1144 0 0,24-37 0 0 0,-3 5-560 0 0,-38 51-43 0 0,-1 0 1 0 0,2 0 0 0 0,-1 0 0 0 0,0 1 0 0 0,0-1 0 0 0,1 1 0 0 0,-1-1 0 0 0,1 1 0 0 0,-1 0-1 0 0,1 0 1 0 0,-1 0 0 0 0,1 0 0 0 0,0 0 0 0 0,0 1 0 0 0,-1-1 0 0 0,1 1 0 0 0,0 0 0 0 0,0 0-1 0 0,-1 0 1 0 0,6 0 0 0 0,7 2-183 0 0,-1 1-1 0 0,28 7 1 0 0,-2 1 370 0 0,-18-8-58 0 0,1-1 1 0 0,-1 0-1 0 0,1-2 1 0 0,-1 0-1 0 0,1-2 1 0 0,30-5-1 0 0,-41 4-21 0 0,0 0 1 0 0,0 0-1 0 0,-1-1 0 0 0,1-1 0 0 0,-1 0 0 0 0,0-1 1 0 0,-1 0-1 0 0,1 0 0 0 0,-1-1 0 0 0,-1 0 0 0 0,1-1 1 0 0,-1 0-1 0 0,12-15 0 0 0,-17 18-8 0 0,0-1-1 0 0,0 0 1 0 0,-1 0 0 0 0,0-1 0 0 0,0 1-1 0 0,3-13 1 0 0,-5 17-67 0 0,-1 0 1 0 0,1 0-1 0 0,0 1 0 0 0,-1-1 1 0 0,1 0-1 0 0,-1-1 0 0 0,0 1 1 0 0,0 0-1 0 0,0 0 0 0 0,0 0 1 0 0,0 0-1 0 0,0 0 0 0 0,-1 0 0 0 0,1 0 1 0 0,-1 0-1 0 0,1 0 0 0 0,-1 0 1 0 0,0 0-1 0 0,1 1 0 0 0,-1-1 1 0 0,0 0-1 0 0,0 0 0 0 0,-1 1 1 0 0,1-1-1 0 0,0 0 0 0 0,0 1 1 0 0,-3-2-1 0 0,2 2-59 0 0,0 0 1 0 0,0 1 0 0 0,0-1-1 0 0,0 1 1 0 0,0-1-1 0 0,0 1 1 0 0,0 0-1 0 0,-1 0 1 0 0,1 0-1 0 0,0 0 1 0 0,0 0 0 0 0,0 1-1 0 0,0-1 1 0 0,0 1-1 0 0,0-1 1 0 0,0 1-1 0 0,0 0 1 0 0,0 0-1 0 0,-4 2 1 0 0,-40 24-565 0 0,38-21 524 0 0,-13 8 41 0 0,1 2 0 0 0,0-1 0 0 0,-22 26 0 0 0,36-36 85 0 0,1 1 0 0 0,0 0 0 0 0,0 0 0 0 0,0 1-1 0 0,1-1 1 0 0,0 1 0 0 0,0 0 0 0 0,1 0 0 0 0,0 1-1 0 0,0-1 1 0 0,1 1 0 0 0,0-1 0 0 0,0 1 0 0 0,-1 13-1 0 0,3-18 4 0 0,0 0 0 0 0,0 0 0 0 0,1 0 0 0 0,-1 0 0 0 0,1 0 1 0 0,0 0-1 0 0,0 0 0 0 0,0 0 0 0 0,0 0 0 0 0,1 0 0 0 0,-1-1 0 0 0,1 1 0 0 0,-1 0 0 0 0,1-1 0 0 0,4 5 0 0 0,-2-3 10 0 0,1 0 0 0 0,-1-1 0 0 0,1 1 0 0 0,0-1 0 0 0,0 0-1 0 0,0 0 1 0 0,11 4 0 0 0,-2-2-81 0 0,1-1 0 0 0,0 0 0 0 0,0-1 0 0 0,0 0 0 0 0,24 0 0 0 0,11-3-550 0 0,-23 0 159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8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337 5 15035 0 0,'0'0'4114'0'0,"-10"-2"-2940"0"0,3 1-1180 0 0,0 0-1 0 0,1 0 1 0 0,-1 1 0 0 0,1 0 0 0 0,-1 0-1 0 0,0 1 1 0 0,1 0 0 0 0,-1 0 0 0 0,1 1-1 0 0,-1-1 1 0 0,1 1 0 0 0,-8 4 0 0 0,-16 6 45 0 0,1 1-1 0 0,-38 24 1 0 0,57-31-42 0 0,-1 1-1 0 0,1 1 1 0 0,0 0-1 0 0,1 0 1 0 0,0 1-1 0 0,0 0 1 0 0,1 1-1 0 0,-14 21 1 0 0,21-30-6 0 0,0 0-1 0 0,0 0 1 0 0,0 0-1 0 0,0 1 1 0 0,0-1-1 0 0,1 0 1 0 0,-1 1-1 0 0,1-1 1 0 0,-1 1-1 0 0,1-1 1 0 0,-1 0-1 0 0,1 1 1 0 0,0-1-1 0 0,0 1 1 0 0,-1-1 0 0 0,1 1-1 0 0,0-1 1 0 0,0 1-1 0 0,1-1 1 0 0,-1 1-1 0 0,0-1 1 0 0,0 1-1 0 0,1-1 1 0 0,-1 1-1 0 0,1-1 1 0 0,-1 0-1 0 0,1 1 1 0 0,0-1 0 0 0,0 0-1 0 0,-1 1 1 0 0,1-1-1 0 0,0 0 1 0 0,0 0-1 0 0,0 0 1 0 0,0 0-1 0 0,0 0 1 0 0,1 0-1 0 0,-1 0 1 0 0,0 0-1 0 0,0 0 1 0 0,1 0-1 0 0,-1-1 1 0 0,0 1 0 0 0,1-1-1 0 0,-1 1 1 0 0,3 0-1 0 0,8 2-31 0 0,-1 0-1 0 0,1-1 0 0 0,0-1 1 0 0,21 1-1 0 0,-20-2 22 0 0,110 0-80 0 0,36 1 135 0 0,-141 0-68 0 0,-1 2 0 0 0,0 0 0 0 0,-1 0 0 0 0,1 2 0 0 0,0 0 0 0 0,30 15-1 0 0,-44-19 9 0 0,1 1-1 0 0,-1 0 1 0 0,0 0-1 0 0,0 0 1 0 0,0 0-1 0 0,-1 1 0 0 0,1-1 1 0 0,0 1-1 0 0,-1 0 1 0 0,0-1-1 0 0,0 1 0 0 0,1 0 1 0 0,-2 0-1 0 0,1 1 1 0 0,0-1-1 0 0,-1 0 0 0 0,1 1 1 0 0,-1-1-1 0 0,0 1 1 0 0,0-1-1 0 0,0 1 1 0 0,-1-1-1 0 0,1 8 0 0 0,-1-7 15 0 0,-1 1 0 0 0,1-1 0 0 0,-1 0-1 0 0,0 0 1 0 0,0 0 0 0 0,-1 0-1 0 0,1 0 1 0 0,-1 0 0 0 0,0 0 0 0 0,0-1-1 0 0,0 1 1 0 0,0 0 0 0 0,-1-1 0 0 0,0 0-1 0 0,1 1 1 0 0,-1-1 0 0 0,0 0-1 0 0,-1-1 1 0 0,1 1 0 0 0,-5 3 0 0 0,-12 5 63 0 0,0-1 0 0 0,-1-1 0 0 0,0-1 0 0 0,-1-1 0 0 0,0 0 0 0 0,0-2 0 0 0,0-1 1 0 0,-1 0-1 0 0,1-2 0 0 0,-1 0 0 0 0,0-2 0 0 0,-36-3 0 0 0,9-7-753 0 0,47 9 545 0 0,0 0 0 0 0,-1 0 1 0 0,1 0-1 0 0,0-1 0 0 0,0 0 0 0 0,0 1 1 0 0,0-1-1 0 0,0 0 0 0 0,0 0 1 0 0,0-1-1 0 0,-4-4 0 0 0,2-2 82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8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90 7506 0 0,'-1'-3'9365'0'0,"6"-5"-6602"0"0,9 1-2713 0 0,0 1 1 0 0,0 0-1 0 0,1 1 1 0 0,-1 1-1 0 0,1 1 1 0 0,0 0-1 0 0,24-2 1 0 0,19-4 19 0 0,-16-2-748 0 0,32-6-2146 0 0,-66 16 2478 0 0,-1 0 0 0 0,1 0 0 0 0,-1 1 0 0 0,1 0 0 0 0,-1 0 0 0 0,0 1 0 0 0,12 2 0 0 0,-6 3-2311 0 0,-2 0-714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8:39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36 10818 0 0,'40'7'5633'0'0,"26"-11"-4331"0"0,-36 1-812 0 0,279-25-1195 0 0,-260 20 675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1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70 4769 0 0,'2'-16'3809'0'0,"1"1"0"0"0,7-24 745 0 0,5 62-4814 0 0,-12 26 391 0 0,-3 0-1 0 0,-2-1 1 0 0,-2 1 0 0 0,-14 66 0 0 0,-4 44 170 0 0,18-118-393 0 0,-6 119-1534 0 0,13-147-1585 0 0,-1-6 970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2.0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90 281 8914 0 0,'0'-6'818'0'0,"0"1"1"0"0,1-1 0 0 0,0 0-1 0 0,0 1 1 0 0,1-1-1 0 0,1-5 1 0 0,19-31 1267 0 0,-6 19-2046 0 0,29-31 0 0 0,-26 32 551 0 0,-8 11-520 0 0,0-1 1 0 0,0 1-1 0 0,1 1 0 0 0,18-12 0 0 0,-24 18-88 0 0,-1 1-1 0 0,0 0 1 0 0,1 0 0 0 0,-1 0-1 0 0,1 1 1 0 0,0 0-1 0 0,0 0 1 0 0,0 0-1 0 0,0 1 1 0 0,1 0-1 0 0,-1 0 1 0 0,0 0 0 0 0,12 1-1 0 0,-15 1-6 0 0,0 0 0 0 0,0 0-1 0 0,0 0 1 0 0,0 1 0 0 0,0-1 0 0 0,0 1 0 0 0,0 0-1 0 0,0-1 1 0 0,0 1 0 0 0,-1 1 0 0 0,1-1 0 0 0,-1 0-1 0 0,1 1 1 0 0,-1-1 0 0 0,0 1 0 0 0,0 0 0 0 0,0-1-1 0 0,-1 1 1 0 0,1 0 0 0 0,-1 0 0 0 0,1 0 0 0 0,-1 1-1 0 0,0-1 1 0 0,0 0 0 0 0,0 4 0 0 0,3 7-31 0 0,-1 1 0 0 0,-1-1 0 0 0,-1 1 0 0 0,0 19 0 0 0,-2 5 175 0 0,-3 0 0 0 0,-1 0 0 0 0,-2-1 0 0 0,-1 0-1 0 0,-2 0 1 0 0,-2-1 0 0 0,-1 0 0 0 0,-2-1 0 0 0,-2-1 0 0 0,-1 0 0 0 0,-27 39 0 0 0,34-58 48 0 0,-1-1 0 0 0,0 0 0 0 0,-1 0 0 0 0,-1-1 0 0 0,-18 13 0 0 0,27-22-52 0 0,-1-1-1 0 0,1 0 1 0 0,-1-1-1 0 0,0 1 0 0 0,0-1 1 0 0,0 0-1 0 0,0-1 1 0 0,-1 1-1 0 0,1-1 1 0 0,-1-1-1 0 0,1 1 1 0 0,-1-1-1 0 0,0 0 1 0 0,1-1-1 0 0,-1 1 0 0 0,0-1 1 0 0,0-1-1 0 0,-9-1 1 0 0,13 2-62 0 0,0-1 0 0 0,0 0 0 0 0,0 0-1 0 0,1 0 1 0 0,-1-1 0 0 0,0 1 0 0 0,1-1 0 0 0,-1 1 0 0 0,1-1 0 0 0,0 0 0 0 0,-1 0 0 0 0,1 0-1 0 0,0 0 1 0 0,0 0 0 0 0,0-1 0 0 0,0 1 0 0 0,1-1 0 0 0,-3-2 0 0 0,2 0-14 0 0,0-1 0 0 0,0 1 0 0 0,0 0 0 0 0,1-1 0 0 0,0 0 0 0 0,0 1 0 0 0,0-1 0 0 0,0 0 0 0 0,1-6 0 0 0,0 1-52 0 0,1 0-1 0 0,0 0 0 0 0,1 1 0 0 0,0-1 0 0 0,1 0 0 0 0,0 1 0 0 0,1-1 0 0 0,0 1 0 0 0,8-16 0 0 0,-9 22-18 0 0,0-1 0 0 0,0 1 0 0 0,0 0 0 0 0,0 0 0 0 0,1 1 0 0 0,0-1 0 0 0,-1 1-1 0 0,1-1 1 0 0,0 1 0 0 0,1 0 0 0 0,-1 1 0 0 0,0-1 0 0 0,1 1 0 0 0,0 0 0 0 0,-1 0 0 0 0,1 0 0 0 0,8-1 0 0 0,-8 2-5 0 0,1 1 0 0 0,0 0 0 0 0,0 0 0 0 0,0 0 0 0 0,-1 1 0 0 0,1 0 0 0 0,0 0 0 0 0,0 0 0 0 0,-1 1 0 0 0,1 0 0 0 0,-1 0 0 0 0,0 0 0 0 0,1 1 0 0 0,-1 0 0 0 0,6 4 0 0 0,5 5 54 0 0,0 1 1 0 0,-1 1-1 0 0,16 17 0 0 0,-14-13-388 0 0,33 27-1 0 0,-43-40-413 0 0,0-1-1 0 0,0 0 1 0 0,0 0-1 0 0,1 0 1 0 0,9 3-1 0 0,-4-4 389 0 0,1-3-640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2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136 1 11955 0 0,'0'0'7640'0'0,"-1"4"-7713"0"0,-7 8 130 0 0,1 0 0 0 0,-2 0 0 0 0,1-1 0 0 0,-1 0 0 0 0,-1 0 1 0 0,0-1-1 0 0,-1-1 0 0 0,0 0 0 0 0,-18 12 0 0 0,11-7-4 0 0,14-8 9 0 0,13-6-145 0 0,34-9-313 0 0,7-2-2 0 0,-34 11 333 0 0,-1 0 0 0 0,1 1 0 0 0,0 0 0 0 0,-1 1 1 0 0,0 1-1 0 0,1 0 0 0 0,-1 1 0 0 0,0 1 0 0 0,0 1 0 0 0,-1 0 0 0 0,19 11 1 0 0,-26-14 65 0 0,0 2 1 0 0,0-1 0 0 0,0 1-1 0 0,-1 0 1 0 0,0 0-1 0 0,0 1 1 0 0,-1 0 0 0 0,1 0-1 0 0,-1 0 1 0 0,0 1 0 0 0,-1-1-1 0 0,0 1 1 0 0,0 0 0 0 0,0 1-1 0 0,-1-1 1 0 0,0 1-1 0 0,0-1 1 0 0,-1 1 0 0 0,0 0-1 0 0,0 0 1 0 0,-1 0 0 0 0,0 0-1 0 0,-1 13 1 0 0,-1-13 97 0 0,0-1 0 0 0,0 0-1 0 0,-1 1 1 0 0,-1-1 0 0 0,1 0 0 0 0,-1 0 0 0 0,0-1-1 0 0,-1 1 1 0 0,1-1 0 0 0,-2 1 0 0 0,1-1 0 0 0,0 0 0 0 0,-1-1-1 0 0,0 1 1 0 0,-1-1 0 0 0,1 0 0 0 0,-1 0 0 0 0,0 0-1 0 0,0-1 1 0 0,-12 6 0 0 0,11-6-48 0 0,0 0 0 0 0,0 0 0 0 0,-1-1 0 0 0,0 0 0 0 0,0 0 0 0 0,0-1 0 0 0,0 0 0 0 0,0 0 0 0 0,0-1 0 0 0,0 0 0 0 0,-1-1 0 0 0,1 0 0 0 0,0 0 0 0 0,0-1 1 0 0,-1 0-1 0 0,1 0 0 0 0,0-1 0 0 0,-13-4 0 0 0,15 3-329 0 0,0-1 1 0 0,0 0-1 0 0,1 0 1 0 0,-1-1 0 0 0,1 0-1 0 0,0 0 1 0 0,1 0-1 0 0,-1-1 1 0 0,1 1 0 0 0,0-1-1 0 0,0 0 1 0 0,1 0 0 0 0,0 0-1 0 0,0-1 1 0 0,0 1-1 0 0,1-1 1 0 0,0 1 0 0 0,0-1-1 0 0,1 0 1 0 0,-1-9-1 0 0,0-7-746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2.8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 10450 0 0,'76'-9'7454'0'0,"38"11"-4855"0"0,7-1-2688 0 0,-32-6-725 0 0,-59 2 386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3.5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46 7594 0 0,'0'-1'210'0'0,"-1"0"1"0"0,1-1-1 0 0,-1 1 1 0 0,1 0-1 0 0,-1-1 1 0 0,1 1-1 0 0,0-1 1 0 0,0 1 0 0 0,0-1-1 0 0,0 1 1 0 0,0 0-1 0 0,0-4 1 0 0,1 5-68 0 0,-1-1 1 0 0,0 1-1 0 0,0-1 0 0 0,0 0 1 0 0,0 1-1 0 0,0-1 0 0 0,0 1 1 0 0,1-1-1 0 0,-1 0 1 0 0,0 1-1 0 0,1-1 0 0 0,-1 1 1 0 0,0-1-1 0 0,1 1 1 0 0,-1-1-1 0 0,0 1 0 0 0,1 0 1 0 0,-1-1-1 0 0,1 1 1 0 0,-1-1-1 0 0,1 1 0 0 0,-1 0 1 0 0,1-1-1 0 0,-1 1 0 0 0,1 0 1 0 0,0 0-1 0 0,-1-1 1 0 0,1 1-1 0 0,-1 0 0 0 0,1 0 1 0 0,1 0 1235 0 0,-2 1-1368 0 0,0-1-1 0 0,0 1 0 0 0,0 0 0 0 0,0 0 0 0 0,0 0 0 0 0,1-1 0 0 0,-1 1 1 0 0,0 0-1 0 0,0 0 0 0 0,1 0 0 0 0,-1-1 0 0 0,1 1 0 0 0,-1 0 1 0 0,0-1-1 0 0,1 1 0 0 0,-1 0 0 0 0,2 0 0 0 0,-1 0-4 0 0,-1 0-1 0 0,1 0 0 0 0,0-1 1 0 0,-1 1-1 0 0,1 0 1 0 0,-1 0-1 0 0,1 0 0 0 0,-1 0 1 0 0,1 0-1 0 0,-1 0 1 0 0,0 0-1 0 0,1 0 0 0 0,-1 0 1 0 0,0 0-1 0 0,0 0 1 0 0,0 0-1 0 0,0 2 1 0 0,0 24 504 0 0,-7 47 0 0 0,5-64-356 0 0,0 0 1 0 0,0 1 0 0 0,-1-1 0 0 0,-1 0-1 0 0,0 0 1 0 0,0-1 0 0 0,-8 15 1401 0 0,11-41-889 0 0,1 13-615 0 0,-1 0 0 0 0,1 0 1 0 0,1 0-1 0 0,-1-1 0 0 0,0 1 1 0 0,1 0-1 0 0,0 0 0 0 0,2-7 1 0 0,4-5-42 0 0,0 1 0 0 0,1-1 0 0 0,0 2 0 0 0,12-17 0 0 0,-14 24-50 0 0,0-1-1 0 0,0 1 1 0 0,0 0-1 0 0,1 0 0 0 0,0 1 1 0 0,0 0-1 0 0,1 0 1 0 0,-1 1-1 0 0,10-5 0 0 0,-14 9 1 0 0,-1 0-1 0 0,1 0 1 0 0,-1 0-1 0 0,1 1 0 0 0,0-1 1 0 0,-1 1-1 0 0,1-1 0 0 0,0 1 1 0 0,-1 0-1 0 0,1 0 0 0 0,0 1 1 0 0,-1-1-1 0 0,1 0 0 0 0,0 1 1 0 0,-1 0-1 0 0,1-1 0 0 0,0 1 1 0 0,-1 0-1 0 0,1 0 0 0 0,-1 1 1 0 0,0-1-1 0 0,1 0 1 0 0,-1 1-1 0 0,0-1 0 0 0,0 1 1 0 0,0 0-1 0 0,0 0 0 0 0,0 0 1 0 0,0 0-1 0 0,-1 0 0 0 0,1 0 1 0 0,-1 0-1 0 0,3 5 0 0 0,5 8-33 0 0,-1 1 1 0 0,0 0-1 0 0,10 34 0 0 0,-13-37 81 0 0,24 48 2229 0 0,-23-81-2220 0 0,2 0 1 0 0,0 1-1 0 0,2 0 0 0 0,0 0 1 0 0,1 1-1 0 0,0 1 0 0 0,21-24 1 0 0,-27 36-69 0 0,0 0 0 0 0,0 1 1 0 0,0-1-1 0 0,1 1 0 0 0,0 0 0 0 0,-1 1 1 0 0,2-1-1 0 0,-1 1 0 0 0,9-3 1 0 0,-13 5 17 0 0,0 1 0 0 0,-1-1 0 0 0,1 1 0 0 0,-1 0 0 0 0,1 0 0 0 0,0 0 0 0 0,-1 0-1 0 0,1 0 1 0 0,0 0 0 0 0,-1 0 0 0 0,1 0 0 0 0,0 1 0 0 0,-1-1 0 0 0,1 1 0 0 0,-1-1 0 0 0,1 1 0 0 0,-1 0 0 0 0,2 0 0 0 0,-1 1 0 0 0,0-1 0 0 0,-1 1-1 0 0,1 0 1 0 0,-1-1 0 0 0,0 1-1 0 0,1 0 1 0 0,-1 0 0 0 0,0 0 0 0 0,0 0-1 0 0,0 0 1 0 0,0 0 0 0 0,-1 0-1 0 0,1 1 1 0 0,0-1 0 0 0,-1 0 0 0 0,0 0-1 0 0,1 3 1 0 0,2 71-128 0 0,-4-60 165 0 0,1 0 0 0 0,1 0 0 0 0,0 0 1 0 0,7 27-1 0 0,-8-42-213 0 0,1 0 1 0 0,-1 0 0 0 0,0 0-1 0 0,1-1 1 0 0,-1 1-1 0 0,1 0 1 0 0,-1 0 0 0 0,1 0-1 0 0,-1-1 1 0 0,1 1-1 0 0,0 0 1 0 0,-1 0-1 0 0,1-1 1 0 0,0 1 0 0 0,0-1-1 0 0,-1 1 1 0 0,1-1-1 0 0,0 1 1 0 0,0-1 0 0 0,0 1-1 0 0,0-1 1 0 0,0 0-1 0 0,0 1 1 0 0,-1-1 0 0 0,1 0-1 0 0,0 0 1 0 0,0 0-1 0 0,0 0 1 0 0,0 0-1 0 0,0 0 1 0 0,0 0 0 0 0,0 0-1 0 0,0 0 1 0 0,0 0-1 0 0,1-1 1 0 0,13 0-2650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1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37 10026 0 0,'0'-4'293'0'0,"0"1"134"0"0,0-1 0 0 0,0 1 0 0 0,0 0-1 0 0,1 0 1 0 0,-1-1 0 0 0,1 1 0 0 0,2-7 1050 0 0,-8 11-2558 0 0,-1 1 958 0 0,0 0 1 0 0,0 1 0 0 0,0 0-1 0 0,0 0 1 0 0,0 0-1 0 0,1 0 1 0 0,0 1-1 0 0,-6 5 1 0 0,-43 41-388 0 0,37-34 415 0 0,7-8 102 0 0,1 0 0 0 0,1 1 0 0 0,-1 1 1 0 0,2-1-1 0 0,-1 1 0 0 0,1 0 0 0 0,1 1 0 0 0,0 0 0 0 0,0 0 0 0 0,-5 15 1 0 0,11-25 12 0 0,-1 0 0 0 0,1 0 0 0 0,0 0 0 0 0,-1 0 0 0 0,1 0 0 0 0,0 1 0 0 0,0-1 0 0 0,0 0 0 0 0,0 0 1 0 0,0 0-1 0 0,0 0 0 0 0,0 0 0 0 0,1 0 0 0 0,-1 0 0 0 0,0 0 0 0 0,0 0 0 0 0,1 0 0 0 0,-1 0 0 0 0,1 0 1 0 0,-1 0-1 0 0,2 2 0 0 0,-2-3 20 0 0,1 1 0 0 0,0-1 1 0 0,0 1-1 0 0,0-1 0 0 0,0 1 1 0 0,-1-1-1 0 0,1 0 0 0 0,0 0 1 0 0,0 1-1 0 0,0-1 0 0 0,0 0 1 0 0,0 0-1 0 0,0 0 0 0 0,0 0 1 0 0,0 0-1 0 0,0 0 0 0 0,0 0 1 0 0,0 0-1 0 0,1 0 0 0 0,3-2 101 0 0,-1 1 0 0 0,1 0 0 0 0,0-1 0 0 0,-1 0-1 0 0,1 0 1 0 0,-1 0 0 0 0,8-6 0 0 0,10-10 3 0 0,-1-1 0 0 0,-1 0 1 0 0,-1-2-1 0 0,18-25 0 0 0,-37 45-180 0 0,1 0-1 0 0,-1 1 0 0 0,0-1 1 0 0,1 0-1 0 0,-1 1 1 0 0,1-1-1 0 0,-1 0 0 0 0,1 1 1 0 0,-1-1-1 0 0,1 0 0 0 0,0 1 1 0 0,-1-1-1 0 0,1 1 1 0 0,0-1-1 0 0,-1 1 0 0 0,1 0 1 0 0,0-1-1 0 0,0 1 0 0 0,-1 0 1 0 0,1-1-1 0 0,0 1 1 0 0,0 0-1 0 0,-1 0 0 0 0,1 0 1 0 0,0-1-1 0 0,0 1 1 0 0,0 0-1 0 0,0 0 0 0 0,-1 0 1 0 0,1 1-1 0 0,0-1 0 0 0,0 0 1 0 0,0 0-1 0 0,0 0 1 0 0,-1 0-1 0 0,1 1 0 0 0,1-1 1 0 0,0 3-164 0 0,1 0 1 0 0,0-1 0 0 0,-1 1 0 0 0,0 0-1 0 0,0 0 1 0 0,0 0 0 0 0,2 4 0 0 0,2 2 652 0 0,0 0-363 0 0,1-1 0 0 0,0 0 0 0 0,1 0 0 0 0,0-1 0 0 0,0 0 0 0 0,0-1 0 0 0,1 0 0 0 0,0 0 0 0 0,0 0 0 0 0,0-1 0 0 0,1-1 0 0 0,20 7 0 0 0,-12-5-261 0 0,1 0 0 0 0,0-2 0 0 0,1-1 0 0 0,-1 0 0 0 0,0-1 0 0 0,24-1 0 0 0,-19-2-614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3.8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40 291 9586 0 0,'-4'5'648'0'0,"0"1"0"0"0,0-1 0 0 0,0 1 0 0 0,1-1 0 0 0,0 1 1 0 0,0 0-1 0 0,0 0 0 0 0,1 1 0 0 0,-3 9 0 0 0,4-12-567 0 0,0 0-1 0 0,0 0 1 0 0,0 0 0 0 0,1 0 0 0 0,-1 0-1 0 0,1 1 1 0 0,0-1 0 0 0,1 0 0 0 0,-1 0-1 0 0,1 0 1 0 0,-1 0 0 0 0,1 0 0 0 0,1 0-1 0 0,-1 0 1 0 0,0 0 0 0 0,3 5 0 0 0,-2-10 0 0 0,-1 0 0 0 0,1-1 1 0 0,-1 1-1 0 0,1 0 0 0 0,-1-1 1 0 0,0 1-1 0 0,1-1 1 0 0,-1 1-1 0 0,0-1 0 0 0,0 0 1 0 0,0 1-1 0 0,0-1 0 0 0,1-3 1 0 0,8-26-579 0 0,-1-1 0 0 0,-2 0 0 0 0,7-62 0 0 0,-13 78 784 0 0,0 1 1 0 0,-2-1 0 0 0,0 0-1 0 0,-1 0 1 0 0,0 1 0 0 0,-1-1-1 0 0,-1 1 1 0 0,-1 0 0 0 0,0 0-1 0 0,-9-18 1 0 0,-3 9 820 0 0,9 17-977 0 0,11 15-1677 0 0,-1-4 1419 0 0,-1-1 0 0 0,1 1 0 0 0,1-1 0 0 0,-1 0 0 0 0,0 1 0 0 0,1-1 1 0 0,3 3-1 0 0,-4-4 2 0 0,0-1-152 0 0,0 0 1 0 0,0 0-1 0 0,0 0 0 0 0,0 0 1 0 0,1-1-1 0 0,-1 1 0 0 0,0-1 1 0 0,0 1-1 0 0,1-1 0 0 0,-1 0 1 0 0,0 0-1 0 0,0 0 0 0 0,1 0 1 0 0,-1 0-1 0 0,0 0 0 0 0,0-1 1 0 0,1 1-1 0 0,-1-1 1 0 0,4-1-1 0 0,-5 1 41 0 0,13-3-1925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4.2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107 0 11178 0 0,'0'0'1146'0'0,"-4"5"69"0"0,0 1-1031 0 0,0 1 1 0 0,0 0 0 0 0,1 0-1 0 0,-1 1 1 0 0,2-1 0 0 0,-1 1-1 0 0,-2 14 1 0 0,-9 65 578 0 0,10-51-556 0 0,-14 77 285 0 0,3-21-234 0 0,3 0 0 0 0,1 120 0 0 0,11-204-233 0 0,5 42 260 0 0,-5-47-259 0 0,1 0 0 0 0,0-1-1 0 0,-1 1 1 0 0,1-1 0 0 0,0 1 0 0 0,1-1 0 0 0,-1 1 0 0 0,0-1 0 0 0,3 3 0 0 0,-4-4-76 0 0,1-1 1 0 0,-1 0-1 0 0,1 1 0 0 0,0-1 1 0 0,-1 0-1 0 0,1 1 0 0 0,0-1 0 0 0,-1 0 1 0 0,1 0-1 0 0,0 1 0 0 0,0-1 0 0 0,-1 0 1 0 0,1 0-1 0 0,0 0 0 0 0,0 0 1 0 0,-1 0-1 0 0,1 0 0 0 0,0 0 0 0 0,0 0 1 0 0,-1 0-1 0 0,1 0 0 0 0,0-1 1 0 0,-1 1-1 0 0,1 0 0 0 0,0-1 0 0 0,-1 1 1 0 0,1 0-1 0 0,0-1 0 0 0,-1 1 0 0 0,1 0 1 0 0,0-1-1 0 0,-1 1 0 0 0,1-2 1 0 0,24-20-3798 0 0,-19 16 2311 0 0,8-8-1141 0 0,2-1-513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4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76 9578 0 0,'0'0'5315'0'0,"0"1"-5141"0"0,0 0 1 0 0,0 0 0 0 0,0 0 0 0 0,0 0 0 0 0,0 0 0 0 0,0 0 0 0 0,0 0 0 0 0,1 0 0 0 0,-1 0 0 0 0,0 0 0 0 0,1 0 0 0 0,-1 0 0 0 0,1 0 0 0 0,-1 0 0 0 0,1 0 0 0 0,-1 0 0 0 0,1 0 0 0 0,-1 0 0 0 0,2 1 0 0 0,19 21 37 0 0,-19-22-180 0 0,-1 0-1 0 0,1 0 1 0 0,0 0 0 0 0,-1 0-1 0 0,1 0 1 0 0,0 0 0 0 0,0 0-1 0 0,-1-1 1 0 0,1 1 0 0 0,0-1 0 0 0,0 0-1 0 0,0 1 1 0 0,0-1 0 0 0,0 0-1 0 0,0 0 1 0 0,0 0 0 0 0,2-1-1 0 0,30-6 289 0 0,-29 6-284 0 0,8-3 28 0 0,-1 1 0 0 0,0-2 0 0 0,0 0 0 0 0,21-13 0 0 0,-29 16-151 0 0,0 0-1 0 0,-1-1 0 0 0,1 1 0 0 0,-1-1 0 0 0,0 0 0 0 0,1 0 0 0 0,-2 0 1 0 0,1 0-1 0 0,0-1 0 0 0,-1 1 0 0 0,1-1 0 0 0,-1 1 0 0 0,0-1 0 0 0,0 0 1 0 0,0 0-1 0 0,-1 0 0 0 0,0 0 0 0 0,2-7 0 0 0,-3 11 53 0 0,0-1 0 0 0,0 1-1 0 0,0-1 1 0 0,0 0 0 0 0,0 1 0 0 0,0-1-1 0 0,0 0 1 0 0,0 1 0 0 0,0-1 0 0 0,0 1-1 0 0,0-1 1 0 0,0 1 0 0 0,-1-1 0 0 0,1 0-1 0 0,0 1 1 0 0,0-1 0 0 0,-1 1 0 0 0,1-1-1 0 0,0 1 1 0 0,-1-1 0 0 0,1 1-1 0 0,-1-1 1 0 0,1 1 0 0 0,0 0 0 0 0,-1-1-1 0 0,1 1 1 0 0,-1-1 0 0 0,1 1 0 0 0,-1 0-1 0 0,0 0 1 0 0,1-1 0 0 0,-1 1 0 0 0,-25-1-594 0 0,-22 17 211 0 0,36-10 504 0 0,1 1-1 0 0,0 1 0 0 0,0 0 0 0 0,0 0 1 0 0,1 1-1 0 0,0 0 0 0 0,-13 17 0 0 0,17-18 90 0 0,0 0-1 0 0,0 1 1 0 0,1 0-1 0 0,0 0 0 0 0,0 0 1 0 0,1 0-1 0 0,0 0 1 0 0,1 1-1 0 0,0 0 1 0 0,-3 16-1 0 0,6-24-141 0 0,0 0 0 0 0,-1 0 0 0 0,1 0 0 0 0,0 1-1 0 0,0-1 1 0 0,0 0 0 0 0,0 0 0 0 0,1 0 0 0 0,-1 0 0 0 0,1 0 0 0 0,-1 0 0 0 0,1 1-1 0 0,0-1 1 0 0,-1 0 0 0 0,1-1 0 0 0,0 1 0 0 0,0 0 0 0 0,1 0 0 0 0,-1 0 0 0 0,0-1 0 0 0,1 1-1 0 0,-1 0 1 0 0,1-1 0 0 0,-1 1 0 0 0,1-1 0 0 0,0 0 0 0 0,-1 0 0 0 0,1 1 0 0 0,0-1-1 0 0,0 0 1 0 0,0-1 0 0 0,0 1 0 0 0,0 0 0 0 0,0 0 0 0 0,0-1 0 0 0,0 1 0 0 0,0-1 0 0 0,0 0-1 0 0,1 0 1 0 0,-1 0 0 0 0,3 0 0 0 0,11 0-212 0 0,0-1 0 0 0,0 0 1 0 0,0-1-1 0 0,23-7 0 0 0,-23 6-353 0 0,14-3-270 0 0,0 0-247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4.9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2 14963 0 0,'0'0'3942'0'0,"-8"-2"-2813"0"0,-4 3-1137 0 0,0 1 0 0 0,0 0 0 0 0,0 0 1 0 0,0 1-1 0 0,0 1 0 0 0,1 0 0 0 0,0 0 1 0 0,-1 1-1 0 0,1 1 0 0 0,-10 7 0 0 0,21-13-3 0 0,-1 0-1 0 0,1 0 0 0 0,0 0 1 0 0,-1 0-1 0 0,1 1 1 0 0,0-1-1 0 0,0 0 0 0 0,-1 0 1 0 0,1 0-1 0 0,0 1 1 0 0,0-1-1 0 0,0 0 0 0 0,-1 0 1 0 0,1 0-1 0 0,0 1 1 0 0,0-1-1 0 0,0 0 0 0 0,0 1 1 0 0,-1-1-1 0 0,1 0 1 0 0,0 0-1 0 0,0 1 0 0 0,0-1 1 0 0,0 0-1 0 0,0 1 1 0 0,0-1-1 0 0,0 0 0 0 0,0 0 1 0 0,0 1-1 0 0,0-1 1 0 0,0 0-1 0 0,0 1 0 0 0,0-1 1 0 0,0 0-1 0 0,0 1 1 0 0,1-1-1 0 0,10 8-350 0 0,26 3-203 0 0,-30-9 417 0 0,24 7-127 0 0,-2 1 1 0 0,1 1-1 0 0,47 26 0 0 0,-68-32 348 0 0,0 0 0 0 0,0 1 0 0 0,-1 0 0 0 0,0 1-1 0 0,0-1 1 0 0,0 2 0 0 0,-1-1 0 0 0,0 1 0 0 0,-1 0 0 0 0,0 0-1 0 0,0 1 1 0 0,0 0 0 0 0,-1 0 0 0 0,-1 0 0 0 0,5 13 0 0 0,-9-22-17 0 0,1 1 1 0 0,-1 0 0 0 0,0-1-1 0 0,0 1 1 0 0,0 0 0 0 0,0 0-1 0 0,0-1 1 0 0,0 1-1 0 0,0 0 1 0 0,0-1 0 0 0,0 1-1 0 0,0 0 1 0 0,0 0 0 0 0,0-1-1 0 0,-1 1 1 0 0,1 0 0 0 0,0-1-1 0 0,0 1 1 0 0,-1 0 0 0 0,1-1-1 0 0,0 1 1 0 0,-1-1 0 0 0,1 1-1 0 0,-1 0 1 0 0,1-1-1 0 0,-1 1 1 0 0,1-1 0 0 0,-1 1-1 0 0,1-1 1 0 0,-2 1 0 0 0,0 0 62 0 0,0 0 1 0 0,-1 0-1 0 0,1 0 1 0 0,-1 0-1 0 0,1 0 0 0 0,-1-1 1 0 0,1 1-1 0 0,-6 0 1 0 0,-48-3 821 0 0,42 0-857 0 0,0-1-1 0 0,0-1 1 0 0,1 1-1 0 0,0-2 0 0 0,0 0 1 0 0,0-1-1 0 0,-12-7 1 0 0,-45-34-4023 0 0,60 40 3811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05.4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53 10810 0 0,'1'-3'592'0'0,"1"0"0"0"0,0 0 0 0 0,0 1-1 0 0,0-1 1 0 0,0 1 0 0 0,0-1 0 0 0,1 1 0 0 0,-1 0-1 0 0,1 0 1 0 0,0 0 0 0 0,-1 0 0 0 0,1 1 0 0 0,3-2-1 0 0,2 0-322 0 0,-1 0-1 0 0,1 0 1 0 0,0 1-1 0 0,15-3 1 0 0,1 3-614 0 0,-1 0 1 0 0,40 4-1 0 0,-52-2 275 0 0,1 2 0 0 0,-1 0 0 0 0,0 0 0 0 0,1 1 0 0 0,-1 0 0 0 0,18 9 0 0 0,-27-11 38 0 0,1 0-1 0 0,-1 1 0 0 0,0-1 1 0 0,1 1-1 0 0,-1-1 0 0 0,0 1 0 0 0,0 0 1 0 0,0 0-1 0 0,0 0 0 0 0,-1 0 0 0 0,1 0 1 0 0,0 0-1 0 0,-1 1 0 0 0,2 3 1 0 0,-2-4 12 0 0,-1 0 1 0 0,1 0-1 0 0,-1 1 1 0 0,0-1 0 0 0,0 0-1 0 0,0 0 1 0 0,0 0 0 0 0,0 0-1 0 0,-1 1 1 0 0,1-1-1 0 0,0 0 1 0 0,-1 0 0 0 0,0 0-1 0 0,0 0 1 0 0,1 0-1 0 0,-1 0 1 0 0,0 0 0 0 0,-1 0-1 0 0,1 0 1 0 0,0-1 0 0 0,-2 3-1 0 0,-26 31 292 0 0,-60 58 0 0 0,21-25 164 0 0,66-66-403 0 0,0-1-1 0 0,0 1 1 0 0,1 0-1 0 0,-1 0 1 0 0,1 0-1 0 0,-1 0 1 0 0,1 1-1 0 0,-1-1 0 0 0,1 0 1 0 0,0 0-1 0 0,0 1 1 0 0,0-1-1 0 0,1 1 1 0 0,-1-1-1 0 0,0 1 1 0 0,1-1-1 0 0,0 1 1 0 0,-1-1-1 0 0,1 1 0 0 0,0-1 1 0 0,0 1-1 0 0,1 4 1 0 0,1-4 28 0 0,-1 0-1 0 0,1-1 1 0 0,-1 1 0 0 0,1-1 0 0 0,0 0 0 0 0,0 1 0 0 0,0-1-1 0 0,0 0 1 0 0,0 0 0 0 0,1 0 0 0 0,-1-1 0 0 0,1 1 0 0 0,-1-1-1 0 0,1 1 1 0 0,0-1 0 0 0,-1 0 0 0 0,1 0 0 0 0,0 0 0 0 0,3 1-1 0 0,9 2 138 0 0,1 0 0 0 0,0-1-1 0 0,0-1 1 0 0,30 1 0 0 0,67-8-27 0 0,-85 3-170 0 0,101-1-1770 0 0,-102 5 937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1.3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3 16211 0 0,'-1'0'-30'0'0,"0"-1"0"0"0,1 1 0 0 0,-1 0 0 0 0,0-1 0 0 0,1 1 0 0 0,-1 0-1 0 0,0 0 1 0 0,0 0 0 0 0,1 0 0 0 0,-1 0 0 0 0,0 0 0 0 0,0 0-1 0 0,0 0 1 0 0,1 0 0 0 0,-1 0 0 0 0,0 0 0 0 0,0 0 0 0 0,1 1-1 0 0,-1-1 1 0 0,0 0 0 0 0,1 0 0 0 0,-1 1 0 0 0,0-1 0 0 0,1 1 0 0 0,-1-1-1 0 0,0 0 1 0 0,1 1 0 0 0,-1-1 0 0 0,1 1 0 0 0,-1 0 0 0 0,1-1-1 0 0,-1 1 1 0 0,1-1 0 0 0,-1 1 0 0 0,1 0 0 0 0,-1-1 0 0 0,1 1-1 0 0,0 0 1 0 0,-1-1 0 0 0,1 2 0 0 0,-14 34-1904 0 0,13-31 1838 0 0,-9 24-320 0 0,2 2 0 0 0,-4 32 0 0 0,10-53 306 0 0,1-1 0 0 0,1 1 0 0 0,-1 0 0 0 0,2 0 0 0 0,-1 0 0 0 0,1 0 0 0 0,1-1 0 0 0,-1 1 0 0 0,2 0 1 0 0,5 16-1 0 0,8-2-347 0 0,-8-15 412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1.7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 18420 0 0,'0'0'-423'0'0,"0"2"-873"0"0,0 6 840 0 0,-1 0-1 0 0,0 0 1 0 0,0 0 0 0 0,-5 16 0 0 0,-3 20-334 0 0,6-15 556 0 0,2 0 1 0 0,5 52-1 0 0,-3-67 186 0 0,2-1 0 0 0,-1 0 0 0 0,2 0 0 0 0,0 0-1 0 0,0 0 1 0 0,2 0 0 0 0,-1-1 0 0 0,10 15 0 0 0,7 5 35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1.3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28 165 8946 0 0,'-28'-35'3958'0'0,"44"27"-3551"0"0,-5 5-299 0 0,0 0 0 0 0,0 0-1 0 0,1 1 1 0 0,-1 1 0 0 0,15-1 0 0 0,3 0 28 0 0,644-65 2055 0 0,4 29-1690 0 0,520 41-457 0 0,-446 4 52 0 0,-252-6-21 0 0,513-2 265 0 0,-772-8-360 0 0,-239 9-420 0 0,-23 9-4101 0 0,8-6 3563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1.9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81 13131 0 0,'1'-8'568'0'0,"-1"1"0"0"0,1-1 0 0 0,1 1 0 0 0,-1 0 0 0 0,1-1 0 0 0,1 1 0 0 0,-1 0 0 0 0,1 0 0 0 0,5-7 0 0 0,-8 14-235 0 0,0 0-363 0 0,1 0 0 0 0,-1-1 0 0 0,0 1 0 0 0,1 0 0 0 0,-1 0 0 0 0,0 0 0 0 0,1 0 0 0 0,-1 0 0 0 0,1 0 0 0 0,-1 1 0 0 0,0-1 0 0 0,1 0 0 0 0,-1 0 0 0 0,1 0 0 0 0,-1 0 0 0 0,0 0 0 0 0,1 0 0 0 0,-1 1 0 0 0,0-1 0 0 0,1 0 0 0 0,-1 0 0 0 0,0 1 0 0 0,0-1 0 0 0,1 0 0 0 0,-1 0 0 0 0,0 1 0 0 0,1-1 0 0 0,-1 0 0 0 0,0 1 0 0 0,6 6-97 0 0,-1 0 1 0 0,0 0-1 0 0,-1 1 1 0 0,0 0-1 0 0,0 0 1 0 0,0 0-1 0 0,-1 0 0 0 0,0 0 1 0 0,-1 0-1 0 0,3 14 1 0 0,10 98 110 0 0,-14-110 32 0 0,7 600 499 0 0,-12-441-436 0 0,-18 590 329 0 0,0-40-34 0 0,97 797 714 0 0,-33-1228-787 0 0,-35-257-193 0 0,2 1 1 0 0,1-1-1 0 0,2-1 0 0 0,1 0 0 0 0,1 0 1 0 0,34 51-1 0 0,-30-55-370 0 0,18 35 0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2.8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5565 5086 16139 0 0,'-6'-6'209'0'0,"0"0"-1"0"0,0 0 0 0 0,0 1 0 0 0,-1 0 1 0 0,0 0-1 0 0,0 0 0 0 0,0 1 0 0 0,-1 0 0 0 0,0 1 1 0 0,1-1-1 0 0,-1 1 0 0 0,-10-2 0 0 0,-13-2 343 0 0,-58-8-1 0 0,-780-53-618 0 0,556 50 89 0 0,-1249-67-83 0 0,-1 66 415 0 0,1280 29-332 0 0,-42 1 706 0 0,320-12-690 0 0,1 0 0 0 0,-1 0 0 0 0,1-1 0 0 0,-1 0-1 0 0,1 1 1 0 0,0-2 0 0 0,-1 1 0 0 0,1 0 0 0 0,0-1 0 0 0,-6-5-1 0 0,-34-34 159 0 0,36 30-155 0 0,0 0 0 0 0,0 0-1 0 0,1-1 1 0 0,1 0 0 0 0,0-1 0 0 0,1 1-1 0 0,0-1 1 0 0,-4-22 0 0 0,-13-118 262 0 0,22 151-295 0 0,-11-437 415 0 0,2 21-309 0 0,-79-204 112 0 0,24 211-13 0 0,21-144-49 0 0,37-4 234 0 0,-3-59 182 0 0,-4-165-790 0 0,10 728-917 0 0,3 55 363 0 0,16 24-7416 0 0,-8-10 7880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2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3073 0 0,'0'0'650'0'0,"0"0"-533"0"0,0 0 0 0 0,0-1-1 0 0,0 1 1 0 0,-1 0 0 0 0,1 0 0 0 0,0 0-1 0 0,0 0 1 0 0,0-1 0 0 0,0 1-1 0 0,0 0 1 0 0,0 0 0 0 0,0 0-1 0 0,0-1 1 0 0,0 1 0 0 0,0 0-1 0 0,0 0 1 0 0,0 0 0 0 0,0-1-1 0 0,0 1 1 0 0,0 0 0 0 0,0 0-1 0 0,0 0 1 0 0,0-1 0 0 0,0 1-1 0 0,1 0 1 0 0,-1 0 0 0 0,0 0-1 0 0,0 0 1 0 0,0-1 0 0 0,0 1-1 0 0,0 0 1 0 0,0 0 0 0 0,1 0-1 0 0,-1 0 1 0 0,0 0 0 0 0,0 0-1 0 0,0-1 1 0 0,0 1 0 0 0,1 0 0 0 0,-1 0-1 0 0,0 0 1 0 0,0 0 0 0 0,0 0-1 0 0,1 0 1 0 0,13 5-30 0 0,1 1-1 0 0,-1 0 1 0 0,0 1 0 0 0,0 1-1 0 0,-1 0 1 0 0,20 16 0 0 0,-1-2 5 0 0,181 103-794 0 0,-207-121 570 0 0,-1-1-233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3.5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29 12371 0 0,'-11'-28'2432'0'0,"11"28"-2443"0"0,0 0 1 0 0,0 0-1 0 0,0 0 0 0 0,0 0 0 0 0,0 0 0 0 0,0 0 0 0 0,0 0 0 0 0,0 0 0 0 0,0 0 0 0 0,0 0 0 0 0,0 0 0 0 0,0 0 1 0 0,0 1-1 0 0,0-1 0 0 0,0 0 0 0 0,0 0 0 0 0,0 0 0 0 0,0 0 0 0 0,0 0 0 0 0,0 0 0 0 0,0 0 0 0 0,0 0 0 0 0,0 0 0 0 0,0 0 1 0 0,0 0-1 0 0,0 0 0 0 0,0 0 0 0 0,0 0 0 0 0,-1 0 0 0 0,1 0 0 0 0,0 0 0 0 0,0 0 0 0 0,0 0 0 0 0,0 0 0 0 0,0 0 1 0 0,0 0-1 0 0,0 0 0 0 0,0 0 0 0 0,0 0 0 0 0,0 0 0 0 0,0 0 0 0 0,0 0 0 0 0,-1 0 0 0 0,1 0 0 0 0,0 0 0 0 0,0 0 0 0 0,0 0 1 0 0,0 0-1 0 0,0 0 0 0 0,0 0 0 0 0,0 0 0 0 0,0 0 0 0 0,0 0 0 0 0,0 0 0 0 0,0 0 0 0 0,0 0 0 0 0,0 0 0 0 0,0 0 1 0 0,0 0-1 0 0,0-1 0 0 0,1 20-1270 0 0,44 388-46 0 0,-35-352 1544 0 0,-2-19-64 0 0,-3-18-90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4.0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0 152 14059 0 0,'0'-6'179'0'0,"0"1"0"0"0,1-1 0 0 0,-1 1 0 0 0,1-1 0 0 0,0 1 0 0 0,1-1 0 0 0,-1 1 0 0 0,1 0 0 0 0,0 0 0 0 0,0-1 0 0 0,1 1 0 0 0,0 1 0 0 0,0-1 0 0 0,0 0 0 0 0,0 1 0 0 0,5-5 0 0 0,-2 3-119 0 0,0 1 0 0 0,0 0 0 0 0,1 0 0 0 0,0 1 0 0 0,0 0 0 0 0,0 0 0 0 0,0 1-1 0 0,1 0 1 0 0,-1 0 0 0 0,10-2 0 0 0,4 1-183 0 0,1 0-1 0 0,-1 2 0 0 0,0 0 0 0 0,1 1 1 0 0,0 1-1 0 0,-1 2 0 0 0,32 5 1 0 0,-27-3-33 0 0,-1 2 0 0 0,-1 1 0 0 0,1 1 1 0 0,35 17-1 0 0,-52-21 72 0 0,0 0 0 0 0,0 0 1 0 0,-1 1-1 0 0,1 0 0 0 0,-1 1 0 0 0,0-1 0 0 0,-1 1 1 0 0,1 1-1 0 0,-1-1 0 0 0,0 1 0 0 0,-1 0 0 0 0,1 0 1 0 0,-2 1-1 0 0,1 0 0 0 0,-1 0 0 0 0,5 12 0 0 0,-8-14 27 0 0,1 1 0 0 0,-2 0-1 0 0,1 0 1 0 0,-1-1-1 0 0,0 1 1 0 0,0 0-1 0 0,-1 0 1 0 0,0-1 0 0 0,0 1-1 0 0,-1 0 1 0 0,1-1-1 0 0,-1 1 1 0 0,-6 11-1 0 0,-4 7-15 0 0,-31 48 0 0 0,32-57 85 0 0,-22 35 148 0 0,-63 74 0 0 0,77-104 107 0 0,0-2 1 0 0,-1 0 0 0 0,-1-1 0 0 0,0-1 0 0 0,-47 28 0 0 0,68-45-177 0 0,0 0 0 0 0,0 0 0 0 0,0 1 1 0 0,-1-1-1 0 0,1 0 0 0 0,0 0 0 0 0,0 0 1 0 0,-1 1-1 0 0,1-1 0 0 0,0 0 0 0 0,0 0 1 0 0,-1 0-1 0 0,1 0 0 0 0,0 0 0 0 0,0 0 1 0 0,-1 1-1 0 0,1-1 0 0 0,0 0 0 0 0,-1 0 1 0 0,1 0-1 0 0,0 0 0 0 0,-1 0 0 0 0,1 0 1 0 0,0 0-1 0 0,0 0 0 0 0,-1 0 0 0 0,1 0 1 0 0,0-1-1 0 0,-1 1 0 0 0,1 0 0 0 0,0 0 1 0 0,0 0-1 0 0,-1 0 0 0 0,1 0 0 0 0,0 0 1 0 0,0-1-1 0 0,-1 1 0 0 0,1 0 0 0 0,0-1 1 0 0,3-12 680 0 0,17-17-541 0 0,-14 24-197 0 0,4-5-32 0 0,0 1-1 0 0,1 0 1 0 0,1 1 0 0 0,18-12-1 0 0,-25 18-35 0 0,-1 1-1 0 0,0 1 0 0 0,1-1 1 0 0,-1 0-1 0 0,1 1 0 0 0,0 0 1 0 0,0 0-1 0 0,-1 0 0 0 0,1 1 1 0 0,0 0-1 0 0,0 0 0 0 0,0 0 1 0 0,0 0-1 0 0,-1 1 0 0 0,1-1 1 0 0,0 1-1 0 0,8 3 0 0 0,194 85-308 0 0,-46-16-1828 0 0,-86-43-3357 0 0,-54-22 2864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4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8 150 14891 0 0,'-7'-32'1746'0'0,"7"27"-2105"0"0,6 18-197 0 0,18 71-1083 0 0,-18-58 1957 0 0,2 0 1 0 0,20 47 2142 0 0,-17-141-875 0 0,-9 51-1526 0 0,19-105 204 0 0,-19 112-244 0 0,1-1 0 0 0,0 1 1 0 0,1 0-1 0 0,0 0 0 0 0,1 0 1 0 0,0 1-1 0 0,1-1 0 0 0,12-16 0 0 0,-16 24-37 0 0,-1 1 1 0 0,1-1-1 0 0,0 0 0 0 0,-1 1 0 0 0,1-1 0 0 0,0 1 0 0 0,0 0 0 0 0,0-1 0 0 0,0 1 0 0 0,0 0 0 0 0,0 0 0 0 0,0 0 0 0 0,1 1 0 0 0,-1-1 0 0 0,0 0 0 0 0,0 1 0 0 0,1 0 0 0 0,-1-1 0 0 0,0 1 0 0 0,4 0 0 0 0,-3 1-23 0 0,0 0-1 0 0,1 0 1 0 0,-1 0-1 0 0,0 0 1 0 0,0 0-1 0 0,0 1 0 0 0,0-1 1 0 0,0 1-1 0 0,0 0 1 0 0,0 0-1 0 0,-1 0 1 0 0,4 4-1 0 0,6 7-88 0 0,0 0-1 0 0,-2 1 1 0 0,1 1-1 0 0,9 19 1 0 0,-14-24 162 0 0,-3-5 29 0 0,16 25-82 0 0,-18-29 88 0 0,1 1 1 0 0,-1-1 0 0 0,0 1 0 0 0,0-1 0 0 0,1 1-1 0 0,-1-1 1 0 0,1 0 0 0 0,-1 1 0 0 0,1-1-1 0 0,0 0 1 0 0,-1 0 0 0 0,1 0 0 0 0,0 0 0 0 0,2 0-1 0 0,-2-2-37 0 0,0 0 0 0 0,0 0-1 0 0,0 0 1 0 0,0 0 0 0 0,0 0-1 0 0,0-1 1 0 0,0 1-1 0 0,0-1 1 0 0,0 0 0 0 0,-1 1-1 0 0,1-1 1 0 0,-1 0 0 0 0,1 0-1 0 0,-1 0 1 0 0,0 0 0 0 0,1 0-1 0 0,0-3 1 0 0,6-6 92 0 0,29-42 55 0 0,-29 41-198 0 0,0-1 1 0 0,1 2-1 0 0,0-1 1 0 0,17-16-1 0 0,-26 28 2 0 0,1-1-1 0 0,0 1 0 0 0,0-1 1 0 0,-1 1-1 0 0,1-1 1 0 0,0 1-1 0 0,0-1 0 0 0,0 1 1 0 0,-1 0-1 0 0,1-1 1 0 0,0 1-1 0 0,0 0 0 0 0,0 0 1 0 0,0 0-1 0 0,0-1 1 0 0,0 1-1 0 0,-1 0 0 0 0,1 0 1 0 0,0 0-1 0 0,0 1 1 0 0,0-1-1 0 0,0 0 1 0 0,0 0-1 0 0,0 0 0 0 0,0 1 1 0 0,-1-1-1 0 0,1 0 1 0 0,0 1-1 0 0,0-1 0 0 0,0 1 1 0 0,-1-1-1 0 0,1 1 1 0 0,0-1-1 0 0,0 1 0 0 0,-1-1 1 0 0,1 1-1 0 0,-1 0 1 0 0,1-1-1 0 0,0 1 0 0 0,-1 0 1 0 0,0 0-1 0 0,1 0 1 0 0,-1-1-1 0 0,1 1 0 0 0,-1 1 1 0 0,5 7-97 0 0,-1 1-1 0 0,0-1 1 0 0,3 15-1 0 0,-1-6 116 0 0,1-2-256 0 0,1-1 0 0 0,0 0 0 0 0,0 0 1 0 0,2-1-1 0 0,0 0 0 0 0,0-1 0 0 0,2 0 1 0 0,12 12-1 0 0,-13-17-190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5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5 400 17332 0 0,'-5'28'-1998'0'0,"6"-23"1977"0"0,-1 0-1 0 0,1 0 1 0 0,0-1-1 0 0,0 1 1 0 0,1-1-1 0 0,-1 1 1 0 0,5 7-1 0 0,-5-11-22 0 0,0 1-1 0 0,0-1 0 0 0,0 1 0 0 0,0-1 1 0 0,0 1-1 0 0,1-1 0 0 0,-1 0 0 0 0,1 0 1 0 0,-1 1-1 0 0,1-1 0 0 0,-1 0 0 0 0,1 0 1 0 0,-1-1-1 0 0,1 1 0 0 0,0 0 0 0 0,-1 0 1 0 0,1-1-1 0 0,0 1 0 0 0,0-1 0 0 0,0 0 1 0 0,-1 1-1 0 0,1-1 0 0 0,2 0 0 0 0,-3 0 23 0 0,-1 0-1 0 0,1 0 1 0 0,-1 0-1 0 0,1 0 1 0 0,-1 0-1 0 0,1-1 1 0 0,-1 1-1 0 0,1 0 0 0 0,-1 0 1 0 0,1 0-1 0 0,-1 0 1 0 0,1-1-1 0 0,-1 1 1 0 0,0 0-1 0 0,1 0 1 0 0,-1-1-1 0 0,1 1 1 0 0,-1 0-1 0 0,0-1 0 0 0,1 1 1 0 0,-1 0-1 0 0,0-1 1 0 0,1 1-1 0 0,-1-1 1 0 0,0 1-1 0 0,0-1 1 0 0,1 1-1 0 0,-1 0 1 0 0,0-1-1 0 0,0 1 0 0 0,0-2 1 0 0,5-9-38 0 0</inkml:trace>
  <inkml:trace contextRef="#ctx0" brushRef="#br0" timeOffset="1">35 7 18372 0 0,'-1'0'-43'0'0,"1"-1"1"0"0,0 1-1 0 0,-1-1 0 0 0,1 1 1 0 0,0 0-1 0 0,-1-1 0 0 0,1 1 1 0 0,-1-1-1 0 0,1 1 0 0 0,-1 0 1 0 0,1-1-1 0 0,-1 1 0 0 0,1 0 1 0 0,-1 0-1 0 0,1-1 0 0 0,-1 1 1 0 0,0 0-1 0 0,1 0 0 0 0,-1 0 1 0 0,1 0-1 0 0,-1 0 0 0 0,1 0 1 0 0,-1 0-1 0 0,0 0 0 0 0,0 0 1 0 0,5 13-377 0 0,19 21 12 0 0,-16-27 195 0 0,0 1-369 0 0,1-1 1 0 0,0 0 0 0 0,1 0-1 0 0,10 7 1 0 0,0-4-804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5.5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33 202 14779 0 0,'-1'-16'4467'0'0,"1"14"-4366"0"0,-1 0-1 0 0,1-1 0 0 0,0 1 0 0 0,0-1 0 0 0,0 1 0 0 0,1 0 0 0 0,-1-1 0 0 0,1 1 0 0 0,-1 0 0 0 0,1-1 0 0 0,0 1 0 0 0,1-3 0 0 0,1-3-36 0 0,0 0 0 0 0,-1 0-1 0 0,0 0 1 0 0,-1 0 0 0 0,2-15 0 0 0,-2 10-31 0 0,-6-20 203 0 0,1-11-1387 0 0,-19 312-1747 0 0,13-197 3135 0 0,3 0-1 0 0,4 127 1 0 0,3-193-180 0 0,1 0-1 0 0,0 0 1 0 0,0 0 0 0 0,0 0-1 0 0,1 0 1 0 0,0 0 0 0 0,0 0 0 0 0,0-1-1 0 0,4 7 1 0 0,-5-9-144 0 0,0-1 1 0 0,0 1-1 0 0,0-1 0 0 0,0 0 1 0 0,0 0-1 0 0,0 1 0 0 0,1-1 1 0 0,-1 0-1 0 0,1 0 1 0 0,-1 0-1 0 0,1 0 0 0 0,-1 0 1 0 0,1-1-1 0 0,-1 1 0 0 0,1 0 1 0 0,0-1-1 0 0,-1 1 0 0 0,1-1 1 0 0,0 0-1 0 0,-1 1 0 0 0,1-1 1 0 0,0 0-1 0 0,0 0 0 0 0,-1 0 1 0 0,1 0-1 0 0,0 0 0 0 0,0-1 1 0 0,-1 1-1 0 0,1-1 0 0 0,2 0 1 0 0,4-3-1124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5.9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1 121 16147 0 0,'0'0'383'0'0,"10"-1"551"0"0,-2 0-902 0 0,0 0-1 0 0,0 1 1 0 0,0-1 0 0 0,0 2 0 0 0,0-1 0 0 0,0 1 0 0 0,10 3-1 0 0,0-1-28 0 0,-3-1 51 0 0,0-1 0 0 0,0 0 0 0 0,1-2 0 0 0,-1 1 1 0 0,0-2-1 0 0,0 0 0 0 0,0 0 0 0 0,0-2 0 0 0,-1 0 0 0 0,1 0 0 0 0,-1-1 0 0 0,0-1 0 0 0,0-1 0 0 0,-1 0 0 0 0,1 0 1 0 0,-2-1-1 0 0,14-11 0 0 0,-25 18-36 0 0,1-1 0 0 0,-1 1 0 0 0,1-1 0 0 0,-1 1 0 0 0,0-1 0 0 0,0 1 0 0 0,0-1 1 0 0,1 0-1 0 0,-2 0 0 0 0,1 1 0 0 0,0-1 0 0 0,1-2 0 0 0,-2 3-17 0 0,0 0-1 0 0,0 0 1 0 0,0 1-1 0 0,0-1 1 0 0,0 0 0 0 0,0 0-1 0 0,0 1 1 0 0,0-1-1 0 0,0 0 1 0 0,-1 0 0 0 0,1 1-1 0 0,0-1 1 0 0,0 0-1 0 0,-1 1 1 0 0,1-1-1 0 0,0 0 1 0 0,-1 1 0 0 0,1-1-1 0 0,-1 0 1 0 0,1 1-1 0 0,-1-1 1 0 0,0 0 0 0 0,-1-1-41 0 0,-1 1 1 0 0,1 0 0 0 0,-1-1 0 0 0,1 1-1 0 0,-1 0 1 0 0,0 0 0 0 0,1 0 0 0 0,-1 1 0 0 0,0-1-1 0 0,0 1 1 0 0,1 0 0 0 0,-1-1 0 0 0,0 1-1 0 0,0 0 1 0 0,-4 1 0 0 0,-9 1-50 0 0,1 1-1 0 0,0 1 1 0 0,0 0 0 0 0,0 1 0 0 0,0 1 0 0 0,-19 9-1 0 0,24-10 115 0 0,0 1 0 0 0,0 0 0 0 0,0 1-1 0 0,0 0 1 0 0,1 0 0 0 0,1 1-1 0 0,-1 0 1 0 0,1 1 0 0 0,-8 11 0 0 0,13-17-33 0 0,1 0 0 0 0,0 1 0 0 0,0-1 0 0 0,1 1 1 0 0,-1-1-1 0 0,0 1 0 0 0,1 0 0 0 0,0 0 0 0 0,0-1 1 0 0,0 1-1 0 0,1 0 0 0 0,-1 0 0 0 0,1 0 0 0 0,0 0 1 0 0,0 0-1 0 0,0 0 0 0 0,1 0 0 0 0,1 6 1 0 0,-1-5 22 0 0,1 0 0 0 0,1 0 1 0 0,-1-1-1 0 0,1 1 0 0 0,0-1 1 0 0,0 1-1 0 0,0-1 0 0 0,0 0 1 0 0,1 0-1 0 0,0-1 0 0 0,0 1 1 0 0,5 4-1 0 0,6 2-148 0 0,0-1 0 0 0,1 0 0 0 0,0-1-1 0 0,0-1 1 0 0,1-1 0 0 0,0 0 0 0 0,19 4 0 0 0,31 0-1615 0 0,-30-8 526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6.2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337 64 18996 0 0,'-2'-5'64'0'0,"-1"1"0"0"0,0 0-1 0 0,0 0 1 0 0,0 0 0 0 0,0 0 0 0 0,-1 0 0 0 0,1 1-1 0 0,-1 0 1 0 0,0-1 0 0 0,0 1 0 0 0,0 1 0 0 0,-1-1-1 0 0,1 1 1 0 0,-1-1 0 0 0,1 1 0 0 0,-1 1 0 0 0,0-1-1 0 0,0 1 1 0 0,0 0 0 0 0,0 0 0 0 0,0 0 0 0 0,0 0-1 0 0,-7 1 1 0 0,4-1-143 0 0,0 1-1 0 0,0 0 1 0 0,0 0-1 0 0,0 1 1 0 0,1 0-1 0 0,-1 0 1 0 0,0 1-1 0 0,0 0 1 0 0,1 1-1 0 0,-1-1 1 0 0,1 1-1 0 0,0 1 1 0 0,0 0-1 0 0,-9 5 1 0 0,14-7 57 0 0,1-1 0 0 0,-1 0 0 0 0,1 0 0 0 0,-1 1 0 0 0,1-1 0 0 0,0 1 0 0 0,0-1 0 0 0,0 1 0 0 0,0 0 0 0 0,0-1 0 0 0,0 1 0 0 0,1 0 0 0 0,-1 0 0 0 0,0-1 0 0 0,1 1 0 0 0,-1 0 0 0 0,1 0 0 0 0,0 0 0 0 0,0 0 0 0 0,-1 0 0 0 0,2 3 1 0 0,-1-2-14 0 0,1 0 0 0 0,0 1 0 0 0,0-1 0 0 0,0 1 0 0 0,1-1 0 0 0,-1 0 0 0 0,1 0 0 0 0,0 0 0 0 0,0 0 0 0 0,4 5 0 0 0,3 2-25 0 0,0-1 0 0 0,1 0 0 0 0,0 0 0 0 0,0-1 1 0 0,14 8-1 0 0,30 15-22 0 0,-30-18 87 0 0,0 1-1 0 0,-1 1 1 0 0,0 1 0 0 0,21 21-1 0 0,-43-36 0 0 0,1 0-1 0 0,-1 0 0 0 0,0-1 1 0 0,0 1-1 0 0,-1 0 0 0 0,1 0 1 0 0,0 0-1 0 0,0 0 1 0 0,0 0-1 0 0,-1 0 0 0 0,1 0 1 0 0,0 1-1 0 0,-1-1 0 0 0,1 0 1 0 0,-1 0-1 0 0,0 0 1 0 0,1 1-1 0 0,-1-1 0 0 0,0 0 1 0 0,0 0-1 0 0,1 1 0 0 0,-1-1 1 0 0,0 0-1 0 0,0 1 1 0 0,-1-1-1 0 0,1 0 0 0 0,0 0 1 0 0,0 1-1 0 0,-1-1 0 0 0,1 0 1 0 0,0 0-1 0 0,-1 1 0 0 0,1-1 1 0 0,-1 0-1 0 0,0 0 1 0 0,1 0-1 0 0,-1 0 0 0 0,0 0 1 0 0,0 0-1 0 0,0 0 0 0 0,1 0 1 0 0,-1 0-1 0 0,0 0 1 0 0,0-1-1 0 0,0 1 0 0 0,-1 0 1 0 0,1 0-1 0 0,0-1 0 0 0,0 1 1 0 0,0-1-1 0 0,-2 1 1 0 0,-9 4-41 0 0,-1 0 1 0 0,1 0 0 0 0,-1-2 0 0 0,-14 3 0 0 0,16-3 64 0 0,-198 40-1520 0 0,140-29 1211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6.7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0 198 15227 0 0,'4'-10'73'0'0,"-1"0"-1"0"0,2 1 1 0 0,-1-1-1 0 0,1 1 0 0 0,1 0 1 0 0,-1 1-1 0 0,1-1 1 0 0,1 1-1 0 0,0 0 1 0 0,12-10-1 0 0,-3 3 87 0 0,0 2 1 0 0,1 0-1 0 0,1 1 1 0 0,22-12-1 0 0,-37 23-147 0 0,-1-1 1 0 0,1 1-1 0 0,-1-1 0 0 0,1 1 1 0 0,0 0-1 0 0,-1 0 0 0 0,1 0 1 0 0,0 0-1 0 0,0 1 0 0 0,0-1 1 0 0,0 1-1 0 0,0 0 0 0 0,0 0 0 0 0,0 0 1 0 0,0 0-1 0 0,0 0 0 0 0,-1 1 1 0 0,1-1-1 0 0,0 1 0 0 0,0 0 1 0 0,0-1-1 0 0,0 1 0 0 0,-1 1 1 0 0,1-1-1 0 0,0 0 0 0 0,-1 1 1 0 0,1-1-1 0 0,3 4 0 0 0,-2 0-33 0 0,0 0-1 0 0,-1 0 1 0 0,1 0 0 0 0,-1 0-1 0 0,0 1 1 0 0,0 0-1 0 0,-1-1 1 0 0,0 1-1 0 0,0 0 1 0 0,0 0-1 0 0,-1 0 1 0 0,2 10 0 0 0,0 8-7 0 0,-1 0 1 0 0,-2 1 0 0 0,0-1 0 0 0,-3 25 0 0 0,-21 94 51 0 0,-2 26 217 0 0,25-149-224 0 0,1 40 0 0 0,0-55-99 0 0,1 0 0 0 0,0 0 0 0 0,0 0 0 0 0,0 0 0 0 0,0 0 0 0 0,1 0 0 0 0,0 0 0 0 0,0-1 0 0 0,0 1 0 0 0,0-1 0 0 0,1 1 0 0 0,0-1 0 0 0,4 6 0 0 0,11 4-558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7.3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85 293 7970 0 0,'-1'-5'238'0'0,"1"0"1"0"0,-1 1-1 0 0,1-1 1 0 0,-1 0-1 0 0,2 0 1 0 0,-1 0 0 0 0,0 0-1 0 0,1 0 1 0 0,0 0-1 0 0,0 0 1 0 0,0 1-1 0 0,1-1 1 0 0,2-5 0 0 0,5-9 1890 0 0,21-33 0 0 0,-14 26-231 0 0,-10 16-1853 0 0,1 1 1 0 0,0 0-1 0 0,0 0 0 0 0,1 1 0 0 0,0 0 0 0 0,0 1 0 0 0,1 0 0 0 0,0 0 0 0 0,1 0 0 0 0,-1 1 0 0 0,1 1 0 0 0,0 0 0 0 0,1 0 0 0 0,-1 1 0 0 0,1 0 0 0 0,0 1 0 0 0,0 0 0 0 0,0 1 0 0 0,0 0 0 0 0,0 1 1 0 0,1 0-1 0 0,16 1 0 0 0,-24 0-141 0 0,0 1 1 0 0,0 0-1 0 0,0 0 1 0 0,0 0-1 0 0,0 0 0 0 0,0 1 1 0 0,0-1-1 0 0,0 1 1 0 0,0 0-1 0 0,0 0 1 0 0,-1 1-1 0 0,1-1 1 0 0,-1 1-1 0 0,0 0 1 0 0,5 4-1 0 0,-4-1-5 0 0,0-1 0 0 0,0 1 0 0 0,0 0 0 0 0,-1 0 0 0 0,0 1 0 0 0,0-1 0 0 0,-1 0 0 0 0,4 12-1 0 0,-2 5-25 0 0,0 0 0 0 0,-2 1 0 0 0,0-1 0 0 0,-3 36 0 0 0,-1-25 128 0 0,-1 0 0 0 0,-2-1 1 0 0,-1 1-1 0 0,-2-1 0 0 0,-1-1 0 0 0,-2 1 1 0 0,-23 48-1 0 0,25-63 95 0 0,-1 0 0 0 0,-1 0 0 0 0,0-1-1 0 0,-1 0 1 0 0,-1-1 0 0 0,-1 0 0 0 0,0-1 0 0 0,-1-1 0 0 0,0 0 0 0 0,-1-1-1 0 0,-1-1 1 0 0,0 0 0 0 0,-32 15 0 0 0,43-24-5 0 0,0-1-1 0 0,0 0 1 0 0,0 0 0 0 0,0 0 0 0 0,0-1-1 0 0,0 0 1 0 0,-1 0 0 0 0,1 0 0 0 0,-1-1-1 0 0,1 0 1 0 0,0 0 0 0 0,-1-1 0 0 0,1 0-1 0 0,0 0 1 0 0,-1 0 0 0 0,1-1 0 0 0,-10-4-1 0 0,11 4-11 0 0,0-1 0 0 0,1 0 0 0 0,0 0 0 0 0,0 0 0 0 0,0 0 0 0 0,0-1 0 0 0,0 1 0 0 0,0-1 0 0 0,1 0 0 0 0,0 0 0 0 0,0-1-1 0 0,0 1 1 0 0,0-1 0 0 0,1 1 0 0 0,0-1 0 0 0,0 0 0 0 0,0 0 0 0 0,0 0 0 0 0,1 0 0 0 0,0 0 0 0 0,0 0 0 0 0,0-6 0 0 0,0 3-67 0 0,1 1 0 0 0,0-1 0 0 0,0 1 0 0 0,1 0 1 0 0,0-1-1 0 0,0 1 0 0 0,1 0 0 0 0,0 0 1 0 0,0 0-1 0 0,0 0 0 0 0,1 0 0 0 0,0 0 0 0 0,1 1 1 0 0,0-1-1 0 0,0 1 0 0 0,0 0 0 0 0,0 0 0 0 0,1 1 1 0 0,0-1-1 0 0,8-6 0 0 0,-8 8-82 0 0,0 0 0 0 0,1 0 0 0 0,-1 1 0 0 0,1 0 0 0 0,0 0 0 0 0,0 0 0 0 0,0 1 0 0 0,0-1 0 0 0,0 2 0 0 0,0-1 0 0 0,1 1 0 0 0,-1-1 0 0 0,1 2 0 0 0,-1-1 0 0 0,1 1 0 0 0,-1 0 0 0 0,1 0 0 0 0,-1 1 0 0 0,1 0-1 0 0,-1 0 1 0 0,1 1 0 0 0,-1-1 0 0 0,9 5 0 0 0,9 5-44 0 0,0 2 0 0 0,-1 1 0 0 0,-1 0 0 0 0,0 2 0 0 0,-1 0 1 0 0,0 2-1 0 0,-1 0 0 0 0,22 27 0 0 0,2 9-1587 0 0,74 117 1 0 0,-108-157 1076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7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49 16115 0 0,'-1'-1'78'0'0,"0"-1"0"0"0,1 0 0 0 0,-1 1-1 0 0,0-1 1 0 0,1 0 0 0 0,0 0-1 0 0,-1 1 1 0 0,1-1 0 0 0,0 0-1 0 0,0 0 1 0 0,0 0 0 0 0,0 1 0 0 0,0-1-1 0 0,0 0 1 0 0,0 0 0 0 0,1 0-1 0 0,-1 1 1 0 0,1-1 0 0 0,-1 0-1 0 0,1 1 1 0 0,0-1 0 0 0,1-2-1 0 0,-2 4-46 0 0,7 1-448 0 0,-2 2 368 0 0,0 0 0 0 0,0 0-1 0 0,-1 0 1 0 0,1 1 0 0 0,-1 0 0 0 0,1-1 0 0 0,-1 2 0 0 0,0-1 0 0 0,-1 0 0 0 0,1 1 0 0 0,-1 0-1 0 0,0-1 1 0 0,0 1 0 0 0,0 0 0 0 0,-1 1 0 0 0,0-1 0 0 0,0 0 0 0 0,0 1 0 0 0,-1-1 0 0 0,2 11-1 0 0,2 12 433 0 0,-2 0 0 0 0,-1 55-1 0 0,-2-69 1159 0 0,-3-44-678 0 0,3 17-845 0 0,0 0 0 0 0,1 0-1 0 0,0 0 1 0 0,1 1 0 0 0,0-1-1 0 0,1 0 1 0 0,1 1-1 0 0,0-1 1 0 0,0 1 0 0 0,2 0-1 0 0,-1 0 1 0 0,1 1 0 0 0,1 0-1 0 0,0 0 1 0 0,1 0 0 0 0,11-11-1 0 0,-17 20-48 0 0,-1 0 0 0 0,2 1-1 0 0,-1-1 1 0 0,0 1-1 0 0,0 0 1 0 0,0-1 0 0 0,1 1-1 0 0,-1 0 1 0 0,0 0-1 0 0,1 1 1 0 0,-1-1 0 0 0,1 1-1 0 0,-1-1 1 0 0,1 1-1 0 0,0 0 1 0 0,-1-1 0 0 0,1 2-1 0 0,-1-1 1 0 0,1 0-1 0 0,-1 0 1 0 0,1 1 0 0 0,-1-1-1 0 0,1 1 1 0 0,-1 0-1 0 0,1 0 1 0 0,-1 0 0 0 0,0 0-1 0 0,1 0 1 0 0,-1 0-1 0 0,0 1 1 0 0,0-1 0 0 0,0 1-1 0 0,0-1 1 0 0,3 5-1 0 0,7 5-80 0 0,0 2-1 0 0,-1-1 0 0 0,-1 1 0 0 0,11 18 0 0 0,-10-15 181 0 0,33 44 1393 0 0,-37-67-799 0 0,9-25-504 0 0,-13 23-160 0 0,1 0-1 0 0,0 0 1 0 0,1 1-1 0 0,0-1 1 0 0,0 1 0 0 0,1 0-1 0 0,0 1 1 0 0,1-1-1 0 0,11-10 1 0 0,-17 18-19 0 0,-1-1 1 0 0,1 1-1 0 0,-1 0 1 0 0,1-1 0 0 0,0 1-1 0 0,-1 0 1 0 0,1 0-1 0 0,-1-1 1 0 0,1 1-1 0 0,0 0 1 0 0,-1 0-1 0 0,1 0 1 0 0,0 0 0 0 0,-1 0-1 0 0,1 0 1 0 0,0 0-1 0 0,-1 0 1 0 0,1 0-1 0 0,0 0 1 0 0,-1 0 0 0 0,1 0-1 0 0,0 1 1 0 0,-1-1-1 0 0,1 0 1 0 0,0 0-1 0 0,0 1 1 0 0,13 17-330 0 0,2 29 71 0 0,-14-42 266 0 0,7 29-336 0 0,23 73 935 0 0,-27-92-1363 0 0,1-2 0 0 0,0 1 0 0 0,1 0 0 0 0,0-1 0 0 0,11 14 0 0 0,-10-19 447 0 0,-2-5-540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9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13211 0 0,'0'0'-660'0'0,"6"4"-961"0"0,16 12 1508 0 0,0-1 0 0 0,1 0 0 0 0,1-2-1 0 0,34 15 1 0 0,-48-25 256 0 0,0 0 1 0 0,0 0-1 0 0,0 0 1 0 0,1-2-1 0 0,-1 1 1 0 0,0-1 0 0 0,1-1-1 0 0,-1 1 1 0 0,0-2-1 0 0,1 0 1 0 0,-1 0-1 0 0,0-1 1 0 0,1 0-1 0 0,-1 0 1 0 0,10-5-1 0 0,-6 2-67 0 0,-1-1 0 0 0,0-1 0 0 0,0 0 0 0 0,0-1 0 0 0,13-10 0 0 0,-22 15-112 0 0,1-1 0 0 0,-1 1-1 0 0,0-1 1 0 0,-1 0 0 0 0,1-1 0 0 0,-1 1 0 0 0,0-1 0 0 0,0 1 0 0 0,0-1-1 0 0,0 0 1 0 0,-1 0 0 0 0,0 0 0 0 0,0 0 0 0 0,0-1 0 0 0,-1 1-1 0 0,2-11 1 0 0,-3 15 2 0 0,-1-1 0 0 0,1 0 0 0 0,0 0 0 0 0,-1 1 0 0 0,1-1 0 0 0,-1 0 0 0 0,0 1 0 0 0,0-1 0 0 0,0 1 0 0 0,1-1 0 0 0,-1 1 0 0 0,-1-1 0 0 0,1 1 0 0 0,0-1 0 0 0,0 1 0 0 0,0 0 0 0 0,-1 0 0 0 0,1 0 0 0 0,-1 0 0 0 0,1 0 0 0 0,-1 0 0 0 0,1 0 0 0 0,-1 0 0 0 0,1 0 0 0 0,-1 1 0 0 0,0-1 0 0 0,1 1 0 0 0,-1-1 0 0 0,0 1 0 0 0,0 0 0 0 0,-2-1 0 0 0,-9-1-192 0 0,1 1 0 0 0,-1-1 0 0 0,-12 2 0 0 0,3 0 47 0 0,-1 2 0 0 0,1 0 0 0 0,0 1 0 0 0,0 2 0 0 0,1 0 0 0 0,-25 9 0 0 0,37-10 179 0 0,-1 0-1 0 0,1 1 0 0 0,-1 0 1 0 0,2 1-1 0 0,-1 0 1 0 0,-13 11-1 0 0,18-13 47 0 0,0 0 1 0 0,0 1-1 0 0,0-1 0 0 0,0 1 1 0 0,1 0-1 0 0,0 0 0 0 0,0 0 1 0 0,0 1-1 0 0,1-1 0 0 0,0 1 0 0 0,0-1 1 0 0,-2 10-1 0 0,3-9 24 0 0,0 0 1 0 0,0 0-1 0 0,1 0 1 0 0,0 0-1 0 0,0 0 0 0 0,0 0 1 0 0,1 1-1 0 0,0-1 0 0 0,0-1 1 0 0,1 1-1 0 0,0 0 1 0 0,0 0-1 0 0,0 0 0 0 0,4 7 1 0 0,-1-6 52 0 0,0 0 0 0 0,0 0 1 0 0,1 0-1 0 0,-1 0 0 0 0,1-1 1 0 0,1 0-1 0 0,0 0 0 0 0,-1-1 1 0 0,9 5-1 0 0,4 1 71 0 0,0-1 1 0 0,0-1-1 0 0,0-1 0 0 0,1-1 1 0 0,1-1-1 0 0,-1 0 0 0 0,30 3 1 0 0,77 3-2471 0 0,-96-10 2192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2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518 13 5145 0 0,'0'0'804'0'0,"0"-7"2715"0"0,-1 7-3528 0 0,1 0 0 0 0,0-1 0 0 0,0 1 0 0 0,0 0 0 0 0,0 0 0 0 0,0-1 0 0 0,0 1 0 0 0,0 0 0 0 0,-1 0 0 0 0,1-1-1 0 0,0 1 1 0 0,0 0 0 0 0,0 0 0 0 0,-1-1 0 0 0,1 1 0 0 0,0 0 0 0 0,0 0 0 0 0,-1 0 0 0 0,1 0 0 0 0,0-1 0 0 0,0 1 0 0 0,-1 0 0 0 0,1 0 0 0 0,0 0-1 0 0,0 0 1 0 0,-1 0 0 0 0,1 0 0 0 0,0 0 0 0 0,-1 0 0 0 0,1 0 0 0 0,0 0 0 0 0,-1 0 0 0 0,1 0 0 0 0,0 0 0 0 0,0 0 0 0 0,-1 0 0 0 0,-17 6-89 0 0,0 0 0 0 0,0 2 0 0 0,1 0 0 0 0,0 1-1 0 0,-22 16 1 0 0,-27 13 216 0 0,1-5 132 0 0,-170 80 1495 0 0,224-109-1340 0 0,7-3-2634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8.3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130 447 13795 0 0,'0'0'2232'0'0,"0"8"-2898"0"0,1 7 548 0 0,-1-3 113 0 0,0 0-1 0 0,1 0 1 0 0,0-1-1 0 0,1 1 1 0 0,0 0-1 0 0,1 0 1 0 0,8 20-1 0 0,-11-31-54 0 0,0-1 0 0 0,0 0 0 0 0,0 0 0 0 0,1 0 0 0 0,-1 1 0 0 0,0-1 0 0 0,0 0 0 0 0,0 0 0 0 0,0 0 0 0 0,0 0 0 0 0,1 0 0 0 0,-1 1 1 0 0,0-1-1 0 0,0 0 0 0 0,0 0 0 0 0,0 0 0 0 0,1 0 0 0 0,-1 0 0 0 0,0 0 0 0 0,0 0 0 0 0,0 0 0 0 0,1 0 0 0 0,-1 0 0 0 0,0 0 0 0 0,0 1 0 0 0,0-1 0 0 0,1 0 0 0 0,-1 0 0 0 0,0-1 0 0 0,0 1 0 0 0,0 0 0 0 0,1 0 0 0 0,-1 0 0 0 0,0 0 0 0 0,0 0 0 0 0,0 0 0 0 0,1 0 0 0 0,-1 0 0 0 0,0 0 0 0 0,0 0 0 0 0,0 0 0 0 0,1-1 0 0 0,-1 1 0 0 0,0 0 0 0 0,0 0 0 0 0,0 0 0 0 0,0 0 0 0 0,0 0 0 0 0,1-1 0 0 0,-1 1 0 0 0,0 0 0 0 0,0 0 0 0 0,6-11-2526 0 0,-3 1 105 0 0</inkml:trace>
  <inkml:trace contextRef="#ctx0" brushRef="#br0" timeOffset="1">47 89 16796 0 0,'-46'-70'3066'0'0,"45"69"-2630"0"0,8 0-891 0 0,33 0-120 0 0,-31 2 20 0 0,-1-1 0 0 0,0 0-1 0 0,0-1 1 0 0,1 0-1 0 0,-1 0 1 0 0,15-4 0 0 0,-4-4-143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8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143 0 12019 0 0,'-24'46'278'0'0,"3"0"1"0"0,2 2-1 0 0,1 0 1 0 0,3 1-1 0 0,2 0 1 0 0,-10 75-1 0 0,14 38 122 0 0,13 223-1 0 0,4-101 521 0 0,-8-282-977 0 0,1 23-243 0 0,-1-24 178 0 0,0 0-1 0 0,-1-1 1 0 0,1 1-1 0 0,0-1 1 0 0,0 1 0 0 0,0 0-1 0 0,0-1 1 0 0,0 1 0 0 0,1 0-1 0 0,-1-1 1 0 0,0 1-1 0 0,0 0 1 0 0,0-1 0 0 0,1 1-1 0 0,-1-1 1 0 0,0 1 0 0 0,0 0-1 0 0,1-1 1 0 0,-1 1 0 0 0,0-1-1 0 0,1 1 1 0 0,-1-1-1 0 0,1 1 1 0 0,-1-1 0 0 0,1 0-1 0 0,-1 1 1 0 0,1-1 0 0 0,0 1-1 0 0,5-5-1616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9.0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0 140 14395 0 0,'0'0'3889'0'0,"5"-2"-3669"0"0,5-1-206 0 0,0 0 1 0 0,0 1-1 0 0,0 0 1 0 0,21-1-1 0 0,-19 2 21 0 0,1-1 0 0 0,-1 0 0 0 0,1 0 0 0 0,16-6 0 0 0,-24 6-24 0 0,15-6-157 0 0,31-17 1 0 0,-47 23 53 0 0,0-1 1 0 0,0 1-1 0 0,-1-1 1 0 0,1 0 0 0 0,-1 0-1 0 0,1 0 1 0 0,-1 0-1 0 0,0-1 1 0 0,0 1 0 0 0,0-1-1 0 0,-1 0 1 0 0,1 1-1 0 0,-1-1 1 0 0,2-6 0 0 0,-3 9 75 0 0,-1 1 1 0 0,0-1 0 0 0,0 0-1 0 0,1 1 1 0 0,-1-1 0 0 0,0 1-1 0 0,0-1 1 0 0,0 1 0 0 0,0-1-1 0 0,0 0 1 0 0,0 1 0 0 0,0-1-1 0 0,0 1 1 0 0,0-1-1 0 0,0 0 1 0 0,0 1 0 0 0,0-1-1 0 0,0 1 1 0 0,0-1 0 0 0,-1 0-1 0 0,1 1 1 0 0,0-1 0 0 0,0 1-1 0 0,-1-1 1 0 0,1 1 0 0 0,0-1-1 0 0,-1 1 1 0 0,1-1 0 0 0,-1 1-1 0 0,1 0 1 0 0,-1-1 0 0 0,0 0-1 0 0,0 1-6 0 0,0 0 0 0 0,-1-1 0 0 0,1 1 0 0 0,-1 0 0 0 0,1-1 0 0 0,-1 1 0 0 0,1 0 0 0 0,-1 0 0 0 0,1 0-1 0 0,-1 1 1 0 0,1-1 0 0 0,-3 1 0 0 0,-40 15-178 0 0,32-9 241 0 0,0 1-1 0 0,0 1 0 0 0,1-1 1 0 0,0 2-1 0 0,0 0 0 0 0,1 0 1 0 0,1 0-1 0 0,-1 2 1 0 0,2-1-1 0 0,0 1 0 0 0,-7 13 1 0 0,11-17-10 0 0,0-1 1 0 0,1 1-1 0 0,0 0 0 0 0,1 0 1 0 0,-1 0-1 0 0,2 0 1 0 0,-1 1-1 0 0,1-1 0 0 0,0 1 1 0 0,1-1-1 0 0,0 1 1 0 0,0-1-1 0 0,1 0 1 0 0,0 1-1 0 0,1-1 0 0 0,0 0 1 0 0,0 0-1 0 0,0 1 1 0 0,1-2-1 0 0,4 9 0 0 0,-4-11-31 0 0,0 0 0 0 0,0 0 0 0 0,0 0 0 0 0,1-1 0 0 0,-1 0-1 0 0,1 1 1 0 0,0-2 0 0 0,0 1 0 0 0,1 0 0 0 0,-1-1 0 0 0,6 4 0 0 0,-6-5-127 0 0,-1 0 1 0 0,0-1 0 0 0,1 1 0 0 0,-1-1-1 0 0,0 0 1 0 0,1 0 0 0 0,0 0 0 0 0,-1-1-1 0 0,1 1 1 0 0,-1-1 0 0 0,1 0 0 0 0,0 0-1 0 0,-1 0 1 0 0,1 0 0 0 0,0-1 0 0 0,-1 1-1 0 0,1-1 1 0 0,3-1 0 0 0,14-8-1057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29.4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443 14 17020 0 0,'-4'-2'100'0'0,"0"0"1"0"0,1 0 0 0 0,-1 1-1 0 0,0-1 1 0 0,0 1 0 0 0,0 0-1 0 0,0 0 1 0 0,0 1 0 0 0,0-1 0 0 0,-1 1-1 0 0,1 0 1 0 0,0 0 0 0 0,0 0-1 0 0,0 1 1 0 0,0-1 0 0 0,0 1-1 0 0,0 0 1 0 0,0 0 0 0 0,0 1-1 0 0,0-1 1 0 0,0 1 0 0 0,-6 4-1 0 0,-3 0-185 0 0,1 1-1 0 0,0 1 0 0 0,0 0 1 0 0,1 1-1 0 0,-15 14 0 0 0,24-22 76 0 0,1 0-1 0 0,0 0 1 0 0,-1 0 0 0 0,1 1-1 0 0,0-1 1 0 0,0 0-1 0 0,0 0 1 0 0,0 1-1 0 0,0-1 1 0 0,0 1-1 0 0,0-1 1 0 0,1 1 0 0 0,-1-1-1 0 0,0 1 1 0 0,1 0-1 0 0,-1-1 1 0 0,1 1-1 0 0,0 0 1 0 0,-1-1-1 0 0,1 1 1 0 0,0 0 0 0 0,0-1-1 0 0,0 1 1 0 0,1 0-1 0 0,-1-1 1 0 0,0 1-1 0 0,0 0 1 0 0,1-1-1 0 0,-1 1 1 0 0,1 0 0 0 0,0-1-1 0 0,-1 1 1 0 0,1-1-1 0 0,0 1 1 0 0,0-1-1 0 0,0 1 1 0 0,0-1-1 0 0,0 0 1 0 0,0 0 0 0 0,0 1-1 0 0,1-1 1 0 0,-1 0-1 0 0,2 1 1 0 0,8 6-83 0 0,0-1 1 0 0,1 0 0 0 0,0-1 0 0 0,22 8-1 0 0,-3 0 93 0 0,-29-13-1 0 0,0 0 1 0 0,0 0 0 0 0,0 0-1 0 0,0 0 1 0 0,0 1-1 0 0,0-1 1 0 0,0 0-1 0 0,0 1 1 0 0,-1 0 0 0 0,1-1-1 0 0,0 1 1 0 0,-1 0-1 0 0,0 0 1 0 0,1 0 0 0 0,-1 0-1 0 0,0 0 1 0 0,0 0-1 0 0,0 0 1 0 0,0 0-1 0 0,-1 1 1 0 0,1-1 0 0 0,0 0-1 0 0,-1 0 1 0 0,0 1-1 0 0,1-1 1 0 0,-1 0-1 0 0,0 1 1 0 0,0-1 0 0 0,-1 4-1 0 0,0-2 36 0 0,-1 0-1 0 0,1 0 1 0 0,-1 0 0 0 0,0 0-1 0 0,0-1 1 0 0,0 1 0 0 0,-1 0-1 0 0,1-1 1 0 0,-1 0 0 0 0,0 1-1 0 0,0-1 1 0 0,0 0-1 0 0,0-1 1 0 0,0 1 0 0 0,-7 3-1 0 0,-25 14 26 0 0,-1-2-1 0 0,-1-2 1 0 0,0-1-1 0 0,-52 13 1 0 0,-5 2-1762 0 0,63-18 1237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0.1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15 125 5673 0 0,'0'-17'3066'0'0,"1"-43"4160"0"0,-1 57-7080 0 0,1 0-1 0 0,-1 0 1 0 0,1 1 0 0 0,-1-1 0 0 0,1 0-1 0 0,0 1 1 0 0,0-1 0 0 0,0 0 0 0 0,0 1-1 0 0,1-1 1 0 0,-1 1 0 0 0,1 0 0 0 0,-1-1-1 0 0,1 1 1 0 0,0 0 0 0 0,3-4 0 0 0,-4 6 0 0 0,11 14-294 0 0,-9-5 98 0 0,0 1-1 0 0,-1-1 0 0 0,0 1 0 0 0,0 0 1 0 0,-1 0-1 0 0,0 0 0 0 0,-1 0 1 0 0,-1 12-1 0 0,0-4 66 0 0,-28 343 842 0 0,19-276-711 0 0,4-27-64 0 0,-10 73-792 0 0,15-130-205 0 0,1-7-1883 0 0,2-6 915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0.5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 20 18060 0 0,'3'-5'85'0'0,"6"-9"1009"0"0,-4 14-661 0 0,-2 9-509 0 0,-3-3 8 0 0,-1 0 0 0 0,1 0 0 0 0,-1 0 0 0 0,0 0-1 0 0,-1 0 1 0 0,1 0 0 0 0,-1-1 0 0 0,-3 7 0 0 0,-1 5-34 0 0,-35 99-21 0 0,19-57 495 0 0,-20 84 1 0 0,42-141-308 0 0,-1-1-1 0 0,0 0 1 0 0,1 1 0 0 0,0-1 0 0 0,-1 1 0 0 0,1-1-1 0 0,0 1 1 0 0,0-1 0 0 0,0 1 0 0 0,0 0 0 0 0,0-1-1 0 0,0 1 1 0 0,0-1 0 0 0,0 1 0 0 0,1-1 0 0 0,-1 1-1 0 0,1-1 1 0 0,-1 0 0 0 0,1 1 0 0 0,-1-1 0 0 0,1 1-1 0 0,0-1 1 0 0,0 0 0 0 0,0 1 0 0 0,1 0 0 0 0,0-1-15 0 0,0-1 0 0 0,0 1 1 0 0,0-1-1 0 0,1 0 1 0 0,-1 0-1 0 0,0 0 1 0 0,0 0-1 0 0,0 0 0 0 0,1 0 1 0 0,-1-1-1 0 0,0 1 1 0 0,0-1-1 0 0,0 1 1 0 0,0-1-1 0 0,0 0 1 0 0,0 0-1 0 0,2-1 0 0 0,46-20-895 0 0,-1-2 0 0 0,85-57 0 0 0,-107 62-151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0.8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259 0 17492 0 0,'-2'1'38'0'0,"0"-1"0"0"0,1 1 0 0 0,-1 0 0 0 0,0 0 0 0 0,1 0 0 0 0,-1 0 0 0 0,1 1-1 0 0,-1-1 1 0 0,1 0 0 0 0,0 0 0 0 0,-1 1 0 0 0,1-1 0 0 0,0 1 0 0 0,0-1 0 0 0,0 1 0 0 0,0 0 0 0 0,0-1 0 0 0,0 1 0 0 0,1 0 0 0 0,-2 2 0 0 0,-13 39-569 0 0,15-43 534 0 0,-117 317 434 0 0,44-126-191 0 0,66-173-349 0 0,2 0-1 0 0,0 0 1 0 0,-4 33 0 0 0,9-51 63 0 0,0 1 1 0 0,0-1 0 0 0,0 1-1 0 0,0-1 1 0 0,1 1 0 0 0,-1-1-1 0 0,0 1 1 0 0,0-1 0 0 0,0 1-1 0 0,0-1 1 0 0,1 0 0 0 0,-1 1-1 0 0,0-1 1 0 0,0 1 0 0 0,1-1-1 0 0,-1 0 1 0 0,0 1 0 0 0,1-1-1 0 0,-1 0 1 0 0,1 1 0 0 0,-1-1-1 0 0,0 0 1 0 0,1 0 0 0 0,-1 1-1 0 0,1-1 1 0 0,-1 0 0 0 0,0 0-1 0 0,1 0 1 0 0,-1 1 0 0 0,1-1-1 0 0,-1 0 1 0 0,1 0 0 0 0,-1 0-1 0 0,1 0 1 0 0,-1 0 0 0 0,1 0-1 0 0,-1 0 1 0 0,1 0 0 0 0,-1 0-1 0 0,1 0 1 0 0,-1 0 0 0 0,1-1-1 0 0,-1 1 1 0 0,0 0 0 0 0,1 0-1 0 0,-1 0 1 0 0,1-1 0 0 0,0 1-1 0 0,9-7-44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1.1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73 17548 0 0,'-1'-5'336'0'0,"1"-1"1"0"0,1 1-1 0 0,-1 0 1 0 0,1-1-1 0 0,0 1 1 0 0,0 0-1 0 0,0-1 1 0 0,1 1-1 0 0,0 0 1 0 0,0 0-1 0 0,5-9 1 0 0,-6 14 156 0 0,-1 1-564 0 0,1 1 42 0 0,-1-1 0 0 0,1 1 0 0 0,-1 0 0 0 0,0-1 0 0 0,1 1 0 0 0,-1 0 0 0 0,0-1 0 0 0,0 1 0 0 0,0-1 0 0 0,-1 1 0 0 0,1 0 0 0 0,0-1 0 0 0,-1 3 0 0 0,-55 146-329 0 0,-11 41 811 0 0,66-187-426 0 0,0-1 0 0 0,0 1 0 0 0,0-1 0 0 0,1 1 0 0 0,0 0 0 0 0,-1-1 0 0 0,1 1 1 0 0,1 0-1 0 0,-1 0 0 0 0,0-1 0 0 0,1 1 0 0 0,0-1 0 0 0,0 1 0 0 0,2 6 0 0 0,-1-8-23 0 0,-1 0-1 0 0,0-1 0 0 0,1 1 1 0 0,-1-1-1 0 0,1 1 1 0 0,-1-1-1 0 0,1 0 0 0 0,0 0 1 0 0,-1 1-1 0 0,1-1 1 0 0,0 0-1 0 0,0-1 0 0 0,0 1 1 0 0,0 0-1 0 0,0 0 0 0 0,0-1 1 0 0,0 1-1 0 0,0-1 1 0 0,0 0-1 0 0,0 0 0 0 0,0 0 1 0 0,0 0-1 0 0,0 0 1 0 0,1 0-1 0 0,-1 0 0 0 0,0 0 1 0 0,3-2-1 0 0,6 0-729 0 0,-1-1 0 0 0,1 0 0 0 0,-1 0 1 0 0,0-1-1 0 0,0-1 0 0 0,11-6 0 0 0,-5 1-1204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1.5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282 1 14347 0 0,'-2'0'204'0'0,"1"0"0"0"0,-1 1 0 0 0,1 0 0 0 0,-1-1 0 0 0,1 1 0 0 0,-1 0 0 0 0,1-1 0 0 0,-1 1 0 0 0,1 0 0 0 0,0 0 0 0 0,0 0 0 0 0,-1 0 0 0 0,1 0 0 0 0,0 1 0 0 0,0-1 0 0 0,0 0 0 0 0,0 0 0 0 0,0 1 0 0 0,0 1 0 0 0,-19 33-654 0 0,14-23 689 0 0,-62 107 607 0 0,29-55-423 0 0,-58 138 0 0 0,91-186-493 0 0,1 1-1 0 0,0 0 0 0 0,2 0 1 0 0,0 0-1 0 0,1 1 1 0 0,1-1-1 0 0,1 23 1 0 0,7 31-8120 0 0,-6-64 4390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1.8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 85 8826 0 0,'-12'-26'3299'0'0,"7"9"3113"0"0,5 18-6423 0 0,0 0 0 0 0,0 0 0 0 0,0 0 0 0 0,0 0 0 0 0,-1 0 0 0 0,1 0 0 0 0,0 0 1 0 0,-1 0-1 0 0,1 0 0 0 0,-1 0 0 0 0,1-1 0 0 0,-1 1 0 0 0,1 0 0 0 0,-1 0 0 0 0,0 0 0 0 0,0 0 0 0 0,-10 17-88 0 0,4 18 95 0 0,1-1-1 0 0,-1 47 1 0 0,2-23 416 0 0,5-59-389 0 0,0 0 1 0 0,-1 0-1 0 0,1 0 1 0 0,0 0-1 0 0,0 0 1 0 0,0 0-1 0 0,0 1 1 0 0,0-1-1 0 0,0 0 1 0 0,0 0-1 0 0,0 0 1 0 0,0 0-1 0 0,0 0 1 0 0,0 0 0 0 0,0 0-1 0 0,0 1 1 0 0,0-1-1 0 0,0 0 1 0 0,0 0-1 0 0,0 0 1 0 0,0 0-1 0 0,0 0 1 0 0,0 0-1 0 0,0 1 1 0 0,0-1-1 0 0,0 0 1 0 0,0 0-1 0 0,0 0 1 0 0,0 0-1 0 0,0 0 1 0 0,0 0-1 0 0,0 1 1 0 0,0-1-1 0 0,0 0 1 0 0,0 0 0 0 0,0 0-1 0 0,0 0 1 0 0,0 0-1 0 0,0 0 1 0 0,1 0-1 0 0,-1 0 1 0 0,0 0-1 0 0,0 1 1 0 0,0-1-1 0 0,0 0 1 0 0,0 0-1 0 0,0 0 1 0 0,0 0-1 0 0,1 0 1 0 0,-1 0-1 0 0,0 0 1 0 0,0 0-1 0 0,0 0 1 0 0,0 0 0 0 0,0 0-1 0 0,0 0 1 0 0,1 0-1 0 0,-1 0 1 0 0,0 0-1 0 0,7-9 519 0 0,12-23-441 0 0,-16 26 88 0 0,35-70-164 0 0,-31 57-49 0 0,2 0-1 0 0,0 1 0 0 0,1 0 1 0 0,1 0-1 0 0,1 1 1 0 0,26-30-1 0 0,-37 46 10 0 0,0 0 1 0 0,0 0-1 0 0,0 0 0 0 0,-1 0 0 0 0,1 0 1 0 0,0 0-1 0 0,0 0 0 0 0,0 1 0 0 0,0-1 1 0 0,1 0-1 0 0,-1 1 0 0 0,0-1 0 0 0,0 0 1 0 0,0 1-1 0 0,0 0 0 0 0,1-1 0 0 0,-1 1 1 0 0,0 0-1 0 0,0-1 0 0 0,1 1 0 0 0,-1 0 1 0 0,0 0-1 0 0,1 0 0 0 0,-1 0 0 0 0,0 0 1 0 0,0 1-1 0 0,1-1 0 0 0,-1 0 0 0 0,0 1 1 0 0,0-1-1 0 0,0 0 0 0 0,1 1 0 0 0,-1-1 1 0 0,0 1-1 0 0,0 0 0 0 0,0-1 0 0 0,0 1 1 0 0,0 0-1 0 0,0 0 0 0 0,0 0 0 0 0,0 0 1 0 0,0 0-1 0 0,0 0 0 0 0,-1 0 0 0 0,1 0 1 0 0,0 0-1 0 0,-1 0 0 0 0,1 0 0 0 0,-1 0 1 0 0,1 2-1 0 0,4 8-110 0 0,-1 1 1 0 0,0 0-1 0 0,-1 0 0 0 0,3 17 1 0 0,-2-8 334 0 0,-4-18-53 0 0,4 16-285 0 0,-4-18 167 0 0,0-1-1 0 0,0 0 1 0 0,0 1-1 0 0,0-1 1 0 0,0 0-1 0 0,0 0 1 0 0,0 1-1 0 0,0-1 1 0 0,0 0-1 0 0,1 1 1 0 0,-1-1-1 0 0,0 0 1 0 0,0 0-1 0 0,0 1 1 0 0,0-1-1 0 0,0 0 1 0 0,0 0-1 0 0,1 1 1 0 0,-1-1-1 0 0,0 0 1 0 0,0 0-1 0 0,0 1 1 0 0,1-1-1 0 0,-1 0 1 0 0,0 0-1 0 0,0 0 1 0 0,0 0-1 0 0,1 1 1 0 0,-1-1-1 0 0,0 0 1 0 0,1 0-1 0 0,-1 0 1 0 0,0 0-1 0 0,0 0 1 0 0,1 0-1 0 0,-1 0 1 0 0,0 0-1 0 0,1 0 1 0 0,-1 0-1 0 0,0 0 1 0 0,0 0-1 0 0,1 0 1 0 0,-1 0-1 0 0,0 0 1 0 0,1 0-1 0 0,-1 0 1 0 0,1 0-1 0 0,37-36 168 0 0,-28 25-222 0 0,1 0-1 0 0,0 1 1 0 0,0 0-1 0 0,1 1 1 0 0,0 0-1 0 0,1 1 1 0 0,0 0-1 0 0,17-7 1 0 0,-28 15-3 0 0,-1 0 1 0 0,1-1 0 0 0,-1 1 0 0 0,0 0 0 0 0,1 0-1 0 0,-1-1 1 0 0,1 1 0 0 0,-1 0 0 0 0,1 1-1 0 0,-1-1 1 0 0,1 0 0 0 0,-1 0 0 0 0,1 1 0 0 0,-1-1-1 0 0,0 1 1 0 0,1-1 0 0 0,-1 1 0 0 0,0-1-1 0 0,1 1 1 0 0,-1 0 0 0 0,0 0 0 0 0,0 0 0 0 0,1-1-1 0 0,-1 1 1 0 0,0 0 0 0 0,0 1 0 0 0,0-1 0 0 0,0 0-1 0 0,0 0 1 0 0,-1 0 0 0 0,1 0 0 0 0,0 1-1 0 0,-1-1 1 0 0,1 0 0 0 0,0 1 0 0 0,-1-1 0 0 0,0 1-1 0 0,1 1 1 0 0,3 8-104 0 0,-2 1-1 0 0,1-1 1 0 0,1 23 0 0 0,-2-16 164 0 0,2 19-326 0 0,-2-15 517 0 0,11 42 0 0 0,-11-57-857 0 0,1 1 0 0 0,0 0-1 0 0,0-1 1 0 0,1 0 0 0 0,4 7 0 0 0,-7-13 557 0 0,-1 0 0 0 0,1-1 0 0 0,-1 1 0 0 0,1 0 1 0 0,-1-1-1 0 0,1 1 0 0 0,-1-1 0 0 0,1 1 0 0 0,0-1 1 0 0,-1 1-1 0 0,1-1 0 0 0,0 1 0 0 0,-1-1 0 0 0,1 0 1 0 0,0 1-1 0 0,0-1 0 0 0,0 0 0 0 0,-1 0 0 0 0,1 0 1 0 0,0 1-1 0 0,0-1 0 0 0,1 0 0 0 0,10-1-909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4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26 272 0 0,'0'0'544'0'0,"-9"-14"6518"0"0,-3 2-6103 0 0,11 13-1006 0 0,0 0 0 0 0,1 1 0 0 0,-1-1 0 0 0,1 0 1 0 0,-1 0-1 0 0,1 0 0 0 0,-1 1 0 0 0,1-1 1 0 0,0 0-1 0 0,0 1 0 0 0,-1-1 0 0 0,1 0 0 0 0,0 1 1 0 0,0-1-1 0 0,0 0 0 0 0,0 1 0 0 0,1-1 1 0 0,-1 0-1 0 0,1 3 0 0 0,8 37-297 0 0,-4-20 274 0 0,6 35 486 0 0,-3 0 0 0 0,-3 1 0 0 0,-2 0 0 0 0,-2 0 0 0 0,-12 97 0 0 0,10-151-309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2.2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134 269 15515 0 0,'-1'0'38'0'0,"0"0"0"0"0,0 1 0 0 0,0-1 0 0 0,0 0 0 0 0,0 1 1 0 0,1-1-1 0 0,-1 1 0 0 0,0-1 0 0 0,0 1 0 0 0,1 0 0 0 0,-1-1 0 0 0,0 1 0 0 0,1 0 0 0 0,-1-1 0 0 0,1 1 0 0 0,-1 0 0 0 0,1 0 0 0 0,-1-1 0 0 0,1 1 0 0 0,-1 0 0 0 0,1 0 0 0 0,0 0 0 0 0,0 0 0 0 0,-1 0 0 0 0,1 0 0 0 0,0 0 0 0 0,0 0 0 0 0,-9 29 267 0 0,9-24-243 0 0,-1-1-1 0 0,1 0 1 0 0,0 1 0 0 0,0-1-1 0 0,0 0 1 0 0,1 1 0 0 0,0-1-1 0 0,0 0 1 0 0,0 0-1 0 0,1 1 1 0 0,-1-1 0 0 0,5 8-1 0 0,-6-13-279 0 0</inkml:trace>
  <inkml:trace contextRef="#ctx0" brushRef="#br0" timeOffset="1">16 91 8210 0 0,'-5'-11'1176'0'0,"1"5"-456"0"0,2 0 0 0 0,-1-2 241 0 0,2 1-753 0 0,1 2-80 0 0,0-2 152 0 0,1 1-104 0 0,2 1 8 0 0,-1-1 72 0 0,1 0-168 0 0,1 3-224 0 0,1-1-184 0 0,-1-2-144 0 0,2 4-321 0 0,2 1 17 0 0,-1-1-280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2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6809 0 0,'0'0'-520'0'0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3.3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77 13283 0 0,'0'0'1367'0'0,"0"-1"-1270"0"0,-1 1 0 0 0,1 0 0 0 0,0-1 0 0 0,0 1 0 0 0,0-1 0 0 0,0 1 0 0 0,0 0 0 0 0,0-1 0 0 0,0 1 0 0 0,0 0 0 0 0,0-1 1 0 0,0 1-1 0 0,0 0 0 0 0,0-1 0 0 0,0 1 0 0 0,0 0 0 0 0,0-1 0 0 0,0 1 0 0 0,1 0 0 0 0,-1-1 0 0 0,0 1 0 0 0,0 0 0 0 0,0-1 0 0 0,1 1 0 0 0,-1 0 0 0 0,0-1 0 0 0,0 1 1 0 0,1 0-1 0 0,-1 0 0 0 0,0-1 0 0 0,1 1 0 0 0,5-5-63 0 0,0 0-1 0 0,0 0 1 0 0,0 1 0 0 0,1-1 0 0 0,0 2 0 0 0,0-1 0 0 0,0 1 0 0 0,0 0-1 0 0,1 0 1 0 0,-1 1 0 0 0,11-2 0 0 0,10-2-269 0 0,54-4 1 0 0,-68 9 166 0 0,51-1-28 0 0,-61 2 93 0 0,-1 0-1 0 0,1 0 0 0 0,0 1 0 0 0,-1-1 1 0 0,1 1-1 0 0,0 0 0 0 0,-1 0 0 0 0,1 1 1 0 0,-1-1-1 0 0,0 1 0 0 0,1-1 1 0 0,-1 1-1 0 0,5 4 0 0 0,-7-5-2 0 0,0 0 0 0 0,-1 0 0 0 0,1 0 0 0 0,-1 0 0 0 0,1 1 0 0 0,-1-1-1 0 0,0 0 1 0 0,0 0 0 0 0,1 0 0 0 0,-1 0 0 0 0,0 0 0 0 0,0 0 0 0 0,0 1 0 0 0,0-1 0 0 0,0 0 0 0 0,0 0 0 0 0,0 0 0 0 0,-1 0-1 0 0,1 0 1 0 0,0 0 0 0 0,-1 0 0 0 0,1 1 0 0 0,-1-1 0 0 0,1 0 0 0 0,-1 0 0 0 0,1 0 0 0 0,-1 0 0 0 0,0-1 0 0 0,1 1-1 0 0,-3 2 1 0 0,-25 27 74 0 0,27-28-52 0 0,-43 35 847 0 0,-94 62 0 0 0,128-92-726 0 0,8-6-38 0 0,0 1 1 0 0,-1-1 0 0 0,1 1-1 0 0,0-1 1 0 0,0 1-1 0 0,0 0 1 0 0,0 0 0 0 0,1 0-1 0 0,-1 0 1 0 0,0 0-1 0 0,1 0 1 0 0,-2 4 0 0 0,3-5-67 0 0,0-1 0 0 0,0 1 0 0 0,-1-1 0 0 0,1 0 1 0 0,0 1-1 0 0,0-1 0 0 0,0 1 0 0 0,1-1 1 0 0,-1 1-1 0 0,0-1 0 0 0,0 0 0 0 0,0 1 0 0 0,0-1 1 0 0,0 1-1 0 0,0-1 0 0 0,1 1 0 0 0,-1-1 1 0 0,0 0-1 0 0,0 1 0 0 0,1-1 0 0 0,-1 0 0 0 0,0 1 1 0 0,0-1-1 0 0,1 0 0 0 0,-1 1 0 0 0,0-1 1 0 0,1 0-1 0 0,21 7 60 0 0,156 16-1191 0 0,-139-16 783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39.6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240 718 3297 0 0,'-8'-1'455'0'0,"-1"2"1"0"0,0-1-1 0 0,0 1 1 0 0,1 0-1 0 0,-1 1 1 0 0,0-1-1 0 0,1 2 1 0 0,0 0-1 0 0,-1 0 1 0 0,-13 7-1 0 0,-28 9 1980 0 0,42-17-1373 0 0,0-1 0 0 0,-1 0-1 0 0,1 0 1 0 0,-1-1 0 0 0,-10-1 0 0 0,-1 1 2204 0 0,20-3-3166 0 0,1 0 1 0 0,-1 1-1 0 0,1-1 0 0 0,0 1 0 0 0,0-1 1 0 0,1 1-1 0 0,-1 0 0 0 0,0-1 0 0 0,1 1 1 0 0,-1 0-1 0 0,1 0 0 0 0,3-3 0 0 0,29-29-108 0 0,-21 22 84 0 0,54-51-172 0 0,3 3 0 0 0,2 4 0 0 0,115-69 1 0 0,256-108-308 0 0,-378 202-173 0 0,0 3-1 0 0,2 3 0 0 0,114-26 0 0 0,-120 39 508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0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5 17292 0 0,'0'0'-17'0'0,"0"0"0"0"0,0 0-1 0 0,0-1 1 0 0,0 1 0 0 0,-1 0 0 0 0,1 0 0 0 0,0-1 0 0 0,0 1 0 0 0,0 0 0 0 0,0 0 0 0 0,0 0 0 0 0,-1-1-1 0 0,1 1 1 0 0,0 0 0 0 0,0 0 0 0 0,0 0 0 0 0,-1 0 0 0 0,1-1 0 0 0,0 1 0 0 0,0 0 0 0 0,0 0 0 0 0,-1 0 0 0 0,1 0-1 0 0,0 0 1 0 0,0 0 0 0 0,-1 0 0 0 0,1 0 0 0 0,0 0 0 0 0,0 0 0 0 0,-1 0 0 0 0,1 0 0 0 0,0 0 0 0 0,0 0-1 0 0,-1 0 1 0 0,1 0 0 0 0,0 0 0 0 0,0 0 0 0 0,-1 0 0 0 0,-1 12-625 0 0,7 36-309 0 0,-2-13 801 0 0,13 319-478 0 0,-11-327 98 0 0,3-2-215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0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125 1 17364 0 0,'-7'1'63'0'0,"0"2"0"0"0,1-1-1 0 0,-1 1 1 0 0,1-1 0 0 0,0 2 0 0 0,0-1 0 0 0,0 1 0 0 0,0 0 0 0 0,1 0 0 0 0,0 1 0 0 0,-1-1 0 0 0,2 1-1 0 0,-1 0 1 0 0,0 1 0 0 0,1-1 0 0 0,0 1 0 0 0,0 0 0 0 0,1 0 0 0 0,-4 9 0 0 0,4-7-157 0 0,0 0 0 0 0,0 0 1 0 0,1 1-1 0 0,0-1 1 0 0,1 1-1 0 0,0-1 0 0 0,0 1 1 0 0,1 0-1 0 0,0-1 0 0 0,1 1 1 0 0,0 0-1 0 0,0-1 1 0 0,0 1-1 0 0,1-1 0 0 0,4 10 1 0 0,11 22-278 0 0,1-1 1 0 0,2-1-1 0 0,39 55 1 0 0,-35-57-117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1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46 710 5393 0 0,'-24'1'4883'0'0,"3"-1"842"0"0,41-10-4568 0 0,99-36-557 0 0,185-101 0 0 0,-142 64-466 0 0,435-176-165 0 0,-336 161-2444 0 0,-171 65 2046 0 0,-2-2 339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2.3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10818 0 0,'2'5'306'0'0,"-1"1"0"0"0,1 0 0 0 0,-2 0 0 0 0,1 0 0 0 0,-1 0 0 0 0,0 9 0 0 0,0 3-422 0 0,15 298 235 0 0,-26 1-87 0 0,6-285-1954 0 0,0-23 483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2.8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1 134 18900 0 0,'0'-2'-33'0'0,"1"-1"-1"0"0,-1 1 1 0 0,1-1 0 0 0,0 1 0 0 0,-1-1-1 0 0,1 1 1 0 0,1 0 0 0 0,-1-1-1 0 0,0 1 1 0 0,0 0 0 0 0,1 0 0 0 0,0 0-1 0 0,-1 0 1 0 0,1 0 0 0 0,0 0-1 0 0,0 0 1 0 0,0 1 0 0 0,0-1-1 0 0,0 0 1 0 0,0 1 0 0 0,3-2 0 0 0,9-4-173 0 0,0 0 1 0 0,22-8-1 0 0,-18 8 84 0 0,-14 5 82 0 0,22-9-143 0 0,1 1 0 0 0,48-12 0 0 0,-70 21 155 0 0,1-1-1 0 0,0 1 0 0 0,0 1 1 0 0,0-1-1 0 0,0 1 0 0 0,0 0 0 0 0,0 0 1 0 0,0 0-1 0 0,0 1 0 0 0,0 0 1 0 0,0 0-1 0 0,0 1 0 0 0,0-1 0 0 0,-1 2 1 0 0,1-1-1 0 0,-1 0 0 0 0,1 1 1 0 0,-1 0-1 0 0,9 6 0 0 0,-9-3-17 0 0,-1 0-1 0 0,1 0 1 0 0,-1 1-1 0 0,0-1 1 0 0,-1 1-1 0 0,0 0 1 0 0,0 0-1 0 0,0 0 1 0 0,-1 0 0 0 0,0 0-1 0 0,0 1 1 0 0,-1-1-1 0 0,0 1 1 0 0,0-1-1 0 0,-1 1 1 0 0,0 11-1 0 0,-1-2 85 0 0,0 0-1 0 0,-1 0 0 0 0,-1 0 1 0 0,-1 0-1 0 0,0 0 1 0 0,-8 19-1 0 0,-5 5 306 0 0,-2-2 0 0 0,-2-1-1 0 0,-1 0 1 0 0,-2-1 0 0 0,-43 50-1 0 0,65-83-248 0 0,-1-1-1 0 0,0 0 0 0 0,0-1 0 0 0,0 1 0 0 0,-1 0 0 0 0,1-1 1 0 0,-1 0-1 0 0,1 0 0 0 0,-1 0 0 0 0,0 0 0 0 0,1 0 0 0 0,-1-1 0 0 0,0 0 1 0 0,0 0-1 0 0,0 0 0 0 0,-1 0 0 0 0,1 0 0 0 0,0-1 0 0 0,-8 0 0 0 0,8-1-39 0 0,1 1 0 0 0,-1-1-1 0 0,1 0 1 0 0,-1-1-1 0 0,0 1 1 0 0,1-1 0 0 0,0 1-1 0 0,-1-1 1 0 0,1 0-1 0 0,0 0 1 0 0,0-1 0 0 0,0 1-1 0 0,0-1 1 0 0,1 1-1 0 0,-1-1 1 0 0,1 0-1 0 0,-1 0 1 0 0,1 0 0 0 0,0 0-1 0 0,0 0 1 0 0,-3-7-1 0 0,2 0-98 0 0,-1 1 0 0 0,1-1 0 0 0,1 1 0 0 0,0-1-1 0 0,0 0 1 0 0,1 0 0 0 0,0 0 0 0 0,0 0-1 0 0,2 0 1 0 0,-1 0 0 0 0,3-12 0 0 0,-2 14-49 0 0,0 0 0 0 0,1 0 0 0 0,0 0 1 0 0,1 0-1 0 0,0 0 0 0 0,0 1 1 0 0,0-1-1 0 0,1 1 0 0 0,0 0 0 0 0,1 0 1 0 0,0 0-1 0 0,0 0 0 0 0,11-11 0 0 0,-13 17 29 0 0,0-1 0 0 0,-1 0-1 0 0,1 0 1 0 0,0 1 0 0 0,0 0-1 0 0,0 0 1 0 0,0-1 0 0 0,0 2-1 0 0,0-1 1 0 0,0 0 0 0 0,0 1-1 0 0,0-1 1 0 0,0 1 0 0 0,0 0-1 0 0,1 0 1 0 0,-1 0 0 0 0,0 0-1 0 0,0 1 1 0 0,0-1 0 0 0,0 1-1 0 0,0 0 1 0 0,0 0 0 0 0,0 0-1 0 0,4 2 1 0 0,8 4-65 0 0,-1 1 0 0 0,0 0-1 0 0,21 17 1 0 0,-17-12 91 0 0,45 34 85 0 0,-33-24-649 0 0,2-1-1 0 0,40 22 0 0 0,-51-36-385 0 0,1-2-354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3.1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0 17084 0 0,'0'0'1568'0'0,"-5"14"-1956"0"0,2 7 212 0 0,1 0-1 0 0,1 1 1 0 0,1-1-1 0 0,3 31 1 0 0,-1-14 211 0 0,4 23 59 0 0,21 101-1 0 0,5 37-3334 0 0,-30-156 1673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40 8698 0 0,'0'-17'4321'0'0,"-1"-6"-3932"0"0,0 24-489 0 0,0 0 1 0 0,0 0-1 0 0,0 0 0 0 0,0 0 0 0 0,0 1 1 0 0,0-1-1 0 0,0 0 0 0 0,1 0 0 0 0,-1 1 0 0 0,0-1 1 0 0,1 0-1 0 0,-1 1 0 0 0,1-1 0 0 0,-1 1 0 0 0,1-1 1 0 0,0 2-1 0 0,-11 21 91 0 0,8-20 70 0 0,0 0 1 0 0,1 1 0 0 0,0-1-1 0 0,0 1 1 0 0,0-1 0 0 0,1 1 0 0 0,0 0-1 0 0,0 0 1 0 0,0 0 0 0 0,-1 8-1 0 0,7-7 21 0 0,-1-4-118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3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27 15603 0 0,'0'0'17'0'0,"0"0"0"0"0,0 0-1 0 0,0 0 1 0 0,0 0 0 0 0,0 0-1 0 0,0 0 1 0 0,0 0 0 0 0,0-1-1 0 0,0 1 1 0 0,0 0 0 0 0,0 0-1 0 0,0 0 1 0 0,0 0 0 0 0,0 0-1 0 0,-1 0 1 0 0,1 0 0 0 0,0 0-1 0 0,0-1 1 0 0,0 1 0 0 0,0 0-1 0 0,0 0 1 0 0,0 0 0 0 0,0 0-1 0 0,0 0 1 0 0,0 0 0 0 0,0 0-1 0 0,-1 0 1 0 0,1 0 0 0 0,0 0-1 0 0,0 0 1 0 0,0 0 0 0 0,0 0-1 0 0,0 0 1 0 0,0 0 0 0 0,0 0-1 0 0,-1 0 1 0 0,1 0 0 0 0,0 0-1 0 0,0 0 1 0 0,0 0 0 0 0,0 0-1 0 0,0 0 1 0 0,0 0 0 0 0,0 0-1 0 0,-1 0 1 0 0,1 0 0 0 0,0 0-1 0 0,0 0 1 0 0,0 0 0 0 0,0 0-1 0 0,0 0 1 0 0,0 0 0 0 0,0 0-1 0 0,0 0 1 0 0,0 0 0 0 0,-1 1-1 0 0,1-1 1 0 0,0 0 0 0 0,0 0-1 0 0,0 0 1 0 0,0 0 0 0 0,0 0 0 0 0,0 0-1 0 0,0 0 1 0 0,0 0 0 0 0,0 1-1 0 0,2 10-21 0 0,8 16-532 0 0,5 4 373 0 0,-1 1 0 0 0,11 36-1 0 0,0 23 3527 0 0,-25-103-3162 0 0,0 0 0 0 0,1 0 0 0 0,0 0 1 0 0,1 0-1 0 0,1 0 0 0 0,7-22 0 0 0,-6 20-230 0 0,4-12-25 0 0,14-35 1 0 0,-19 54 9 0 0,1 1 0 0 0,-1-1 0 0 0,1 1 1 0 0,0-1-1 0 0,1 1 0 0 0,-1 1 0 0 0,1-1 1 0 0,0 1-1 0 0,1-1 0 0 0,6-3 0 0 0,-11 7-2 0 0,0 1 1 0 0,1 1-1 0 0,-1-1 0 0 0,1 0 0 0 0,0 0 0 0 0,-1 0 1 0 0,1 1-1 0 0,0-1 0 0 0,-1 1 0 0 0,1-1 0 0 0,0 1 0 0 0,0 0 1 0 0,-1 0-1 0 0,1 0 0 0 0,0 0 0 0 0,0 0 0 0 0,-1 0 1 0 0,1 0-1 0 0,0 0 0 0 0,0 1 0 0 0,3 0 0 0 0,-2 1-23 0 0,0 0 1 0 0,0 0-1 0 0,0 0 0 0 0,0 0 0 0 0,0 0 0 0 0,-1 0 0 0 0,1 1 0 0 0,0-1 0 0 0,-1 1 0 0 0,3 4 0 0 0,4 7-20 0 0,-1 0-1 0 0,0 0 0 0 0,9 26 0 0 0,-16-38 117 0 0,18 57 1877 0 0,-14-62-1868 0 0,0-1-1 0 0,-1 0 1 0 0,0-1 0 0 0,0 1-1 0 0,0-1 1 0 0,0 0 0 0 0,4-7-1 0 0,16-19-116 0 0,-12 19 28 0 0,-4 4 16 0 0,1 0 0 0 0,-1 0-1 0 0,1 1 1 0 0,0 0-1 0 0,1 0 1 0 0,-1 1 0 0 0,20-8-1 0 0,-28 14 8 0 0,0 0 0 0 0,0 0-1 0 0,1 0 1 0 0,-1 0 0 0 0,0 0-1 0 0,0 0 1 0 0,0 0 0 0 0,0 0-1 0 0,0 0 1 0 0,1 1-1 0 0,-1-1 1 0 0,0 1 0 0 0,0-1-1 0 0,0 1 1 0 0,0-1 0 0 0,0 1-1 0 0,0-1 1 0 0,0 1 0 0 0,0 0-1 0 0,-1 0 1 0 0,1-1-1 0 0,0 1 1 0 0,0 0 0 0 0,0 0-1 0 0,-1 0 1 0 0,1 0 0 0 0,-1 0-1 0 0,1 0 1 0 0,-1 0 0 0 0,1 0-1 0 0,-1 0 1 0 0,1 0-1 0 0,-1 0 1 0 0,1 2 0 0 0,12 45-588 0 0,-12-40 598 0 0,4 14-2 0 0,1 0 0 0 0,15 38 0 0 0,-19-55-145 0 0,0 0 0 0 0,1 0 0 0 0,-1 0 0 0 0,1 0 0 0 0,0 0 0 0 0,1-1 0 0 0,-1 0 0 0 0,1 1 1 0 0,0-1-1 0 0,0 0 0 0 0,0-1 0 0 0,1 1 0 0 0,-1-1 0 0 0,1 0 0 0 0,0 0 0 0 0,-1 0 0 0 0,8 2 0 0 0,5-2 71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4.1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11 402 14891 0 0,'0'0'835'0'0,"-1"5"-1140"0"0,-2 5 182 0 0,1 1 0 0 0,0 0 0 0 0,1 16 0 0 0,0-23 78 0 0,1-1-1 0 0,0 1 1 0 0,0 0-1 0 0,0 0 0 0 0,1-1 1 0 0,-1 1-1 0 0,1 0 1 0 0,0-1-1 0 0,0 1 1 0 0,1-1-1 0 0,-1 1 0 0 0,1-1 1 0 0,-1 0-1 0 0,5 6 1 0 0,3-6-1341 0 0,-6-5 409 0 0</inkml:trace>
  <inkml:trace contextRef="#ctx0" brushRef="#br0" timeOffset="1">14 8 16436 0 0,'-5'-4'1176'0'0,"2"1"-1312"0"0,2 3 312 0 0,7 19-3369 0 0,0-10 2713 0 0,1 2 208 0 0,2 2-8 0 0,2 1 80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9:44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 18716 0 0,'2'-3'-57'0'0,"0"0"0"0"0,0-1 0 0 0,0 1 0 0 0,0 0 0 0 0,1 1 0 0 0,-1-1 0 0 0,1 0 0 0 0,-1 1 0 0 0,1-1 0 0 0,0 1 0 0 0,0 0 0 0 0,0 0 0 0 0,1 0 0 0 0,-1 1 0 0 0,0-1 0 0 0,1 1 0 0 0,-1-1 0 0 0,1 1-1 0 0,-1 0 1 0 0,1 0 0 0 0,5 0 0 0 0,-1 0-95 0 0,0 0 1 0 0,0 0-1 0 0,0 0 0 0 0,0 1 0 0 0,0 0 0 0 0,0 1 0 0 0,0 0 0 0 0,0 0 0 0 0,8 3 0 0 0,-12-3 133 0 0,0 1 1 0 0,0-1-1 0 0,0 1 0 0 0,-1 0 0 0 0,1 0 1 0 0,-1 0-1 0 0,1 0 0 0 0,-1 0 0 0 0,0 1 1 0 0,0 0-1 0 0,0 0 0 0 0,0-1 0 0 0,0 2 1 0 0,-1-1-1 0 0,1 0 0 0 0,-1 0 0 0 0,0 1 1 0 0,0-1-1 0 0,0 1 0 0 0,-1 0 0 0 0,1 0 1 0 0,-1-1-1 0 0,0 1 0 0 0,0 0 0 0 0,0 0 1 0 0,-1 0-1 0 0,1 0 0 0 0,-1 0 0 0 0,0 1 1 0 0,0-1-1 0 0,0 0 0 0 0,-2 5 0 0 0,0 2 96 0 0,0 0-1 0 0,-1 0 0 0 0,-1-1 0 0 0,0 1 1 0 0,0-1-1 0 0,-1 0 0 0 0,0-1 0 0 0,-1 1 1 0 0,0-1-1 0 0,-13 15 0 0 0,-10 5 223 0 0,20-21-166 0 0,1 0 0 0 0,0 1 0 0 0,-9 11 0 0 0,17-19-143 0 0,-1-1 0 0 0,1 0 0 0 0,0 1 1 0 0,0-1-1 0 0,0 1 0 0 0,0-1 0 0 0,0 1 0 0 0,0-1 1 0 0,-1 1-1 0 0,1-1 0 0 0,0 1 0 0 0,0-1 0 0 0,1 1 0 0 0,-1-1 1 0 0,0 1-1 0 0,0-1 0 0 0,0 1 0 0 0,0-1 0 0 0,0 1 0 0 0,0-1 1 0 0,1 1-1 0 0,-1-1 0 0 0,0 0 0 0 0,0 1 0 0 0,1-1 0 0 0,-1 1 1 0 0,0-1-1 0 0,1 0 0 0 0,-1 1 0 0 0,0-1 0 0 0,1 0 0 0 0,-1 1 1 0 0,0-1-1 0 0,1 0 0 0 0,-1 0 0 0 0,1 1 0 0 0,-1-1 1 0 0,1 0-1 0 0,-1 0 0 0 0,1 0 0 0 0,-1 0 0 0 0,0 1 0 0 0,1-1 1 0 0,-1 0-1 0 0,1 0 0 0 0,-1 0 0 0 0,1 0 0 0 0,0 0 0 0 0,29 4-386 0 0,-28-4 382 0 0,239 11-1577 0 0,-176-10 1404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3.8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8 2353,'-3'-8'824,"7"50"-272,2-2-400,3-10 168,2-9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4.6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35 190 8402,'-8'-25'1332,"0"-1"0,2 1 1,1-2-1,2 1 0,-2-33 1,5 57-1392,3 8-844,16 32-56,-2 1 1,18 63-1,15 92 430,-32-108 1098,-4 1-1,-4 0 1,-1 146-1,-15-178 2823,6-57-3545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5.3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2 392 14915,'-1'-24'2131,"1"19"-1956,-1-1 0,1 0-1,0 0 1,1 0 0,-1 1-1,1-1 1,0 0 0,1 0 0,-1 1-1,1-1 1,0 1 0,4-7-1,20-35 132,40-53 0,-52 81-415,1 1-1,1 0 0,1 1 0,0 0 1,24-16-1,-39 31 52,1 0 0,-1 0 0,1 0-1,-1 1 1,1-1 0,-1 1 0,1 0 0,0 0 0,0 0 0,-1 0 0,1 0 0,0 1 0,0-1 0,0 1 0,0-1 0,0 1-1,0 0 1,0 1 0,0-1 0,0 0 0,0 1 0,0-1 0,0 1 0,-1 0 0,1 0 0,0 0 0,0 1 0,-1-1 0,1 1-1,-1-1 1,1 1 0,-1 0 0,0 0 0,1 0 0,-1 0 0,0 0 0,0 0 0,-1 1 0,4 4 0,2 6-100,0 1 0,-1 0 1,-1 1-1,0 0 0,-1 0 1,0 0-1,-1 0 1,-1 0-1,1 17 0,-2 8 121,-1-1 0,-8 54-1,4-67 193,0 1-1,-2-1 1,-1 0 0,-1-1-1,-1 1 1,-1-2-1,-2 1 1,0-2 0,-1 1-1,-2-2 1,0 0 0,-1-1-1,-34 34 1,45-50-7,-1 0 0,0-1 0,-1 1 0,1-1 0,-1-1 0,0 1 0,0-1 0,0 0 0,0-1 0,0 0 0,-13 2 0,18-3-85,0-1 0,0 0 0,-1 0 0,1 0 0,0 0-1,0-1 1,0 1 0,-1-1 0,1 1 0,0-1 0,0 0 0,0 0 0,0 1 0,0-2 0,0 1 0,0 0-1,-2-2 1,2 1-21,0 0-1,1-1 0,-1 1 1,0 0-1,1-1 0,0 0 1,0 1-1,-1-1 0,2 0 1,-1 1-1,0-1 0,0 0 1,1 0-1,0 0 0,-1 0 1,1-5-1,1-2-72,0-1 1,0 1-1,1-1 0,1 1 0,0 0 0,0 0 0,1 0 1,0 0-1,0 1 0,1-1 0,10-13 0,-11 17-66,0 1-1,0-1 1,0 1-1,1-1 0,0 1 1,0 1-1,0-1 0,1 1 1,0 0-1,-1 0 1,1 0-1,1 1 0,-1 0 1,0 0-1,1 1 1,0-1-1,-1 2 0,11-3 1,-13 4 46,0 0 0,0 0 0,0 1 0,1-1 0,-1 1 1,0 0-1,0 0 0,0 0 0,0 1 0,0-1 0,-1 1 0,1 0 1,0 0-1,-1 0 0,1 1 0,-1-1 0,5 6 0,2 3-68,0 1 0,0 0 0,12 22-1,-18-25-108,1-1-1,1 0 1,-1 0-1,1 0 0,1-1 1,-1 1-1,1-2 1,0 1-1,13 8 1,-5-9-182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5.7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218 1 14627,'0'0'3370,"-5"4"-3517,-21 19-182,-60 51 95,73-65 479,1 0 1,-1-1-1,0 0 0,-1-1 0,-19 7 1,31-14-1,6-2-258,16-6-191,0 1 1,0 1-1,0 0 1,1 1-1,-1 2 0,31-3 1,-39 5 140,0 1 0,0 0 0,0 0 0,0 2 0,0-1 0,0 1 0,-1 1 0,1 0 1,-1 1-1,0 0 0,0 0 0,0 2 0,12 6 0,-20-9 77,1-1 0,0 2 1,-1-1-1,1 0 0,-1 0 1,0 1-1,0 0 0,-1 0 0,1 0 1,-1 0-1,1 0 0,-1 0 0,-1 0 1,1 1-1,0-1 0,-1 1 1,1 7-1,-2-5 48,1 0 1,-2 1-1,1-1 1,-1 0-1,0 0 1,-1 0-1,1 0 1,-1 0-1,-1 0 0,-4 10 1,-2-1 109,0 0 0,-1-1 1,-1 1-1,0-2 0,-1 0 0,-1 0 0,0-1 1,-19 14-1,20-18-17,-1 0 0,-1 0 0,1-1 0,-2-1 0,-22 9 0,34-15-199,-1 1-1,1-1 1,-1 0-1,1 0 1,-1-1-1,1 1 0,-1-1 1,1 0-1,-1 0 1,0 0-1,1 0 1,-1 0-1,1-1 1,-1 0-1,1 0 0,-1 0 1,1 0-1,-1 0 1,1-1-1,0 1 1,0-1-1,0 0 1,0 0-1,0 0 0,0 0 1,0-1-1,1 1 1,-1-1-1,1 0 1,-3-3-1,0-3-41,0-1-1,1 1 1,1 0 0,0-1-1,0 0 1,-2-12 0,-2-27-346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6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1 128 13707,'0'0'1536,"1"0"-952,1 0-80,40 2 985,-16-10-673,5 1 0,9-7-288,3-1-56,7-3-144,1 0-520,-1-2 216,-3 4-96,-9 2-40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6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44 13603,'-2'-1'399,"-11"-7"705,13 7-1088,-1 1 0,1 0 1,0 0-1,0 0 0,0-1 0,-1 1 0,1 0 1,0 0-1,0 0 0,-1 0 0,1 0 0,0 0 1,0-1-1,-1 1 0,1 0 0,0 0 0,0 0 0,-1 0 1,1 0-1,0 0 0,0 0 0,-1 0 0,1 0 1,0 0-1,0 0 0,-1 0 0,1 0 0,0 1 1,0-1-1,-1 0 0,1 0 0,0 0 0,0 0 1,-1 0-1,1 0 0,0 1 0,0-1 0,0 0 0,-1 0 1,1 0-1,0 1 0,-2 23-559,1 0 1,2 26-1,0-22 950,-4 43-1,1-52-80,1-7 191,-1 1-1,0 0 0,-5 15 0,6-26 1035,1-6-814,0-10-484,0 0 1,1 0-1,1 0 1,1 0 0,0 1-1,0-1 1,1 1 0,12-25-1,-11 27-314,1-1 1,0 1-1,0 1 0,1-1 0,1 1 0,0 0 1,0 1-1,1 0 0,0 0 0,14-10 0,-19 16 13,1 1 0,0-1 1,0 1-1,0 0 0,1 0 0,-1 0 0,0 1 0,1 0 0,-1 0 1,1 0-1,-1 1 0,1-1 0,-1 1 0,1 1 0,-1-1 0,1 1 0,-1 0 1,1 0-1,-1 1 0,0-1 0,0 1 0,1 0 0,-1 1 0,-1-1 1,1 1-1,0 0 0,-1 1 0,1-1 0,-1 1 0,0-1 0,0 1 1,0 0-1,-1 1 0,0-1 0,1 1 0,-1-1 0,-1 1 0,1 0 0,-1 0 1,0 0-1,0 0 0,0 1 0,-1-1 0,0 1 0,1 8 0,9-35 2674,1 3-2615,0 2 0,25-26-1,-30 36-110,-1 0 0,1 1 0,0 0 0,0 0 0,1 1 0,13-6 0,-19 9 53,1 0 1,-1 0 0,1 1 0,-1-1 0,1 1-1,-1 0 1,1 0 0,-1 0 0,1 0 0,-1 0 0,1 0-1,-1 0 1,0 1 0,1 0 0,-1-1 0,1 1-1,-1 0 1,0 0 0,0 0 0,1 0 0,-1 1 0,0-1-1,0 0 1,0 1 0,0 0 0,-1-1 0,4 4 0,5 10-64,0-1 1,0 2-1,-2-1 1,0 1 0,8 21-1,-9-19-302,1 1 0,1-1 0,17 24 0,-24-39 350,0-1 0,0 1 0,0-1 0,0 0 0,0 0 0,1 0 0,-1 0-1,1 0 1,-1-1 0,5 3 0,6-1-337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7.1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116 406 7442,'-3'12'688,"1"1"0,1-1 0,-1 18 0,2-25-517,0-1-1,1 1 0,-1 0 1,1-1-1,0 1 0,0 0 1,1-1-1,-1 1 1,1-1-1,0 0 0,4 8 1,-5-11-341,0-5-82,2-13-159,-1 0 0,-1 0-1,0 0 1,-1 0 0,-1 0-1,-4-20 1,-24-107 1329,23 117-164,-26-87 2833,26 99-2814,0 0 1,0 0 0,-2 1-1,0 0 1,-12-16 0,20 29-802,0 1 0,0 0-1,0 0 1,0 0 0,0 0 0,0-1 0,0 1 0,0 0 0,0 0 0,0 0 0,0 0 0,0 0 0,0-1-1,0 1 1,-1 0 0,1 0 0,0 0 0,0 0 0,0 0 0,0 0 0,0 0 0,0-1 0,-1 1 0,1 0 0,0 0-1,0 0 1,0 0 0,0 0 0,0 0 0,-1 0 0,1 0 0,0 0 0,0 0 0,0 0 0,0 0 0,-1 0-1,1 0 1,0 0 0,0 0 0,0 0 0,0 0 0,-1 0 0,1 0 0,0 0 0,0 0 0,0 0 0,0 1 0,-1-1-1,1 0 1,0 0 0,0 0 0,0 12-1221,0-9 1124,1-1 0,0 1 1,-1-1-1,1 1 0,0-1 0,0 0 1,1 0-1,-1 1 0,0-1 1,1 0-1,-1 0 0,1 0 1,2 2-1,8 4-575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5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228 431 5825 0 0,'0'-3'218'0'0,"0"1"0"0"0,0-1 0 0 0,0 1 0 0 0,0-1 0 0 0,1 1 0 0 0,-1-1-1 0 0,1 1 1 0 0,-1 0 0 0 0,1-1 0 0 0,0 1 0 0 0,1-3 0 0 0,-1 4-105 0 0,-1 0 0 0 0,1 0 1 0 0,0-1-1 0 0,-1 1 0 0 0,1 0 0 0 0,0 0 1 0 0,0 0-1 0 0,-1 0 0 0 0,1 0 1 0 0,0 0-1 0 0,0 0 0 0 0,0 0 0 0 0,0 1 1 0 0,0-1-1 0 0,0 0 0 0 0,1 1 0 0 0,-1-1 1 0 0,0 0-1 0 0,0 1 0 0 0,0-1 0 0 0,1 1 1 0 0,1-1-1 0 0,-3 1 31 0 0,1 8-1584 0 0,0 2 1232 0 0,0 0 1 0 0,-1 1-1 0 0,-1-1 1 0 0,1 0-1 0 0,-2 1 1 0 0,1-1-1 0 0,-6 18 1 0 0,-31 71-244 0 0,16-46 648 0 0,18-41-1613 0 0,0-1 5353 0 0,10-25 2104 0 0,10-29-5640 0 0,-3 0 0 0 0,16-89 0 0 0,-2-91-300 0 0,-21 157-46 0 0,-5 53-89 0 0,1 2 54 0 0,-1 0 1 0 0,0 0-1 0 0,-1 0 1 0 0,0 0-1 0 0,-3-18 1 0 0,2 27-58 0 0,0 0 0 0 0,1-1 1 0 0,-1 1-1 0 0,0 0 1 0 0,0 0-1 0 0,0 0 0 0 0,0 0 1 0 0,0 0-1 0 0,-1 0 1 0 0,1 0-1 0 0,-1 0 0 0 0,1 0 1 0 0,-1 1-1 0 0,0-1 1 0 0,1 0-1 0 0,-1 1 0 0 0,0 0 1 0 0,0-1-1 0 0,0 1 1 0 0,0 0-1 0 0,0 0 0 0 0,-1 0 1 0 0,1 0-1 0 0,0 0 1 0 0,0 1-1 0 0,-1-1 0 0 0,1 1 1 0 0,0 0-1 0 0,-1-1 1 0 0,1 1-1 0 0,0 0 0 0 0,-4 0 1 0 0,-3 1-148 0 0,1 0 0 0 0,-1 1 1 0 0,1 0-1 0 0,-1 0 0 0 0,1 1 0 0 0,0 0 1 0 0,0 0-1 0 0,0 1 0 0 0,0 0 0 0 0,0 1 0 0 0,1-1 1 0 0,0 1-1 0 0,-12 11 0 0 0,9-7 6 0 0,-1 1-1 0 0,2 1 1 0 0,0-1-1 0 0,0 1 1 0 0,0 1-1 0 0,2-1 1 0 0,-13 25-1 0 0,18-30 181 0 0,-1 1-1 0 0,1-1 1 0 0,1 1 0 0 0,-1-1 0 0 0,1 1-1 0 0,0-1 1 0 0,1 1 0 0 0,0 0 0 0 0,0-1-1 0 0,0 1 1 0 0,1 0 0 0 0,0-1-1 0 0,0 1 1 0 0,0-1 0 0 0,1 1 0 0 0,0-1-1 0 0,0 0 1 0 0,1 0 0 0 0,0 0-1 0 0,0 0 1 0 0,0 0 0 0 0,1 0 0 0 0,0-1-1 0 0,0 0 1 0 0,0 0 0 0 0,9 8-1 0 0,-4-4-135 0 0,1-1-1 0 0,-1 0 0 0 0,1-1 0 0 0,1 0 0 0 0,-1-1 0 0 0,1 0 0 0 0,1 0 0 0 0,-1-1 0 0 0,1-1 0 0 0,-1 0 0 0 0,1-1 0 0 0,0 0 0 0 0,19 2 0 0 0,-11-4-384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7.5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 15611,'-2'7'-69,"1"0"0,-1 0 0,2 1 0,-1-1 0,1 1 0,0-1 0,0 0 0,1 1 0,0-1-1,2 9 1,1 19-319,20 395 979,-8-104 516,-15-309-1097,1 25-2,1-1-1,3 0 0,13 55 1,-18-93-39,0-1 26,-1-1-1,0 1 1,1 0-1,-1 0 1,1-1 0,-1 1-1,1 0 1,0-1-1,-1 1 1,1-1-1,0 1 1,0-1-1,0 1 1,1-1 0,-1 0-1,0 1 1,0-1-1,1 0 1,-1 0-1,1 0 1,-1 0-1,1 0 1,-1 0 0,4 1-1,13-4-89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7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0 144 11506,'0'0'1945,"10"0"1213,4 1-2829,1 0 0,0-2 1,-1 0-1,1 0 0,0-1 0,23-8 0,-25 6-178,-1-1 0,0-1 0,-1 0 0,19-13 0,-26 17-148,-1-1 0,1 0 0,-1 0 0,0 0 0,0 0 0,0 0-1,0-1 1,-1 1 0,1-1 0,-1 0 0,0 0 0,0 0 0,-1 0 0,1 0 0,-1 0-1,1 0 1,0-9 0,-2 13-21,0-1 0,0 0 0,0 1 0,1-1 0,-1 0 0,0 1-1,0-1 1,0 0 0,-1 1 0,1-1 0,0 0 0,0 1 0,0-1 0,0 0 0,-1 1-1,1-1 1,0 0 0,-1 1 0,1-1 0,0 1 0,-1-1 0,1 1 0,-1-1 0,1 1-1,-1-1 1,1 1 0,-1-1 0,1 1 0,-1-1 0,0 1 0,-1-1-20,1 1 0,-1 0 0,1 0 0,0 0 0,-1 0 0,1 1 0,-1-1 0,1 0 0,0 0 0,-1 1 0,1-1 0,-1 1 0,-1 1 0,-3 1-89,-1 1-1,1 0 1,0 0 0,-9 8 0,5-1 43,1 0 0,0 1 0,0 0 1,1 0-1,1 1 0,0-1 0,-6 19 1,11-24 90,0-1 0,0 1 1,0 0-1,1-1 0,0 1 0,1 0 1,0 13-1,0-16 0,0-1 1,1 1-1,0-1 1,0 1-1,0-1 0,0 0 1,0 1-1,1-1 1,0 0-1,-1 0 1,1 0-1,0 0 0,1 0 1,-1-1-1,0 1 1,4 2-1,-3-2-96,1-1 0,0 1 0,0-1 0,0 0 0,0 0 0,0 0 0,1-1 0,-1 1 0,1-1 0,-1 0 0,1-1 0,-1 1 0,1-1 0,6 0 0,2 0-26,0-2 0,0 1 0,-1-2 0,14-3 0,24-10-253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8.2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268 5 16700,'-3'-1'96,"1"0"0,0 1 1,-1-1-1,1 0 0,-1 1 1,1 0-1,-1-1 0,1 1 1,-1 0-1,1 0 0,-1 0 1,1 1-1,-1-1 0,1 1 1,0-1-1,-1 1 0,-3 1 1,-44 19-26,45-19-27,-20 10-279,-36 23 0,53-30 150,1 0 1,0 0-1,0 1 1,0 0-1,1 1 1,0-1-1,0 1 1,-9 13-1,15-18 65,-1-1 0,0 0 0,1 0 0,-1 0 0,1 0 0,0 1 0,-1-1 0,1 0 0,0 0 0,0 1 0,0-1-1,-1 0 1,1 1 0,1-1 0,-1 0 0,0 0 0,0 1 0,0-1 0,1 0 0,-1 0 0,1 1 0,-1-1 0,1 0 0,-1 0 0,1 0-1,0 0 1,-1 0 0,1 0 0,0 0 0,0 0 0,0 0 0,0 0 0,0 0 0,0 0 0,0-1 0,0 1 0,0 0 0,0-1 0,0 1-1,0-1 1,1 1 0,0 0 0,8 2-85,-1 0-1,1 0 0,0-1 0,12 2 0,-20-4 93,102 8-415,-78-8 365,0 2-1,0 0 0,0 2 0,-1 1 1,1 1-1,25 9 0,-49-14 82,-1-1 1,1 1-1,0 0 0,-1 0 1,1 0-1,-1 0 0,1 0 0,-1 0 1,1 0-1,-1 1 0,0-1 1,0 0-1,1 1 0,-1-1 0,0 1 1,0 0-1,0 1 0,0-2 11,-1 0-1,0 1 1,0-1-1,0 0 0,0 0 1,0 0-1,-1 0 1,1 0-1,0 0 1,0 1-1,-1-1 0,1 0 1,-1 0-1,1 0 1,-1 0-1,1 0 1,-1 0-1,0 0 0,1-1 1,-1 1-1,0 0 1,0 0-1,0 0 1,1-1-1,-1 1 1,0 0-1,0-1 0,-1 1 1,-8 5 167,0-1 0,0 0 1,0 0-1,-1-1 0,1-1 1,-1 0-1,-13 2 0,-10 0 91,-35 2 0,40-6-690,-1-1 0,1-1 0,-46-8 0,26-2 33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8.7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1 108 14891,'-1'-1'3261,"9"-10"-1811,3 1-1322,0 1 1,0 1 0,1 0 0,0 0-1,1 1 1,0 1 0,-1 0 0,27-8-1,-19 8-214,0 2 0,0 0 0,35-1 0,-47 4 26,-1 1-1,1 0 0,0 1 0,-1-1 0,1 2 0,0-1 0,-1 1 0,0 0 0,1 1 0,-1-1 0,0 1 0,13 8 0,-19-10 42,1 1-1,-1-1 1,1 0-1,-1 1 1,0-1-1,1 1 0,-1-1 1,0 1-1,0 0 1,0-1-1,0 1 1,-1 0-1,1 0 1,0-1-1,-1 1 1,1 0-1,-1 0 1,0 0-1,0 0 1,1 0-1,-1 0 1,0 0-1,-1 0 0,1 0 1,0 0-1,-1 0 1,1-1-1,-1 1 1,1 0-1,-1 0 1,0 0-1,0 0 1,0-1-1,0 1 1,0-1-1,0 1 1,-2 1-1,-6 9-25,-1 0 1,0-1-1,-22 19 1,16-16 43,12-10 9,0-1-30,0 1 0,0 1 0,0-1 0,0 1 0,-4 7 0,7-12 20,1 1-1,0 0 0,-1 0 1,1 0-1,0 0 0,-1 0 0,1-1 1,0 1-1,0 0 0,0 0 1,0 0-1,0 0 0,0 0 0,0 0 1,0 0-1,0 0 0,1 0 1,-1-1-1,0 1 0,0 0 0,1 0 1,-1 0-1,1 0 0,-1-1 1,0 1-1,1 0 0,0 0 0,-1-1 1,1 1-1,-1 0 0,1-1 1,0 1-1,0-1 0,-1 1 0,1 0 1,0-1-1,0 0 0,-1 1 1,1-1-1,0 0 0,0 1 0,1-1 1,27 10 53,0-2 1,0-1 0,0-1 0,53 3 0,-43-5-209,84 8 77,-61-7-1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22:59.3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18484,'-6'2'-568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2:59.6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50 16484 0 0,'0'0'1943'0'0,"13"-3"-611"0"0,84-14-592 0 0,1 4 0 0 0,102 0 0 0 0,-175 11-719 0 0,-2 1-184 0 0,0 0 0 0 0,-1 1 0 0 0,1 2 0 0 0,36 6 0 0 0,-34-1-226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0.4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19 104 12627 0 0,'-19'-10'5136'0'0,"34"6"-959"0"0,-2 2-5130 0 0,153-26 1238 0 0,-32 3-122 0 0,178-9 1 0 0,-309 34-418 0 0,0-1-1 0 0,0 1 1 0 0,0 0-1 0 0,-1 0 0 0 0,1 0 1 0 0,0 0-1 0 0,0 1 1 0 0,0-1-1 0 0,0 1 1 0 0,0 0-1 0 0,0 0 1 0 0,0 0-1 0 0,-1 0 0 0 0,1 0 1 0 0,0 1-1 0 0,3 2 1 0 0,-5 1-582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1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16 11787 0 0,'-4'-12'1830'0'0,"3"8"635"0"0,11 11-2228 0 0,-8-4-267 0 0,0 0 0 0 0,1 0 0 0 0,-1 0 0 0 0,0 0 0 0 0,0 0 0 0 0,-1 0 0 0 0,1 0 0 0 0,-1 0 0 0 0,1 1 0 0 0,-1-1 0 0 0,0 1 0 0 0,-1-1 0 0 0,2 7-1 0 0,3 49 462 0 0,-5-54-383 0 0,-1 103 720 0 0,1 29-161 0 0,0-135-653 0 0,0-1 0 0 0,0 1 0 0 0,1 0 0 0 0,-1 0 0 0 0,1 0 0 0 0,-1 0 0 0 0,1 0 0 0 0,0 0 0 0 0,0-1 1 0 0,0 1-1 0 0,0 0 0 0 0,0-1 0 0 0,0 1 0 0 0,0-1 0 0 0,3 3 0 0 0,3 2-375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1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13507 0 0,'0'0'1611'0'0,"1"2"-2255"0"0,5 21 701 0 0,-2 0 0 0 0,0 0 1 0 0,-1 0-1 0 0,-1 1 0 0 0,-1-1 1 0 0,-3 28-1 0 0,2-17 326 0 0,0 30 228 0 0,-1 3 160 0 0,11 101-1 0 0,-10-168-1010 0 0,1 3 484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1.8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1 289 14283 0 0,'0'0'1407'0'0,"8"-26"1468"0"0,5 1-2437 0 0,1 1 0 0 0,2 0-1 0 0,0 1 1 0 0,25-27 0 0 0,-31 41-433 0 0,0 0 0 0 0,0 1 0 0 0,0 1 0 0 0,1-1 1 0 0,1 2-1 0 0,-1-1 0 0 0,1 2 0 0 0,16-7 0 0 0,-21 10-127 0 0,-1 0 0 0 0,1 0-1 0 0,-1 1 1 0 0,1-1 0 0 0,0 2-1 0 0,0-1 1 0 0,-1 1 0 0 0,1 0 0 0 0,0 0-1 0 0,0 1 1 0 0,0 0 0 0 0,-1 0-1 0 0,1 0 1 0 0,0 1 0 0 0,-1 0-1 0 0,0 0 1 0 0,10 6 0 0 0,-3 0-331 0 0,-1 1-1 0 0,21 20 1 0 0,-24-20 732 0 0,0-1-1 0 0,1 0 1 0 0,0-1-1 0 0,15 9 1 0 0,-21-14-108 0 0,0 0 1 0 0,0 0 0 0 0,1-1-1 0 0,-1 0 1 0 0,0 0 0 0 0,1 0-1 0 0,-1 0 1 0 0,1-1 0 0 0,-1 1-1 0 0,1-1 1 0 0,-1 0 0 0 0,1-1-1 0 0,-1 1 1 0 0,1-1 0 0 0,-1 0-1 0 0,6-1 1 0 0,3-3 90 0 0,-1 0 0 0 0,1-1-1 0 0,-1 0 1 0 0,0-1 0 0 0,0-1 0 0 0,18-14 0 0 0,-8 3-209 0 0,-1 0 0 0 0,22-27 0 0 0,-42 45-274 0 0,1-1 0 0 0,-1 1-1 0 0,0 0 1 0 0,1 0-1 0 0,-1 0 1 0 0,1 1-1 0 0,-1-1 1 0 0,1 0-1 0 0,0 1 1 0 0,-1-1 0 0 0,1 1-1 0 0,0-1 1 0 0,-1 1-1 0 0,1 0 1 0 0,0-1-1 0 0,0 1 1 0 0,-1 0 0 0 0,1 0-1 0 0,0 1 1 0 0,0-1-1 0 0,-1 0 1 0 0,1 0-1 0 0,0 1 1 0 0,2 0 0 0 0,7 4 42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6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58 7994 0 0,'2'-4'270'0'0,"1"1"0"0"0,0 0 0 0 0,0 0 0 0 0,-1 1 0 0 0,2-1 0 0 0,-1 0 0 0 0,7-3 0 0 0,-10 6-47 0 0,-1 2-971 0 0,-6 11 397 0 0,-1 0 1 0 0,-1-1 0 0 0,0-1-1 0 0,-16 17 1 0 0,-15 20-11 0 0,-47 81-158 0 0,75-109 493 0 0,1 1 0 0 0,1 0 0 0 0,2 0 0 0 0,-12 39 0 0 0,19-54 53 0 0,-1-1 0 0 0,2 1 0 0 0,-1 0 0 0 0,0-1 0 0 0,1 1 0 0 0,0 0 0 0 0,1-1 0 0 0,-1 1 0 0 0,1-1 0 0 0,0 1 0 0 0,2 6 0 0 0,-2-10 41 0 0,1 1-1 0 0,-1-1 1 0 0,0 1-1 0 0,1-1 0 0 0,-1 1 1 0 0,1-1-1 0 0,0 0 1 0 0,-1 0-1 0 0,1 0 1 0 0,0 0-1 0 0,1 0 1 0 0,-1-1-1 0 0,0 1 1 0 0,0-1-1 0 0,1 1 1 0 0,-1-1-1 0 0,1 0 1 0 0,-1 0-1 0 0,1 0 1 0 0,0 0-1 0 0,-1 0 0 0 0,1 0 1 0 0,0-1-1 0 0,4 1 1 0 0,7-1 138 0 0,1 0 1 0 0,-1 0-1 0 0,1-2 1 0 0,-1 0-1 0 0,0 0 1 0 0,0-1-1 0 0,0-1 1 0 0,0-1-1 0 0,-1 0 1 0 0,1 0-1 0 0,-1-2 1 0 0,-1 1-1 0 0,1-2 1 0 0,-1 1-1 0 0,0-2 1 0 0,-1 0-1 0 0,0 0 1 0 0,0-1-1 0 0,-1 0 0 0 0,0-1 1 0 0,-1 0-1 0 0,10-17 1 0 0,-14 19-76 0 0,-1 0 1 0 0,0 0 0 0 0,-1-1-1 0 0,0 0 1 0 0,0 0-1 0 0,-1 0 1 0 0,0 0 0 0 0,-1 0-1 0 0,0 0 1 0 0,-1 0-1 0 0,0 0 1 0 0,-1-1-1 0 0,0 1 1 0 0,0 0 0 0 0,-1 0-1 0 0,0 0 1 0 0,-1 0-1 0 0,0 1 1 0 0,-1-1-1 0 0,0 1 1 0 0,0 0 0 0 0,-11-16-1 0 0,8 13-180 0 0,-1 0 1 0 0,-1 1-1 0 0,1 0 0 0 0,-2 1 0 0 0,1 0 0 0 0,-1 0 1 0 0,-1 1-1 0 0,0 0 0 0 0,0 1 0 0 0,-1 0 0 0 0,0 1 0 0 0,0 0 1 0 0,-1 1-1 0 0,0 0 0 0 0,0 1 0 0 0,-16-4 0 0 0,-7 7-554 0 0,35 2 505 0 0,1 0 1 0 0,-1 0-1 0 0,0 1 0 0 0,0-1 1 0 0,0 0-1 0 0,0 0 1 0 0,1 0-1 0 0,-1 1 1 0 0,0-1-1 0 0,0 0 1 0 0,0 1-1 0 0,1-1 1 0 0,-1 1-1 0 0,0-1 1 0 0,1 1-1 0 0,-1-1 1 0 0,0 1-1 0 0,1-1 0 0 0,-1 1 1 0 0,1 0-1 0 0,-1-1 1 0 0,1 1-1 0 0,-1 0 1 0 0,1-1-1 0 0,-1 1 1 0 0,1 0-1 0 0,0 0 1 0 0,-1-1-1 0 0,1 1 1 0 0,0 0-1 0 0,0 0 1 0 0,0 0-1 0 0,-1 0 0 0 0,1-1 1 0 0,0 1-1 0 0,0 0 1 0 0,0 0-1 0 0,1 1 1 0 0,0 4-581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2.5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20 12211 0 0,'2'-4'7610'0'0,"2"-3"-8476"0"0,-3 7 837 0 0,-1 0 0 0 0,1 0 0 0 0,-1 0 0 0 0,1 1 0 0 0,-1-1-1 0 0,0 0 1 0 0,1 0 0 0 0,-1 0 0 0 0,1 1 0 0 0,-1-1 0 0 0,1 0 0 0 0,-1 0 0 0 0,0 1 0 0 0,1-1 0 0 0,-1 1 0 0 0,0-1 0 0 0,1 0 0 0 0,-1 1 0 0 0,0-1 0 0 0,1 1 0 0 0,-1-1 0 0 0,0 0 0 0 0,0 1 0 0 0,0-1 0 0 0,1 1 0 0 0,3 5 22 0 0,-3-5-2 0 0,2 3 53 0 0,0 0 0 0 0,0 1 0 0 0,0-1 0 0 0,0 1 0 0 0,-1-1 0 0 0,0 1 0 0 0,2 5 0 0 0,-3-8 16 0 0,-1 1 0 0 0,0-1 1 0 0,0 0-1 0 0,0 1 1 0 0,0-1-1 0 0,0 0 1 0 0,0 1-1 0 0,0-1 1 0 0,-1 0-1 0 0,1 0 0 0 0,-1 1 1 0 0,0-1-1 0 0,1 0 1 0 0,-1 0-1 0 0,0 0 1 0 0,0 0-1 0 0,-1 0 0 0 0,1 0 1 0 0,0 0-1 0 0,-1 0 1 0 0,1 0-1 0 0,-3 1 1 0 0,1 1 48 0 0,-1-1 1 0 0,0 0 0 0 0,0 0 0 0 0,-1 0-1 0 0,1 0 1 0 0,-1-1 0 0 0,1 1 0 0 0,-1-1-1 0 0,0 0 1 0 0,0-1 0 0 0,0 1 0 0 0,0-1-1 0 0,0 0 1 0 0,0 0 0 0 0,0-1 0 0 0,-6 1-1 0 0,8-1-61 0 0,1 0-1 0 0,0 0 1 0 0,0 0-1 0 0,0-1 1 0 0,0 1-1 0 0,0 0 1 0 0,0-1 0 0 0,-1 0-1 0 0,1 1 1 0 0,0-1-1 0 0,1 0 1 0 0,-1 0-1 0 0,0 0 1 0 0,0 0-1 0 0,0 0 1 0 0,0-1-1 0 0,1 1 1 0 0,-1-1-1 0 0,1 1 1 0 0,-1-1-1 0 0,1 1 1 0 0,-1-1-1 0 0,1 0 1 0 0,0 1-1 0 0,0-1 1 0 0,0 0-1 0 0,0 0 1 0 0,0 0-1 0 0,0 0 1 0 0,1 0 0 0 0,-1 0-1 0 0,1 0 1 0 0,-1 0-1 0 0,1-1 1 0 0,0 1-1 0 0,0 0 1 0 0,0 0-1 0 0,0 0 1 0 0,0 0-1 0 0,1-3 1 0 0,0 0-48 0 0,0 0 1 0 0,1 0-1 0 0,0 1 1 0 0,0-1-1 0 0,0 1 0 0 0,1 0 1 0 0,-1-1-1 0 0,1 1 1 0 0,0 0-1 0 0,0 0 1 0 0,0 1-1 0 0,1-1 0 0 0,0 1 1 0 0,-1-1-1 0 0,9-4 1 0 0,-10 6-31 0 0,1 0 0 0 0,0 0 0 0 0,-1 0 1 0 0,1 0-1 0 0,0 0 0 0 0,0 1 0 0 0,0 0 1 0 0,0-1-1 0 0,1 1 0 0 0,-1 0 0 0 0,0 0 0 0 0,0 1 1 0 0,1-1-1 0 0,-1 1 0 0 0,0-1 0 0 0,1 1 0 0 0,-1 0 1 0 0,0 1-1 0 0,1-1 0 0 0,-1 0 0 0 0,0 1 1 0 0,1 0-1 0 0,-1 0 0 0 0,4 1 0 0 0,-5 1-43 0 0,1-1 0 0 0,-1 1 0 0 0,0 0 1 0 0,1-1-1 0 0,-1 1 0 0 0,-1 0 0 0 0,1 0 0 0 0,0 1 0 0 0,-1-1 0 0 0,1 0 0 0 0,-1 0 0 0 0,0 1 0 0 0,0-1 0 0 0,-1 1 0 0 0,1-1 0 0 0,-1 1 0 0 0,1-1 0 0 0,-1 1 1 0 0,0-1-1 0 0,0 1 0 0 0,-1 0 0 0 0,1-1 0 0 0,-1 1 0 0 0,0-1 0 0 0,0 0 0 0 0,0 1 0 0 0,0-1 0 0 0,0 0 0 0 0,-1 1 0 0 0,0-1 0 0 0,-1 3 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3.0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40 14915 0 0,'2'-39'4981'0'0,"-2"38"-4446"0"0,1 2-1100 0 0,1-1 492 0 0,-1 1-1 0 0,0-1 1 0 0,0 1 0 0 0,1 0 0 0 0,-1 0-1 0 0,0-1 1 0 0,0 1 0 0 0,0 0 0 0 0,0 0 0 0 0,0 0-1 0 0,0 0 1 0 0,0 0 0 0 0,0 0 0 0 0,0 1 0 0 0,-1-1-1 0 0,1 0 1 0 0,0 0 0 0 0,-1 0 0 0 0,1 1-1 0 0,-1-1 1 0 0,1 0 0 0 0,-1 1 0 0 0,1 2 0 0 0,7 35-412 0 0,-2 25 645 0 0,-2 0 1 0 0,-4 0 0 0 0,-8 74 0 0 0,6-112-117 0 0,-1-12 23 0 0,2 0 0 0 0,0 0 0 0 0,1-1-1 0 0,0 1 1 0 0,4 22 0 0 0,-4-35-186 0 0,6-2-3507 0 0,12-1 3502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3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26 266 11362 0 0,'-4'-8'1094'0'0,"0"0"-1"0"0,1 0 0 0 0,-1 0 0 0 0,2-1 1 0 0,-1 1-1 0 0,1-1 0 0 0,1 1 0 0 0,-1-16 1 0 0,2 19-969 0 0,0 0 0 0 0,1 0 1 0 0,0 0-1 0 0,0 0 1 0 0,0 0-1 0 0,0 0 0 0 0,1 0 1 0 0,0 1-1 0 0,0-1 0 0 0,0 1 1 0 0,1-1-1 0 0,0 1 1 0 0,-1 0-1 0 0,2 0 0 0 0,-1 0 1 0 0,6-6-1 0 0,2-1-107 0 0,1 1 0 0 0,0 0 0 0 0,1 1 0 0 0,0 0 0 0 0,24-11 0 0 0,-30 16-118 0 0,1 0 0 0 0,0 1-1 0 0,0 0 1 0 0,0 1 0 0 0,1 0 0 0 0,-1 0 0 0 0,0 1 0 0 0,1 0 0 0 0,-1 0 0 0 0,1 1 0 0 0,-1 0 0 0 0,10 2-1 0 0,-15-2 16 0 0,0 1-1 0 0,-1 0 1 0 0,1 0-1 0 0,0-1 1 0 0,0 2-1 0 0,-1-1 1 0 0,1 0-1 0 0,-1 0 0 0 0,1 1 1 0 0,-1-1-1 0 0,0 1 1 0 0,1 0-1 0 0,-1 0 1 0 0,0 0-1 0 0,0 0 1 0 0,0 0-1 0 0,0 0 0 0 0,2 5 1 0 0,-2-3 38 0 0,0 0 1 0 0,0 1 0 0 0,-1-1-1 0 0,1 1 1 0 0,-1 0 0 0 0,0-1-1 0 0,0 1 1 0 0,-1 0-1 0 0,0 0 1 0 0,0 7 0 0 0,0-2 69 0 0,-1 0 0 0 0,-1 1 0 0 0,0-1 0 0 0,0 0 0 0 0,-1 0 0 0 0,0 0 1 0 0,-1 0-1 0 0,0 0 0 0 0,-9 14 0 0 0,-6 3 38 0 0,-2-1 1 0 0,0-1 0 0 0,-2-1-1 0 0,0-2 1 0 0,-2 0-1 0 0,0-1 1 0 0,-40 24-1 0 0,50-41 485 0 0,13-7 201 0 0,9-5-836 0 0,-5 7 70 0 0,0 0-1 0 0,0-1 0 0 0,-1 1 1 0 0,1 0-1 0 0,0 0 0 0 0,0 0 1 0 0,0 1-1 0 0,0-1 0 0 0,0 0 1 0 0,0 1-1 0 0,1-1 0 0 0,-1 1 1 0 0,0 0-1 0 0,4-1 0 0 0,-1 2-30 0 0,0 0 0 0 0,0 0-1 0 0,0 0 1 0 0,0 1-1 0 0,-1-1 1 0 0,8 4-1 0 0,130 64-359 0 0,31 13 349 0 0,-171-81 17 0 0,3 1-78 0 0,-1-1 0 0 0,1 1 1 0 0,-1 0-1 0 0,0 0 0 0 0,0 1 1 0 0,0-1-1 0 0,0 1 0 0 0,0 0 1 0 0,0 0-1 0 0,3 4 0 0 0,-7-3-607 0 0,-4-1-255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4.1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8 157 8834 0 0,'-1'-2'669'0'0,"0"0"0"0"0,0 0-1 0 0,0 0 1 0 0,0 0 0 0 0,1-1 0 0 0,-1 1 0 0 0,1 0-1 0 0,-1 0 1 0 0,1 0 0 0 0,0-1 0 0 0,0 1 0 0 0,0 0-1 0 0,1-4 1 0 0,-1 4-420 0 0,1 0 0 0 0,0 0 0 0 0,-1 0-1 0 0,1 0 1 0 0,0 0 0 0 0,0 0 0 0 0,0 0-1 0 0,1 0 1 0 0,-1 1 0 0 0,0-1 0 0 0,1 0-1 0 0,1-1 1 0 0,5-3-218 0 0,0 1-1 0 0,0 0 0 0 0,0 0 1 0 0,0 1-1 0 0,13-5 0 0 0,-14 7 248 0 0,12-7-202 0 0,11-4 18 0 0,55-17 0 0 0,-77 28-144 0 0,0 0 0 0 0,0 1 0 0 0,0-1 1 0 0,1 1-1 0 0,-1 1 0 0 0,0 0 1 0 0,1 0-1 0 0,-1 1 0 0 0,1 0 1 0 0,-1 0-1 0 0,0 1 0 0 0,9 2 1 0 0,-16-3 1 0 0,1-1 0 0 0,-1 1 1 0 0,1-1-1 0 0,-1 1 1 0 0,0 0-1 0 0,1 0 1 0 0,-1 0-1 0 0,0 0 0 0 0,0 0 1 0 0,0 0-1 0 0,1 0 1 0 0,-1 0-1 0 0,0 0 0 0 0,0 0 1 0 0,-1 1-1 0 0,1-1 1 0 0,0 0-1 0 0,0 1 1 0 0,-1-1-1 0 0,1 0 0 0 0,0 1 1 0 0,-1-1-1 0 0,1 2 1 0 0,-1 1-12 0 0,0-1 0 0 0,0 0-1 0 0,0 0 1 0 0,0 0 0 0 0,-1 0 0 0 0,1 0 0 0 0,-1 0 0 0 0,0 0 0 0 0,0 0 0 0 0,-2 6 0 0 0,-5 6-35 0 0,-1-1 0 0 0,0 1 0 0 0,-16 18-1 0 0,19-24 92 0 0,-13 14 40 0 0,3-4 59 0 0,1 1-1 0 0,1 1 1 0 0,0-1 0 0 0,2 2 0 0 0,0 0 0 0 0,-14 40-1 0 0,26-61-72 0 0,0 0 0 0 0,0 0 0 0 0,0 0-1 0 0,0-1 1 0 0,1 1 0 0 0,-1 0-1 0 0,0 0 1 0 0,0-1 0 0 0,1 1 0 0 0,-1 0-1 0 0,0 0 1 0 0,1-1 0 0 0,-1 1 0 0 0,0 0-1 0 0,1-1 1 0 0,-1 1 0 0 0,1-1 0 0 0,0 1-1 0 0,-1 0 1 0 0,1-1 0 0 0,-1 1 0 0 0,1-1-1 0 0,0 1 1 0 0,-1-1 0 0 0,1 0 0 0 0,0 1-1 0 0,0-1 1 0 0,-1 0 0 0 0,1 0 0 0 0,0 1-1 0 0,0-1 1 0 0,-1 0 0 0 0,1 0 0 0 0,0 0-1 0 0,0 0 1 0 0,0 0 0 0 0,1 0 0 0 0,32 3 436 0 0,-33-3-453 0 0,44-2 330 0 0,64-12-1 0 0,-63 7-394 0 0,66-2-1 0 0,-102 9-37 0 0,-7-1-32 0 0,0 1-1 0 0,0 0 1 0 0,0 0-1 0 0,0 0 1 0 0,-1 0-1 0 0,1 0 1 0 0,0 1-1 0 0,0-1 1 0 0,0 1-1 0 0,0 0 1 0 0,-1 0-1 0 0,1 0 1 0 0,0 0 0 0 0,-1 0-1 0 0,5 3 1 0 0,-1 3-857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06.6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0 1480 0 0,'-5'0'104'0'0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12.5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 27 7874 0 0,'-3'-2'738'0'0,"-22"-13"654"0"0,17 5 4622 0 0,1 172-4947 0 0,2 47-464 0 0,6-197-577 0 0,0 0 0 0 0,1 0 0 0 0,0 0 0 0 0,1 0 1 0 0,1 0-1 0 0,0-1 0 0 0,8 17 0 0 0,15 12-2724 0 0,-20-32 2614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13.1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4 194 13011 0 0,'0'-1'231'0'0,"-1"1"0"0"0,1-1 0 0 0,0 1 0 0 0,0 0 0 0 0,-1-1 0 0 0,1 1-1 0 0,0-1 1 0 0,0 1 0 0 0,-1-1 0 0 0,1 1 0 0 0,0-1 0 0 0,0 1 0 0 0,0-1 0 0 0,0 1 0 0 0,0-1 0 0 0,0 1 0 0 0,0-1 0 0 0,0 1 0 0 0,0-1 0 0 0,0 1 0 0 0,0-1 0 0 0,0 1 0 0 0,0-2 0 0 0,8-11 935 0 0,18-8-1242 0 0,6 0 129 0 0,13-9-6 0 0,56-27-1 0 0,-87 51-126 0 0,0 0 0 0 0,0 0 0 0 0,0 1 0 0 0,1 1 0 0 0,0 1 0 0 0,-1 0 0 0 0,1 0 1 0 0,0 2-1 0 0,16 0 0 0 0,-27 1 7 0 0,1 0 1 0 0,-1 1 0 0 0,1 0 0 0 0,-1-1-1 0 0,1 2 1 0 0,-1-1 0 0 0,0 0-1 0 0,1 1 1 0 0,-1 0 0 0 0,0 0 0 0 0,0 0-1 0 0,0 1 1 0 0,-1-1 0 0 0,1 1-1 0 0,6 6 1 0 0,-5-3-13 0 0,-1 0 0 0 0,1-1 0 0 0,-1 2 0 0 0,0-1 0 0 0,-1 0 0 0 0,0 1 0 0 0,0-1 1 0 0,0 1-1 0 0,1 9 0 0 0,1 4 47 0 0,-1 0 1 0 0,-2 1 0 0 0,0-1-1 0 0,-1 1 1 0 0,-1 0 0 0 0,-3 23 0 0 0,1-19 179 0 0,-2-1 0 0 0,0 0 0 0 0,-2 0 0 0 0,-1 0 0 0 0,0-1 0 0 0,-2 0 0 0 0,-21 40 0 0 0,24-53-57 0 0,0 0 1 0 0,-1 0 0 0 0,-1-1 0 0 0,1 0 0 0 0,-1 0-1 0 0,-1 0 1 0 0,1-2 0 0 0,-2 1 0 0 0,1-1-1 0 0,-1 0 1 0 0,0-1 0 0 0,0 0 0 0 0,-1 0 0 0 0,1-1-1 0 0,-1-1 1 0 0,-1 0 0 0 0,1 0 0 0 0,-16 2 0 0 0,25-5-37 0 0,0-1 0 0 0,-1 0 1 0 0,1 1-1 0 0,0-1 0 0 0,0 0 1 0 0,0 0-1 0 0,-1 0 0 0 0,1 0 1 0 0,0-1-1 0 0,0 1 1 0 0,0 0-1 0 0,0-1 0 0 0,0 0 1 0 0,-1 1-1 0 0,1-1 0 0 0,0 0 1 0 0,0 0-1 0 0,1 0 1 0 0,-1-1-1 0 0,0 1 0 0 0,0 0 1 0 0,0-1-1 0 0,1 1 0 0 0,-1-1 1 0 0,1 1-1 0 0,-3-4 1 0 0,2 2-30 0 0,1-1 0 0 0,-1 0 0 0 0,1 1 0 0 0,0-1 1 0 0,0 0-1 0 0,0 1 0 0 0,0-1 0 0 0,1 0 1 0 0,0 0-1 0 0,-1 0 0 0 0,1 0 0 0 0,1 0 0 0 0,-1 0 1 0 0,2-6-1 0 0,0-2-151 0 0,0 0 0 0 0,1 0 0 0 0,1 0 0 0 0,9-22 0 0 0,-11 31 76 0 0,-1 0 0 0 0,1 0 0 0 0,0 1-1 0 0,0-1 1 0 0,0 0 0 0 0,0 1 0 0 0,0-1-1 0 0,1 1 1 0 0,-1 0 0 0 0,1 0-1 0 0,0 0 1 0 0,-1 0 0 0 0,1 0 0 0 0,0 0-1 0 0,0 1 1 0 0,0-1 0 0 0,0 1-1 0 0,0 0 1 0 0,1 0 0 0 0,-1 0 0 0 0,0 0-1 0 0,6 0 1 0 0,3 1-91 0 0,-1 1 0 0 0,0 0 0 0 0,0 1 0 0 0,1 0 0 0 0,-1 1 0 0 0,0 0 0 0 0,-1 1 0 0 0,1 0 0 0 0,10 5 0 0 0,14 9 85 0 0,40 28 0 0 0,47 32-3485 0 0,-111-72 3437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13.5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61 13555 0 0,'6'-26'1857'0'0,"-6"24"-1644"0"0,0 0 0 0 0,0-1-1 0 0,1 1 1 0 0,-1 0 0 0 0,0 0 0 0 0,1 0 0 0 0,0-1-1 0 0,-1 1 1 0 0,1 0 0 0 0,0 0 0 0 0,0 0 0 0 0,0 0-1 0 0,1 0 1 0 0,2-3 865 0 0,-6 12-1738 0 0,0 0 507 0 0,0 0-1 0 0,-1 0 1 0 0,0-1 0 0 0,0 1-1 0 0,-1-1 1 0 0,-5 9-1 0 0,-9 17 139 0 0,5-4 191 0 0,-2-1 0 0 0,-26 37 0 0 0,33-52-33 0 0,8-12-138 0 0,0 0 0 0 0,0 1 0 0 0,0-1 0 0 0,0 0 0 0 0,-1 0-1 0 0,1 0 1 0 0,0 1 0 0 0,0-1 0 0 0,0 0 0 0 0,0 0 0 0 0,0 0 0 0 0,0 1 0 0 0,0-1 0 0 0,0 0 0 0 0,0 0 0 0 0,0 0 0 0 0,0 1 0 0 0,0-1 0 0 0,0 0 0 0 0,0 0 0 0 0,0 1 0 0 0,0-1 0 0 0,0 0 0 0 0,0 0 0 0 0,0 0 0 0 0,0 1 0 0 0,0-1 0 0 0,0 0 0 0 0,0 0 0 0 0,0 0 0 0 0,1 1 0 0 0,-1-1 0 0 0,0 0 0 0 0,0 0 0 0 0,0 0 0 0 0,0 0 0 0 0,0 1 0 0 0,1-1 0 0 0,-1 0 0 0 0,0 0 0 0 0,0 0 0 0 0,0 0 0 0 0,0 0 0 0 0,1 0 0 0 0,-1 1 0 0 0,0-1 0 0 0,0 0 0 0 0,1 0 0 0 0,-1 0 0 0 0,0 0 0 0 0,0 0 0 0 0,0 0 0 0 0,1 0 0 0 0,-1 0 0 0 0,0 0-1 0 0,0 0 1 0 0,0 0 0 0 0,1 0 0 0 0,-1 0 0 0 0,0 0 0 0 0,0 0 0 0 0,1 0 0 0 0,-1-1 0 0 0,0 1 0 0 0,17-2-206 0 0,-16 2 235 0 0,65-18-605 0 0,-53 14 499 0 0,0 0 1 0 0,0 1-1 0 0,1 0 1 0 0,20-1-1 0 0,-22 4 25 0 0,0 1-1 0 0,1 0 0 0 0,-1 0 0 0 0,0 1 0 0 0,0 1 0 0 0,0 0 0 0 0,0 1 0 0 0,-1 0 0 0 0,1 1 0 0 0,-1 0 0 0 0,0 0 1 0 0,12 10-1 0 0,-17-11 32 0 0,0 0 0 0 0,0 1 1 0 0,-1-1-1 0 0,1 1 1 0 0,-1 0-1 0 0,-1 1 0 0 0,1-1 1 0 0,-1 1-1 0 0,0 0 1 0 0,0 0-1 0 0,0 1 0 0 0,-1-1 1 0 0,0 1-1 0 0,0 0 1 0 0,-1-1-1 0 0,0 1 0 0 0,0 0 1 0 0,-1 1-1 0 0,0-1 1 0 0,0 0-1 0 0,0 0 0 0 0,-1 10 1 0 0,-1-11 119 0 0,0-1 1 0 0,-1 1-1 0 0,1 0 1 0 0,-1 0-1 0 0,0-1 0 0 0,0 1 1 0 0,-1-1-1 0 0,1 0 1 0 0,-1 1-1 0 0,-1-1 0 0 0,1 0 1 0 0,-1-1-1 0 0,1 1 1 0 0,-1-1-1 0 0,-1 0 0 0 0,1 1 1 0 0,-1-2-1 0 0,1 1 1 0 0,-8 4-1 0 0,7-5-232 0 0,0 0-1 0 0,0-1 1 0 0,0 1-1 0 0,0-1 1 0 0,0 0-1 0 0,0 0 0 0 0,-1-1 1 0 0,1 1-1 0 0,-1-1 1 0 0,0 0-1 0 0,1-1 1 0 0,-1 0-1 0 0,1 1 1 0 0,-1-2-1 0 0,0 1 1 0 0,1-1-1 0 0,-1 0 1 0 0,1 0-1 0 0,-1 0 1 0 0,-6-3-1 0 0,7 1-420 0 0,0 1-1 0 0,0-1 1 0 0,1 0-1 0 0,-1 0 1 0 0,1-1-1 0 0,0 1 1 0 0,-5-6-1 0 0,-6-4 298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13.9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0 247 10818 0 0,'2'-4'477'0'0,"0"0"1"0"0,0 1-1 0 0,0-1 0 0 0,0 1 0 0 0,0 0 0 0 0,1 0 0 0 0,-1 0 0 0 0,1 0 0 0 0,0 0 0 0 0,0 0 1 0 0,0 1-1 0 0,0 0 0 0 0,4-3 0 0 0,47-26 1252 0 0,7 5-1106 0 0,2 1 1 0 0,114-27 0 0 0,136-7-2802 0 0,-271 51 1374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3.3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41 4153 0 0,'0'-15'2822'0'0,"0"5"-769"0"0,0 1-1019 0 0,0 2-1401 0 0,6 10-896 0 0,-1 4 990 0 0,0 1 0 0 0,-1-1 0 0 0,1 1 0 0 0,-2-1 0 0 0,1 1 0 0 0,-1 0-1 0 0,3 11 1 0 0,13 67-69 0 0,-5-19 526 0 0,-12-61-62 0 0,-1 1 0 0 0,-1-1 0 0 0,1 1 0 0 0,-1 12 0 0 0,-1-5 6327 0 0,-4-22-5349 0 0,2 0-1048 0 0,0-1 1 0 0,0 1-1 0 0,1-1 0 0 0,0 0 0 0 0,1 1 0 0 0,0-1 0 0 0,1 0 0 0 0,-1 0 0 0 0,1 0 0 0 0,1 0 1 0 0,0 0-1 0 0,0 0 0 0 0,5-15 0 0 0,-5 17-87 0 0,1 1 1 0 0,0-1-1 0 0,0 1 0 0 0,1-1 1 0 0,0 1-1 0 0,0 0 0 0 0,0 0 1 0 0,1 0-1 0 0,0 1 0 0 0,0-1 0 0 0,1 1 1 0 0,-1 0-1 0 0,1 0 0 0 0,0 0 1 0 0,0 1-1 0 0,1-1 0 0 0,-1 1 1 0 0,1 1-1 0 0,8-5 0 0 0,-11 7-11 0 0,0 0-1 0 0,0 0 0 0 0,0 0 0 0 0,0 0 1 0 0,1 1-1 0 0,-1-1 0 0 0,0 1 0 0 0,0 0 0 0 0,1 0 1 0 0,-1 0-1 0 0,0 0 0 0 0,0 1 0 0 0,0-1 1 0 0,0 1-1 0 0,1 0 0 0 0,-1 0 0 0 0,0 0 1 0 0,3 2-1 0 0,-1 0-51 0 0,-1 0 0 0 0,1 0 0 0 0,-1 0 1 0 0,0 1-1 0 0,0-1 0 0 0,-1 1 0 0 0,1 0 1 0 0,-1 0-1 0 0,0 1 0 0 0,3 4 0 0 0,3 8-67 0 0,-1-1 0 0 0,-1 1 0 0 0,0 1-1 0 0,-2-1 1 0 0,5 23 0 0 0,-3-27 883 0 0,1-13 912 0 0,11-22 287 0 0,-15 17-2350 0 0,9-15 544 0 0,18-35 1 0 0,0-1-101 0 0,-30 54-41 0 0,1-1 0 0 0,-1 0 0 0 0,1 1-1 0 0,0 0 1 0 0,0-1 0 0 0,0 1 0 0 0,0 0 0 0 0,0 0-1 0 0,0 0 1 0 0,0 0 0 0 0,4-2 0 0 0,-5 4-33 0 0,1 0 0 0 0,-1 0 0 0 0,0 0 0 0 0,1 1 0 0 0,-1-1 0 0 0,0 0 0 0 0,0 0 0 0 0,1 1 0 0 0,-1-1 0 0 0,0 1 0 0 0,0-1 0 0 0,1 1 0 0 0,-1 0 0 0 0,0-1 0 0 0,0 1 0 0 0,0 0 0 0 0,0 0 0 0 0,0 0 0 0 0,0 0 0 0 0,0 0 0 0 0,0 0 0 0 0,-1 0 0 0 0,1 0 0 0 0,0 0 0 0 0,0 0 0 0 0,0 1 0 0 0,13 19-474 0 0,0 0 0 0 0,20 44 1 0 0,8 13 785 0 0,-24-44-1658 0 0,-14-23 1369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6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127 110 8682 0 0,'0'0'1462'0'0,"0"-1"-1194"0"0,0 0 1 0 0,0-1 0 0 0,0 1 0 0 0,0 0 0 0 0,0 0-1 0 0,0 0 1 0 0,1 0 0 0 0,-1 0 0 0 0,0 0 0 0 0,0 0-1 0 0,1 0 1 0 0,-1-1 0 0 0,1 1 0 0 0,-1 0 0 0 0,2-1-1 0 0,0-2-268 0 0,0 1-1 0 0,0 0 0 0 0,0 0 0 0 0,1-1 0 0 0,0 1 0 0 0,-1 1 0 0 0,1-1 1 0 0,0 0-1 0 0,0 1 0 0 0,1-1 0 0 0,-1 1 0 0 0,0 0 0 0 0,8-3 0 0 0,14-5-167 0 0,1 1-1 0 0,0 1 0 0 0,1 2 0 0 0,0 0 1 0 0,0 2-1 0 0,1 1 0 0 0,-1 1 0 0 0,47 2 0 0 0,-72 0 122 0 0,0 0 0 0 0,0 0-1 0 0,0 0 1 0 0,0 1 0 0 0,0-1-1 0 0,-1 0 1 0 0,1 1-1 0 0,0-1 1 0 0,0 1 0 0 0,0-1-1 0 0,-1 1 1 0 0,1 0 0 0 0,0 0-1 0 0,0 0 1 0 0,-1 0-1 0 0,1 0 1 0 0,-1 0 0 0 0,1 1-1 0 0,-1-1 1 0 0,0 0-1 0 0,1 1 1 0 0,-1-1 0 0 0,0 1-1 0 0,2 2 1 0 0,-3-2-17 0 0,0 0-1 0 0,1 0 1 0 0,-1 0 0 0 0,0 1-1 0 0,0-1 1 0 0,0 0 0 0 0,0 0-1 0 0,0 1 1 0 0,-1-1 0 0 0,1 0-1 0 0,-1 0 1 0 0,1 0 0 0 0,-1 0-1 0 0,0 0 1 0 0,0 0 0 0 0,0 0-1 0 0,0 0 1 0 0,0 0 0 0 0,0 0 0 0 0,-4 3-1 0 0,-101 125-906 0 0,30-39 647 0 0,50-59 222 0 0,14-19 70 0 0,1 0 0 0 0,0 1 0 0 0,1 1 0 0 0,0-1 0 0 0,1 2 0 0 0,1-1 0 0 0,-12 31 0 0 0,19-44 51 0 0,1 0 0 0 0,-1 1 0 0 0,1-1 0 0 0,-1 0 0 0 0,1 1 0 0 0,0-1 0 0 0,0 0 0 0 0,0 1 0 0 0,1-1 0 0 0,-1 0 0 0 0,0 0 0 0 0,1 1 0 0 0,-1-1 0 0 0,1 0 0 0 0,0 0 0 0 0,0 0 0 0 0,0 0 0 0 0,0 1 0 0 0,0-1 0 0 0,0-1 0 0 0,1 1 0 0 0,1 3 0 0 0,1-2 58 0 0,-1-1 1 0 0,0 1-1 0 0,1-1 0 0 0,-1 0 0 0 0,1 0 0 0 0,0 0 0 0 0,0 0 0 0 0,0-1 0 0 0,0 1 0 0 0,0-1 0 0 0,7 1 0 0 0,-1 0 139 0 0,-1-1 0 0 0,1 0 0 0 0,0-1 0 0 0,0 0 0 0 0,0-1 1 0 0,0 0-1 0 0,-1 0 0 0 0,1-1 0 0 0,0 0 0 0 0,11-5 0 0 0,-20 6-95 0 0,1 1 0 0 0,0-1 0 0 0,0 1 0 0 0,-1-1 0 0 0,1 0 0 0 0,-1 0 0 0 0,1 0 0 0 0,-1 0 0 0 0,1 0 0 0 0,-1 0 0 0 0,1 0 0 0 0,-1-1 0 0 0,0 1 0 0 0,0 0 0 0 0,0-1 0 0 0,0 1 1 0 0,0-1-1 0 0,0 1 0 0 0,0-1 0 0 0,0 0 0 0 0,0 1 0 0 0,-1-1 0 0 0,1 0 0 0 0,-1 1 0 0 0,1-1 0 0 0,-1 0 0 0 0,0 0 0 0 0,1-3 0 0 0,-3 2 31 0 0,1-1 1 0 0,0 0-1 0 0,0 1 0 0 0,-1-1 1 0 0,0 1-1 0 0,0 0 0 0 0,0 0 1 0 0,0 0-1 0 0,0 0 0 0 0,-1 0 1 0 0,1 0-1 0 0,-1 0 0 0 0,-3-2 1 0 0,-50-43-104 0 0,-2 2 0 0 0,-3 3 0 0 0,-125-68 0 0 0,183 109 90 0 0,-11-7-2996 0 0,14 8 2689 0 0,1 0 0 0 0,0 1 0 0 0,-1-1 0 0 0,1 1-1 0 0,0 0 1 0 0,0-1 0 0 0,-1 1 0 0 0,1 0 0 0 0,0-1-1 0 0,0 1 1 0 0,0 0 0 0 0,0 0 0 0 0,-1 0 0 0 0,1-1-1 0 0,0 1 1 0 0,0 0 0 0 0,0 0 0 0 0,0 0-1 0 0,1 1 1 0 0,14-4-1843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3.6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42 345 10458 0 0,'-2'1'54'0'0,"0"0"-1"0"0,1 1 1 0 0,-1-1 0 0 0,0 0-1 0 0,0 1 1 0 0,1 0-1 0 0,-1-1 1 0 0,1 1-1 0 0,0 0 1 0 0,-1 0-1 0 0,1 0 1 0 0,0-1 0 0 0,0 1-1 0 0,0 1 1 0 0,0-1-1 0 0,0 0 1 0 0,1 0-1 0 0,-1 0 1 0 0,1 0 0 0 0,-1 1-1 0 0,1-1 1 0 0,0 0-1 0 0,0 0 1 0 0,0 1-1 0 0,0 2 1 0 0,0 3-127 0 0,1 1-1 0 0,-1-1 1 0 0,1 0-1 0 0,1 0 1 0 0,3 14-1 0 0,-4-21 8 0 0,0 1-1 0 0,0 0 1 0 0,0 0-1 0 0,1-1 1 0 0,-1 1-1 0 0,0-1 1 0 0,1 1-1 0 0,-1-1 1 0 0,1 1-1 0 0,-1-1 1 0 0,1 0-1 0 0,-1 0 1 0 0,1 1-1 0 0,0-1 1 0 0,0-1-1 0 0,0 1 1 0 0,-1 0-1 0 0,1 0 1 0 0,0-1-1 0 0,0 1 1 0 0,0-1-1 0 0,0 1 1 0 0,0-1-1 0 0,0 0 1 0 0,0 0-1 0 0,0 0 1 0 0,0 0-1 0 0,0 0 1 0 0,3-1-1 0 0,0-3-18 0 0</inkml:trace>
  <inkml:trace contextRef="#ctx0" brushRef="#br0" timeOffset="1">3 16 14483 0 0,'0'0'-63'0'0,"0"-1"-1"0"0,-1 1 1 0 0,1 0-1 0 0,0-1 1 0 0,0 1-1 0 0,0-1 1 0 0,-1 1-1 0 0,1 0 1 0 0,0-1-1 0 0,0 1 1 0 0,0-1-1 0 0,0 1 1 0 0,0 0-1 0 0,0-1 1 0 0,0 1-1 0 0,0-1 1 0 0,0 1-1 0 0,0-1 1 0 0,0 1-1 0 0,0 0 1 0 0,0-1-1 0 0,0 1 1 0 0,0-1-1 0 0,1 1 1 0 0,-1 0-1 0 0,0-1 1 0 0,0 1-1 0 0,0 0 1 0 0,1-1-1 0 0,-1 1 1 0 0,0 0-1 0 0,0-1 1 0 0,1 1-1 0 0,-1 0 1 0 0,0-1-1 0 0,1 1 1 0 0,-1 0-1 0 0,0 0 1 0 0,1-1-1 0 0,-1 1 1 0 0,1 0-1 0 0,-1 0 1 0 0,0 0-1 0 0,1 0 1 0 0,-1-1-1 0 0,1 1 1 0 0,-1 0-1 0 0,0 0 1 0 0,1 0-1 0 0,-1 0 1 0 0,1 0 0 0 0,-1 0-1 0 0,0 0 1 0 0,1 0-1 0 0,-1 0 1 0 0,1 0-1 0 0,-1 0 1 0 0,0 1-1 0 0,1-1 1 0 0,-1 0-1 0 0,1 0 1 0 0,-1 0-1 0 0,0 0 1 0 0,1 1-1 0 0,0-1 1 0 0,3 1 415 0 0,20 3-3294 0 0,-10-3 968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4.0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1 11602 0 0,'-9'65'-4399'0'0,"12"40"4012"0"0,21 133 0 0 0,38 102 1897 0 0,-61-337-1585 0 0,-1 1 1 0 0,1-1-1 0 0,0 1 1 0 0,0-1-1 0 0,0 1 1 0 0,0-1-1 0 0,1 0 0 0 0,0 1 1 0 0,-1-1-1 0 0,1 0 1 0 0,5 5-1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4.4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5 192 13035 0 0,'0'0'743'0'0,"0"0"-911"0"0,-1 0 134 0 0,1 0-1 0 0,0 1 1 0 0,-1-1 0 0 0,1 0 0 0 0,0 0-1 0 0,0 1 1 0 0,0-1 0 0 0,-1 0-1 0 0,1 1 1 0 0,0-1 0 0 0,0 0 0 0 0,0 1-1 0 0,-1-1 1 0 0,1 0 0 0 0,0 1-1 0 0,0-1 1 0 0,0 1 0 0 0,0-1 0 0 0,0 0-1 0 0,0 1 1 0 0,0-1 0 0 0,0 1-1 0 0,0-1 1 0 0,0 0 0 0 0,0 1-1 0 0,0-1 1 0 0,0 0 0 0 0,0 1 0 0 0,1 0-1 0 0,-1 0 34 0 0,1 1-1 0 0,0 0 0 0 0,0-1 0 0 0,0 1 1 0 0,-1-1-1 0 0,2 1 0 0 0,-1-1 0 0 0,0 1 0 0 0,0-1 1 0 0,0 0-1 0 0,1 0 0 0 0,-1 0 0 0 0,0 1 1 0 0,1-1-1 0 0,-1 0 0 0 0,1-1 0 0 0,0 1 1 0 0,-1 0-1 0 0,1 0 0 0 0,3 0 0 0 0,0 1 35 0 0,0-1 0 0 0,1-1 1 0 0,-1 1-1 0 0,1-1 0 0 0,-1 0 0 0 0,0 0 0 0 0,7-1 0 0 0,5-2 114 0 0,0-1 0 0 0,0 0-1 0 0,28-11 1 0 0,-35 10-222 0 0,0 0 0 0 0,-1 0 0 0 0,0-1 0 0 0,0 0 0 0 0,0 0 0 0 0,-1-1 0 0 0,0 0 0 0 0,14-17-1 0 0,-18 20-107 0 0,-1 0-1 0 0,0-1 0 0 0,1 1 0 0 0,-2-1 0 0 0,1 0 0 0 0,0 0 0 0 0,-1 0 1 0 0,0 0-1 0 0,0 0 0 0 0,-1-1 0 0 0,1 1 0 0 0,-1 0 0 0 0,0-1 1 0 0,-1 1-1 0 0,1-1 0 0 0,-1 1 0 0 0,0-1 0 0 0,-2-10 0 0 0,2 15 216 0 0,-1-1 0 0 0,1 1 0 0 0,0 0-1 0 0,-1-1 1 0 0,1 1 0 0 0,-1 0 0 0 0,0 0 0 0 0,1-1-1 0 0,-1 1 1 0 0,0 0 0 0 0,0 0 0 0 0,0 0 0 0 0,0 0-1 0 0,0 0 1 0 0,0 0 0 0 0,0 0 0 0 0,0 1 0 0 0,0-1-1 0 0,0 0 1 0 0,0 0 0 0 0,-3 0 0 0 0,1 0 12 0 0,0 0 0 0 0,0 1 1 0 0,1-1-1 0 0,-1 1 0 0 0,0 0 0 0 0,0 0 1 0 0,0 0-1 0 0,0 0 0 0 0,1 0 1 0 0,-5 2-1 0 0,-1 0 19 0 0,0 0 0 0 0,-1 1 1 0 0,1 0-1 0 0,0 0 0 0 0,1 1 1 0 0,-9 5-1 0 0,-1 4 11 0 0,1 1-1 0 0,1 1 1 0 0,0 0 0 0 0,1 1-1 0 0,0 0 1 0 0,2 1 0 0 0,0 0-1 0 0,-19 38 1 0 0,29-51-57 0 0,0 0 0 0 0,0 0 0 0 0,0 0-1 0 0,0 0 1 0 0,1 0 0 0 0,0 1 0 0 0,0-1 0 0 0,0 0 0 0 0,0 1 0 0 0,1-1 0 0 0,-1 1 0 0 0,1-1 0 0 0,0 1 0 0 0,1-1 0 0 0,-1 1-1 0 0,1-1 1 0 0,0 1 0 0 0,0-1 0 0 0,0 1 0 0 0,1-1 0 0 0,-1 0 0 0 0,1 0 0 0 0,0 0 0 0 0,0 0 0 0 0,5 6 0 0 0,-1-3 55 0 0,0-1 0 0 0,0 1 0 0 0,1-1 1 0 0,0 0-1 0 0,1-1 0 0 0,-1 0 0 0 0,1 0 1 0 0,0 0-1 0 0,0-1 0 0 0,0 0 0 0 0,17 4 1 0 0,6 1-241 0 0,1-2 0 0 0,0-1 0 0 0,0-2 1 0 0,54 0-1 0 0,-57-3 119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4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415 20 16083 0 0,'-3'-3'-55'0'0,"-1"1"0"0"0,0-1 0 0 0,0 1 0 0 0,0 1 0 0 0,0-1 0 0 0,0 0 0 0 0,-1 1 0 0 0,1 0 0 0 0,-1 0 0 0 0,1 0 0 0 0,0 1 0 0 0,-1-1 0 0 0,1 1 0 0 0,-1 0 0 0 0,1 1 0 0 0,-1-1 0 0 0,1 1 0 0 0,-1 0 0 0 0,1 0-1 0 0,0 0 1 0 0,-1 0 0 0 0,1 1 0 0 0,0-1 0 0 0,0 1 0 0 0,0 1 0 0 0,0-1 0 0 0,-4 4 0 0 0,-11 7-171 0 0,0 1 0 0 0,2 1 0 0 0,0 1 0 0 0,-15 18 0 0 0,19-20 284 0 0,-11 10-62 0 0,15-16 29 0 0,1 0 1 0 0,0 0 0 0 0,0 1 0 0 0,1 0 0 0 0,0 0 0 0 0,0 1-1 0 0,-8 17 1 0 0,15-26-35 0 0,0-1 0 0 0,0 1-1 0 0,0 0 1 0 0,0 0 0 0 0,0 0-1 0 0,0-1 1 0 0,0 1 0 0 0,1 0-1 0 0,-1 0 1 0 0,0 0 0 0 0,1-1 0 0 0,-1 1-1 0 0,0 0 1 0 0,1-1 0 0 0,-1 1-1 0 0,1 0 1 0 0,-1-1 0 0 0,1 1-1 0 0,-1-1 1 0 0,1 1 0 0 0,0-1-1 0 0,-1 1 1 0 0,1-1 0 0 0,-1 1-1 0 0,1-1 1 0 0,0 1 0 0 0,0-1 0 0 0,-1 0-1 0 0,1 1 1 0 0,0-1 0 0 0,0 0-1 0 0,-1 0 1 0 0,1 0 0 0 0,0 0-1 0 0,0 1 1 0 0,1-1 0 0 0,32 5-343 0 0,36-3 1 0 0,-38-3 295 0 0,-1 2 0 0 0,0 1 0 0 0,1 2 0 0 0,-1 0-1 0 0,-1 2 1 0 0,32 11 0 0 0,-58-15 33 0 0,0 0 0 0 0,0 0 0 0 0,0 0 1 0 0,-1 0-1 0 0,1 1 0 0 0,-1-1 0 0 0,1 1 0 0 0,-1 0 1 0 0,0 0-1 0 0,0 0 0 0 0,4 6 0 0 0,-6-8 54 0 0,-1 0-1 0 0,1 1 1 0 0,0-1-1 0 0,-1 0 1 0 0,1 0 0 0 0,-1 1-1 0 0,1-1 1 0 0,-1 0-1 0 0,1 1 1 0 0,-1-1 0 0 0,0 1-1 0 0,0-1 1 0 0,0 1-1 0 0,0-1 1 0 0,0 0-1 0 0,0 1 1 0 0,0-1 0 0 0,0 1-1 0 0,0-1 1 0 0,-1 1-1 0 0,1-1 1 0 0,-1 0-1 0 0,1 1 1 0 0,-1-1 0 0 0,1 0-1 0 0,-1 0 1 0 0,0 1-1 0 0,0-1 1 0 0,1 0 0 0 0,-1 0-1 0 0,0 0 1 0 0,0 0-1 0 0,0 0 1 0 0,0 0-1 0 0,-1 0 1 0 0,1 0 0 0 0,-2 1-1 0 0,-8 5 192 0 0,-1 0 0 0 0,0 0 0 0 0,-1-1 0 0 0,0-1 0 0 0,0 0 0 0 0,-19 4 0 0 0,-86 12 79 0 0,76-15-266 0 0,-138 23-3947 0 0,136-23 2040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5.6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89 10938 0 0,'-1'-3'315'0'0,"0"1"-1"0"0,-1-1 1 0 0,1 1-1 0 0,1-1 0 0 0,-1 0 1 0 0,0 0-1 0 0,0 1 0 0 0,1-1 1 0 0,0 0-1 0 0,0 0 1 0 0,0-3-1 0 0,1 4-289 0 0,0 0 1 0 0,0 1-1 0 0,0 0 1 0 0,0-1-1 0 0,0 1 0 0 0,0 0 1 0 0,1-1-1 0 0,-1 1 1 0 0,1 0-1 0 0,-1 0 1 0 0,1 0-1 0 0,-1 0 0 0 0,1 0 1 0 0,-1 1-1 0 0,1-1 1 0 0,0 0-1 0 0,-1 1 0 0 0,1-1 1 0 0,3 1-1 0 0,17-8-175 0 0,1 1 0 0 0,0 1 0 0 0,26-2 0 0 0,-44 7 102 0 0,1 0 0 0 0,-1 1 0 0 0,1 0 0 0 0,-1 0 0 0 0,0 0 1 0 0,1 1-1 0 0,-1-1 0 0 0,1 1 0 0 0,-1 1 0 0 0,0-1 0 0 0,1 1 0 0 0,-1 0 1 0 0,0 0-1 0 0,0 0 0 0 0,-1 1 0 0 0,1-1 0 0 0,0 1 0 0 0,-1 1 0 0 0,7 5 1 0 0,-9-7-12 0 0,0 0 0 0 0,0 0 0 0 0,-1 1 1 0 0,1-1-1 0 0,-1 1 0 0 0,0-1 1 0 0,1 1-1 0 0,-1-1 0 0 0,0 1 0 0 0,0 0 1 0 0,-1-1-1 0 0,1 1 0 0 0,-1 0 1 0 0,1 0-1 0 0,-1 0 0 0 0,0-1 0 0 0,0 1 1 0 0,0 3-1 0 0,-1 0-14 0 0,0-1 1 0 0,-1 0-1 0 0,0 1 1 0 0,1-1-1 0 0,-1 0 0 0 0,-1 0 1 0 0,1 0-1 0 0,-6 8 1 0 0,-2 0 48 0 0,0 0 0 0 0,0-1 1 0 0,-1-1-1 0 0,-1 0 0 0 0,-20 15 1 0 0,-6 2 2028 0 0,57-18-1717 0 0,-11-8-250 0 0,1-1 0 0 0,0 1-1 0 0,-1-1 1 0 0,1 0-1 0 0,0-1 1 0 0,0 0 0 0 0,10-2-1 0 0,8 1 14 0 0,14 1 140 0 0,-13-2-569 0 0,0 2 0 0 0,-1 1 0 0 0,1 1 0 0 0,-1 2 0 0 0,45 11 0 0 0,-49-6 6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6.5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2 174 9610 0 0,'0'0'33'0'0,"0"0"-1"0"0,0 0 1 0 0,0 0 0 0 0,0 0-1 0 0,-1 0 1 0 0,1 0 0 0 0,0 0-1 0 0,0 0 1 0 0,0 0 0 0 0,0 0-1 0 0,0 0 1 0 0,0-1 0 0 0,0 1-1 0 0,0 0 1 0 0,0 0 0 0 0,-1 0-1 0 0,1 0 1 0 0,0 0 0 0 0,0 0-1 0 0,0 0 1 0 0,0-1 0 0 0,0 1-1 0 0,0 0 1 0 0,0 0-1 0 0,0 0 1 0 0,0 0 0 0 0,0 0-1 0 0,0-1 1 0 0,0 1 0 0 0,0 0-1 0 0,0 0 1 0 0,0 0 0 0 0,0 0-1 0 0,0 0 1 0 0,0 0 0 0 0,0-1-1 0 0,0 1 1 0 0,0 0 0 0 0,1 0-1 0 0,-1 0 1 0 0,0 0 0 0 0,0 0-1 0 0,0 0 1 0 0,0-1 0 0 0,0 1-1 0 0,0 0 1 0 0,0 0 0 0 0,0 0-1 0 0,0 0 1 0 0,0 0 0 0 0,1 0-1 0 0,-1 0 1 0 0,0 0 0 0 0,0 0-1 0 0,0 0 1 0 0,0 0 0 0 0,0 0-1 0 0,0 0 1 0 0,1 0-1 0 0,-1-1 1 0 0,0 1 0 0 0,0 0-1 0 0,0 0 1 0 0,0 0 0 0 0,17-6 291 0 0,20-3-598 0 0,37-3 63 0 0,115-2 1 0 0,-78 7 100 0 0,1091-46 113 0 0,-590 34 182 0 0,988-28 892 0 0,-533 47-641 0 0,-446 38-884 0 0,-592-35 434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7.9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4 113 6769 0 0,'-3'-4'10080'0'0,"5"-2"-10392"0"0,5-2 296 0 0,-1 0 1 0 0,1 1-1 0 0,1 0 0 0 0,-1 1 1 0 0,1 0-1 0 0,1 0 1 0 0,-1 0-1 0 0,1 1 0 0 0,0 0 1 0 0,0 1-1 0 0,15-5 1 0 0,-10 3-107 0 0,1 1 0 0 0,0 1 1 0 0,0 1-1 0 0,0 0 0 0 0,0 1 1 0 0,0 0-1 0 0,23 1 1 0 0,-34 1 22 0 0,0 1 1 0 0,0 0-1 0 0,0 0 1 0 0,0 0-1 0 0,0 0 1 0 0,0 0 0 0 0,-1 1-1 0 0,1-1 1 0 0,0 1-1 0 0,-1 0 1 0 0,1 1-1 0 0,5 4 1 0 0,-7-6 31 0 0,-1 0 0 0 0,0 0 1 0 0,-1 0-1 0 0,1 1 0 0 0,0-1 1 0 0,0 0-1 0 0,0 0 0 0 0,-1 1 0 0 0,1-1 1 0 0,0 0-1 0 0,-1 1 0 0 0,0-1 0 0 0,1 1 1 0 0,-1-1-1 0 0,0 1 0 0 0,1-1 0 0 0,-1 1 1 0 0,0-1-1 0 0,0 1 0 0 0,0-1 1 0 0,-1 1-1 0 0,1-1 0 0 0,0 1 0 0 0,0-1 1 0 0,-1 0-1 0 0,1 1 0 0 0,-1-1 0 0 0,1 1 1 0 0,-1-1-1 0 0,0 0 0 0 0,1 1 1 0 0,-1-1-1 0 0,0 0 0 0 0,0 0 0 0 0,0 0 1 0 0,0 0-1 0 0,-2 2 0 0 0,-64 59-199 0 0,46-45 560 0 0,-29 33 0 0 0,50-50-271 0 0,-1 0-1 0 0,1 0 1 0 0,0 1 0 0 0,0-1 0 0 0,0 0 0 0 0,-1 0 0 0 0,1 1 0 0 0,0-1 0 0 0,0 0 0 0 0,0 0 0 0 0,0 1 0 0 0,0-1 0 0 0,0 0 0 0 0,0 0 0 0 0,0 1 0 0 0,0-1 0 0 0,0 0 0 0 0,0 1 0 0 0,0-1 0 0 0,0 0 0 0 0,0 0 0 0 0,0 1 0 0 0,0-1 0 0 0,0 0 0 0 0,0 1 0 0 0,0-1 0 0 0,0 0 0 0 0,0 0 0 0 0,0 1 0 0 0,1-1 0 0 0,-1 0 0 0 0,0 0 0 0 0,0 0 0 0 0,1 1 0 0 0,11 7 171 0 0,26 4-514 0 0,-28-10 312 0 0,23 8-102 0 0,0 1-1 0 0,0 1 1 0 0,58 33-1 0 0,-80-39 76 0 0,0 1-1 0 0,0 1 1 0 0,-1-1-1 0 0,0 2 1 0 0,0-1-1 0 0,-1 2 1 0 0,0-1-1 0 0,0 1 1 0 0,-1 0-1 0 0,-1 1 1 0 0,0 0-1 0 0,0 0 1 0 0,8 20-1 0 0,-14-28 31 0 0,0 0 0 0 0,0-1 0 0 0,0 1-1 0 0,-1 0 1 0 0,1 0 0 0 0,-1 0-1 0 0,0 0 1 0 0,1-1 0 0 0,-1 1 0 0 0,0 0-1 0 0,-1 0 1 0 0,1 0 0 0 0,0 0-1 0 0,-1 0 1 0 0,0-1 0 0 0,0 1 0 0 0,0 0-1 0 0,0-1 1 0 0,-2 6 0 0 0,0-5 99 0 0,0 1 0 0 0,0-1 0 0 0,0 0 0 0 0,0 0 0 0 0,0 0 0 0 0,-1 0 0 0 0,1 0 0 0 0,-1-1 0 0 0,0 0 1 0 0,0 0-1 0 0,-7 3 0 0 0,-6 1 228 0 0,-1-1 0 0 0,0 0 0 0 0,0-1 1 0 0,0-2-1 0 0,-21 2 0 0 0,-66-2 116 0 0,35-10-3740 0 0,57 6 3197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8.2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19188 0 0,'0'0'-392'0'0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8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7650 0 0,'0'0'4461'0'0,"-9"22"-7149"0"0,14 86 3125 0 0,21 113 0 0 0,-22-189-526 0 0,-1-5 150 0 0,-3-18 123 0 0,1 0-1 0 0,0-1 1 0 0,0 1 0 0 0,1-1 0 0 0,0 1 0 0 0,4 9 0 0 0,-6-18-146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9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7 11138 0 0,'0'-5'1622'0'0,"0"3"-1732"0"0,2 5-2035 0 0,-1 6 2150 0 0,1 1 0 0 0,-2-1 0 0 0,1 1 0 0 0,-1-1 0 0 0,0 1 0 0 0,-1-1 0 0 0,0 1 0 0 0,-1-1 0 0 0,-5 17 0 0 0,-2 22 368 0 0,6-31-34 0 0,2-15-195 0 0,0-1 1 0 0,0 1-1 0 0,1 0 0 0 0,-1 0 0 0 0,1 0 1 0 0,0 0-1 0 0,-1 1 0 0 0,1-1 0 0 0,0 0 1 0 0,0 0-1 0 0,0 0 0 0 0,0 0 0 0 0,1 0 1 0 0,-1 0-1 0 0,0 0 0 0 0,1 0 1 0 0,0 0-1 0 0,-1 0 0 0 0,2 2 761 0 0,5-4 7 0 0,11-4-681 0 0,-1-1 0 0 0,0 0 0 0 0,0-1 0 0 0,22-11 0 0 0,23-9-151 0 0,-56 24-177 0 0,25-9 92 0 0,51-11 0 0 0,-32 18-2948 0 0,-37 7 1748 0 0,-9 0 461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7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4489 0 0,'3'-19'2241'0'0,"-3"19"-2238"0"0,1 0 0 0 0,-1-1 0 0 0,0 1 0 0 0,0 0 0 0 0,0 0 0 0 0,0-1 0 0 0,1 1 0 0 0,-1 0 0 0 0,0 0 0 0 0,0 0 0 0 0,1 0 0 0 0,-1-1 0 0 0,0 1 0 0 0,0 0 0 0 0,1 0 0 0 0,-1 0 0 0 0,0 0 0 0 0,0 0 0 0 0,1 0 0 0 0,-1 0 0 0 0,0 0 0 0 0,1 0 0 0 0,-1 0 0 0 0,0 0 0 0 0,0 0 0 0 0,1 0 0 0 0,-1 0 0 0 0,0 0 0 0 0,0 0 0 0 0,1 0 0 0 0,-1 0 0 0 0,1 0 0 0 0,0 1-62 0 0,1 0 0 0 0,-1 0 0 0 0,0 1 0 0 0,0-1 0 0 0,0 0 1 0 0,0 1-1 0 0,1-1 0 0 0,-2 0 0 0 0,1 1 0 0 0,0-1 0 0 0,0 1 0 0 0,0-1 1 0 0,-1 1-1 0 0,1 0 0 0 0,-1-1 0 0 0,1 1 0 0 0,-1 2 0 0 0,6 35-472 0 0,-3 1 0 0 0,-1-1 0 0 0,-7 76 0 0 0,2-65 1451 0 0,5 83 0 0 0,4-114 2237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29.4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6 8074 0 0,'-1'0'81'0'0,"1"-1"0"0"0,0 1 0 0 0,0 0 0 0 0,0 0-1 0 0,0-1 1 0 0,0 1 0 0 0,0 0 0 0 0,0 0 0 0 0,0-1 0 0 0,-1 1 0 0 0,1 0 0 0 0,0 0 0 0 0,0 0 0 0 0,0-1 0 0 0,0 1 0 0 0,-1 0 0 0 0,1 0 0 0 0,0 0 0 0 0,0 0 0 0 0,-1-1 0 0 0,1 1-1 0 0,0 0 1 0 0,0 0 0 0 0,0 0 0 0 0,-1 0 0 0 0,1 0 0 0 0,0 0 0 0 0,-1 0 0 0 0,1 0 0 0 0,0 0 0 0 0,0 0 0 0 0,-1 0 0 0 0,1 0 0 0 0,0 0 0 0 0,0 0 0 0 0,-1 0 0 0 0,-6 9 396 0 0,0 16-707 0 0,16 226 2082 0 0,-1-71-1502 0 0,1-11-929 0 0,-9-161 379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0.4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98 5337 0 0,'0'0'1414'0'0,"3"-10"3616"0"0,2-10-3275 0 0,-1 14-1762 0 0,0 1-1 0 0,1 0 0 0 0,-1 0 1 0 0,1 1-1 0 0,0-1 1 0 0,0 1-1 0 0,1 0 1 0 0,0 0-1 0 0,6-3 0 0 0,-5 3 43 0 0,1-2-167 0 0,-1 12-1412 0 0,-6-5 1545 0 0,0-1 0 0 0,-1 1 0 0 0,1-1 0 0 0,0 1 0 0 0,-1 0 0 0 0,1-1 1 0 0,-1 1-1 0 0,1 0 0 0 0,-1-1 0 0 0,0 1 0 0 0,1 0 0 0 0,-1-1 0 0 0,0 1 1 0 0,1 0-1 0 0,-1 0 0 0 0,0-1 0 0 0,0 1 0 0 0,0 0 0 0 0,1 0 0 0 0,-1 0 1 0 0,0-1-1 0 0,0 1 0 0 0,0 0 0 0 0,0 0 0 0 0,-1 0 0 0 0,1-1 0 0 0,0 2 1 0 0,0 0 160 0 0,-1-1 1 0 0,1 1 0 0 0,-1 0 0 0 0,1-1 0 0 0,-1 1 0 0 0,0-1 0 0 0,1 1 0 0 0,-1-1 0 0 0,0 0 0 0 0,0 1 0 0 0,0-1 0 0 0,0 0 0 0 0,0 1 0 0 0,-1-1-1 0 0,1 0 1 0 0,0 0 0 0 0,-3 1 0 0 0,4-1-97 0 0,-1-1 0 0 0,1 1-1 0 0,-1-1 1 0 0,1 1 0 0 0,-1-1-1 0 0,1 0 1 0 0,-1 1 0 0 0,0-1 0 0 0,1 0-1 0 0,-1 1 1 0 0,0-1 0 0 0,1 0-1 0 0,-1 0 1 0 0,0 0 0 0 0,1 0-1 0 0,-1 0 1 0 0,0 0 0 0 0,0 0-1 0 0,1 0 1 0 0,-1 0 0 0 0,0 0 0 0 0,1 0-1 0 0,-1 0 1 0 0,0 0 0 0 0,1 0-1 0 0,-1-1 1 0 0,0 1 0 0 0,1 0-1 0 0,-1 0 1 0 0,0-1 0 0 0,1 1-1 0 0,-1-1 1 0 0,1 1 0 0 0,-1 0 0 0 0,1-1-1 0 0,-1 1 1 0 0,1-1 0 0 0,-1 1-1 0 0,1-1 1 0 0,-1 0 0 0 0,0 0-1 0 0,2-11-258 0 0,5-15 104 0 0,-5 25 23 0 0,0 1 0 0 0,1-1 0 0 0,-1 1 0 0 0,0-1 1 0 0,0 1-1 0 0,1 0 0 0 0,-1 0 0 0 0,0 0 0 0 0,1 0 1 0 0,-1 0-1 0 0,1 0 0 0 0,0 0 0 0 0,-1 0 0 0 0,1 1 1 0 0,0-1-1 0 0,-1 1 0 0 0,1-1 0 0 0,0 1 0 0 0,0 0 0 0 0,-1-1 1 0 0,1 1-1 0 0,3 0 0 0 0,-5 1 6 0 0,1 0 1 0 0,-1 0-1 0 0,0 0 0 0 0,0 0 0 0 0,0 0 1 0 0,0 0-1 0 0,0 0 0 0 0,0 0 0 0 0,0 0 1 0 0,-1 0-1 0 0,1 0 0 0 0,0 0 0 0 0,0 0 1 0 0,-1 0-1 0 0,1 0 0 0 0,-1-1 0 0 0,1 1 1 0 0,0 0-1 0 0,-1 0 0 0 0,0 0 0 0 0,1 0 1 0 0,-1-1-1 0 0,-1 2 0 0 0,-1 4-2292 0 0,1-3 810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3.6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2429 4553 0 0,'0'0'5776'0'0,"4"-6"-1636"0"0,3-3-3163 0 0,-4 9-1141 0 0,0 1 0 0 0,1-1 0 0 0,-1 1 1 0 0,0 0-1 0 0,0 0 0 0 0,1 0 0 0 0,-1 1 0 0 0,0-1 0 0 0,0 1 0 0 0,-1 0 1 0 0,1 0-1 0 0,0 0 0 0 0,0 0 0 0 0,-1 0 0 0 0,1 1 0 0 0,-1-1 0 0 0,0 1 1 0 0,0-1-1 0 0,0 1 0 0 0,0 0 0 0 0,0 0 0 0 0,-1 0 0 0 0,1 0 0 0 0,1 5 1 0 0,4 10 60 0 0,-1-1 1 0 0,0 1 0 0 0,3 21 0 0 0,-9-36 123 0 0,23 95 74 0 0,3 0-1 0 0,62 146 0 0 0,-70-201 19 0 0,60 117 1017 0 0,-78-159-786 0 0,12 15-149 0 0,2-15 9859 0 0,-8-14-9738 0 0,-1 0 0 0 0,-1-1 1 0 0,0 0-1 0 0,-1 1 0 0 0,2-29 0 0 0,1-81-151 0 0,-4 72-81 0 0,-25-829 150 0 0,-40 303 17 0 0,57 511-209 0 0,3-1 0 0 0,10-106 0 0 0,1-31-8 0 0,-5 99-24 0 0,25-174 0 0 0,-25 260 2 0 0,-2 10-64 0 0,0 0-1 0 0,1 0 1 0 0,0 0 0 0 0,0 0-1 0 0,1 1 1 0 0,0-1-1 0 0,1 1 1 0 0,-1-1 0 0 0,2 1-1 0 0,-1 0 1 0 0,1 1-1 0 0,0-1 1 0 0,11-11 0 0 0,-4 9-60 0 0,0 0-1 0 0,1 1 1 0 0,0 0 0 0 0,1 1 0 0 0,-1 0 0 0 0,1 1-1 0 0,1 1 1 0 0,20-7 0 0 0,127-27-473 0 0,-143 36 545 0 0,836-119-443 0 0,80 67 555 0 0,-430 33-41 0 0,-62 9 72 0 0,-9 0 3 0 0,-95 4-50 0 0,-61 4-7 0 0,-124-2 2 0 0,271 0 185 0 0,-138 5-165 0 0,-98-2-30 0 0,-69 2 263 0 0,-119 3-232 0 0,23-1 55 0 0,-14-1-124 0 0,28-5 20 0 0,59-4-1 0 0,70 1-16 0 0,-72 2 45 0 0,8 4 45 0 0,134 11 0 0 0,-222-6-100 0 0,0 1-1 0 0,-1 1 1 0 0,1 0-1 0 0,0 0 1 0 0,-1 2-1 0 0,0 0 1 0 0,0 0-1 0 0,14 8 1 0 0,-21-8 2 0 0,0-1-1 0 0,-1 1 1 0 0,0 0 0 0 0,1 0 0 0 0,-1 1-1 0 0,-1-1 1 0 0,1 1 0 0 0,-1 1 0 0 0,0-1-1 0 0,-1 1 1 0 0,0 0 0 0 0,0 0 0 0 0,0 0-1 0 0,-1 0 1 0 0,0 1 0 0 0,3 11 0 0 0,29 162 31 0 0,-28-131-21 0 0,2-1 0 0 0,2 0 0 0 0,24 63 0 0 0,-20-76-237 0 0,14 34 517 0 0,-19-23-4156 0 0,-12-31-1780 0 0,0-9 1751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4.2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5985 0 0,'33'-7'7901'0'0,"22"5"-6475"0"0,-22 2-1444 0 0,233-5 951 0 0,134 28-2113 0 0,-372-20 928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 15379 0 0,'0'0'1431'0'0,"3"-2"-1381"0"0,10-2-59 0 0,1 0 1 0 0,0 1 0 0 0,0 1 0 0 0,0 0 0 0 0,0 1 0 0 0,22 0 0 0 0,0 0 109 0 0,-24 0-123 0 0,513-15-1990 0 0,-488 18 1945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4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16291 0 0,'9'26'-1471'0'0,"-1"1"0"0"0,8 43 0 0 0,11 88 2208 0 0,38 357 1686 0 0,-66-512-4839 0 0,-4-10 1034 0 0,-5-14-1212 0 0,2 2-339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3:35.2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30 449 15363 0 0,'-6'-17'510'0'0,"0"0"0"0"0,1 0 0 0 0,1-1-1 0 0,1 0 1 0 0,0 0 0 0 0,2 0 0 0 0,0-23 0 0 0,1 32-395 0 0,1-1 0 0 0,0 1 0 0 0,1 0 1 0 0,0 0-1 0 0,1 0 0 0 0,0 0 1 0 0,0 0-1 0 0,1 0 0 0 0,0 1 0 0 0,1 0 1 0 0,0 0-1 0 0,0 0 0 0 0,0 0 0 0 0,1 1 1 0 0,12-12-1 0 0,-3 6-176 0 0,1 0 0 0 0,0 1 0 0 0,1 1 1 0 0,0 1-1 0 0,1 0 0 0 0,0 1 0 0 0,20-7 0 0 0,-7 6-115 0 0,1 0-1 0 0,-1 2 0 0 0,53-6 0 0 0,-76 14 114 0 0,0-1-1 0 0,1 1 0 0 0,-1 1 1 0 0,0-1-1 0 0,0 1 0 0 0,0 1 1 0 0,0 0-1 0 0,0 0 0 0 0,14 6 1 0 0,-19-7 42 0 0,0 0-1 0 0,-1 0 1 0 0,1 0 0 0 0,-1 1 0 0 0,0-1 0 0 0,1 1 0 0 0,-1 0 0 0 0,0 0 0 0 0,0 0 0 0 0,0 0 0 0 0,0 0 0 0 0,0 0 0 0 0,0 0-1 0 0,-1 1 1 0 0,1-1 0 0 0,-1 1 0 0 0,0-1 0 0 0,0 1 0 0 0,0-1 0 0 0,0 1 0 0 0,0 0 0 0 0,0-1 0 0 0,0 1 0 0 0,-1 0 0 0 0,0 0 0 0 0,0 0-1 0 0,1 0 1 0 0,-1-1 0 0 0,-1 1 0 0 0,1 0 0 0 0,0 0 0 0 0,-2 3 0 0 0,-9 39 91 0 0,-3 0 0 0 0,-2-1-1 0 0,-1-1 1 0 0,-3 0 0 0 0,-32 52 0 0 0,41-79-23 0 0,0 1 1 0 0,-1-2-1 0 0,-18 19 0 0 0,23-27 30 0 0,0-1-1 0 0,-1 1 0 0 0,0-1 1 0 0,0 0-1 0 0,0-1 0 0 0,-1 0 0 0 0,1-1 1 0 0,-15 6-1 0 0,22-10 96 0 0,2 3-220 0 0,-1-1 0 0 0,0 0 0 0 0,1 0 0 0 0,-1 1-1 0 0,1-1 1 0 0,-1 0 0 0 0,1 0 0 0 0,0 0 0 0 0,0 0 0 0 0,0 0 0 0 0,0 0 0 0 0,1 0 0 0 0,-1 0-1 0 0,3 3 1 0 0,32 25-132 0 0,-4-9 68 0 0,0-2 0 0 0,2-2 0 0 0,52 20-1 0 0,114 29-238 0 0,-124-43 222 0 0,1 1 381 0 0,246 71-3937 0 0,-263-81 3101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0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58 302 18332 0 0,'-1'-2'-103'0'0,"8"17"-6159"0"0,0 2 3797 0 0,8 31 1 0 0,1 38 103 0 0,-9 93 4274 0 0,-5-91-1910 0 0,-4 42 568 0 0,0-72 1008 0 0,6 61-1 0 0,-24-243 7774 0 0,-10-16-7661 0 0,-26-157-2425 0 0,54 276 729 0 0,0-1 1 0 0,2 0-1 0 0,0 1 0 0 0,2-1 1 0 0,0 1-1 0 0,1 0 1 0 0,11-39-1 0 0,-9 46-59 0 0,1 0-1 0 0,0 0 1 0 0,1 0 0 0 0,0 1 0 0 0,1 0-1 0 0,1 0 1 0 0,0 1 0 0 0,0 0-1 0 0,1 0 1 0 0,1 1 0 0 0,21-17 0 0 0,-10 11-94 0 0,0 1 1 0 0,1 1-1 0 0,27-13 1 0 0,-43 24 67 0 0,1 1-1 0 0,-1 0 1 0 0,0 0 0 0 0,1 1-1 0 0,0 0 1 0 0,-1 0 0 0 0,1 1-1 0 0,0 0 1 0 0,0 0 0 0 0,0 1-1 0 0,0 0 1 0 0,0 0 0 0 0,0 1-1 0 0,0 0 1 0 0,10 3-1 0 0,-13-3 42 0 0,-1 1-1 0 0,0 0 1 0 0,0 0 0 0 0,0 0-1 0 0,0 0 1 0 0,0 1-1 0 0,-1 0 1 0 0,1-1-1 0 0,-1 1 1 0 0,1 1-1 0 0,-1-1 1 0 0,0 0-1 0 0,0 1 1 0 0,4 7-1 0 0,-4-5 19 0 0,0 1 0 0 0,0-1 0 0 0,0 1 0 0 0,-1 0 0 0 0,0 0 1 0 0,-1 0-1 0 0,0 0 0 0 0,1 13 0 0 0,-2-6 22 0 0,0 1 0 0 0,-1 0 0 0 0,-1-1 0 0 0,0 1 1 0 0,-1-1-1 0 0,-1 0 0 0 0,0 0 0 0 0,-10 23 0 0 0,-3-5 99 0 0,-2-1 0 0 0,-1 0 1 0 0,-1-1-1 0 0,-2-1 0 0 0,-1-1 0 0 0,-42 37 0 0 0,63-62-55 0 0,-6 5 110 0 0,-1 1 0 0 0,0-2 0 0 0,-13 9 0 0 0,22-15-82 0 0,-1 0-1 0 0,1 0 0 0 0,-1 0 0 0 0,1 0 1 0 0,-1-1-1 0 0,1 1 0 0 0,-1 0 0 0 0,0-1 1 0 0,1 1-1 0 0,-1-1 0 0 0,0 1 0 0 0,0-1 1 0 0,1 0-1 0 0,-1 0 0 0 0,0 0 0 0 0,0 0 1 0 0,1 0-1 0 0,-1 0 0 0 0,0 0 1 0 0,0-1-1 0 0,1 1 0 0 0,-1-1 0 0 0,0 1 1 0 0,1-1-1 0 0,-1 1 0 0 0,0-1 0 0 0,1 0 1 0 0,-1 0-1 0 0,1 0 0 0 0,-1 0 0 0 0,1 0 1 0 0,-2-2-1 0 0,3 3-90 0 0,0 0 0 0 0,0 0 0 0 0,0 0 0 0 0,-1 0 0 0 0,1 0 0 0 0,0 0 0 0 0,0 0-1 0 0,0 0 1 0 0,0-1 0 0 0,-1 1 0 0 0,1 0 0 0 0,0 0 0 0 0,0 0 0 0 0,0 0 0 0 0,0-1 0 0 0,0 1 0 0 0,-1 0 0 0 0,1 0 0 0 0,0 0 0 0 0,0 0 0 0 0,0-1 0 0 0,0 1 0 0 0,0 0 0 0 0,0 0 0 0 0,0-1-1 0 0,0 1 1 0 0,0 0 0 0 0,0 0 0 0 0,0 0 0 0 0,0-1 0 0 0,0 1 0 0 0,0 0 0 0 0,0 0 0 0 0,0 0 0 0 0,0-1 0 0 0,0 1 0 0 0,0 0 0 0 0,0 0 0 0 0,0 0 0 0 0,1-1 0 0 0,-1 1 0 0 0,0 0 0 0 0,0 0-1 0 0,11 2-421 0 0,16 14-44 0 0,5 13 389 0 0,1-1 1 0 0,2-2-1 0 0,0-2 1 0 0,1-1-1 0 0,60 28 1 0 0,-73-41 234 0 0,126 57-4469 0 0,-122-52 2441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1.4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1 169 10714 0 0,'0'0'2138'0'0,"14"-11"1045"0"0,35-33-1961 0 0,-35 29-1100 0 0,1 1 0 0 0,1 0 0 0 0,1 1 0 0 0,28-18-1 0 0,-41 30-211 0 0,-1 0-1 0 0,1 0 1 0 0,-1 0-1 0 0,1 0 1 0 0,-1 0-1 0 0,1 1 0 0 0,0 0 1 0 0,-1 0-1 0 0,1 0 1 0 0,0 0-1 0 0,-1 0 0 0 0,1 1 1 0 0,0-1-1 0 0,-1 1 1 0 0,1 0-1 0 0,-1 1 0 0 0,1-1 1 0 0,-1 0-1 0 0,6 4 1 0 0,7 5-812 0 0,0 0 1 0 0,25 21-1 0 0,-10-7 373 0 0,-24-19 654 0 0,-1-1-1 0 0,1 0 0 0 0,0 0 1 0 0,0-1-1 0 0,1 0 0 0 0,-1 0 1 0 0,1-1-1 0 0,0 0 0 0 0,-1 0 1 0 0,1-1-1 0 0,14 1 0 0 0,-12-2 60 0 0,0-1 0 0 0,0 0 0 0 0,0 0 0 0 0,0-1-1 0 0,0-1 1 0 0,0 0 0 0 0,-1 0 0 0 0,17-9-1 0 0,46-24 502 0 0,-29 14-1166 0 0,86-33 0 0 0,-103 51-1155 0 0,-15 5 529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1.8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0 234 11626 0 0,'2'-4'1001'0'0,"7"-11"-746"0"0,0 2 0 0 0,1 0 1 0 0,1 0-1 0 0,0 1 1 0 0,0 0-1 0 0,23-17 0 0 0,-4 1-157 0 0,-17 16-137 0 0,0 0-1 0 0,0 0 1 0 0,2 1-1 0 0,-1 1 0 0 0,1 1 1 0 0,19-10-1 0 0,-31 18-62 0 0,1-1 0 0 0,0 1 0 0 0,0 0-1 0 0,-1 0 1 0 0,1 0 0 0 0,0 0 0 0 0,0 0-1 0 0,0 1 1 0 0,0 0 0 0 0,0 0 0 0 0,0 0 0 0 0,0 0-1 0 0,0 1 1 0 0,0 0 0 0 0,0-1 0 0 0,0 1-1 0 0,-1 1 1 0 0,1-1 0 0 0,0 1 0 0 0,0-1 0 0 0,-1 1-1 0 0,1 0 1 0 0,-1 0 0 0 0,0 0 0 0 0,0 1-1 0 0,0-1 1 0 0,0 1 0 0 0,0 0 0 0 0,0 0 0 0 0,-1 0-1 0 0,1 0 1 0 0,-1 0 0 0 0,4 7 0 0 0,11 17-324 0 0,-7-9 201 0 0,1-1-1 0 0,1 0 0 0 0,18 19 1 0 0,-26-32 308 0 0,0 0 0 0 0,0 0 0 0 0,0-1 0 0 0,1 1 0 0 0,0-1 0 0 0,-1 0 0 0 0,1-1 0 0 0,0 1 0 0 0,1-1 0 0 0,-1 0 0 0 0,0 0 0 0 0,0 0 0 0 0,1-1 0 0 0,-1 0 1 0 0,1 0-1 0 0,10 0 0 0 0,2-1-2 0 0,1-1 1 0 0,0-2-1 0 0,-1 0 1 0 0,1 0-1 0 0,-1-2 1 0 0,0 0-1 0 0,27-12 1 0 0,-22 6-688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8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6753 0 0,'2'-6'3178'0'0,"-2"5"-3159"0"0,1 0 1 0 0,-1 0-1 0 0,1 0 1 0 0,0 0-1 0 0,-1 0 0 0 0,1 0 1 0 0,0 0-1 0 0,0 0 1 0 0,0 0-1 0 0,0 0 0 0 0,0 0 1 0 0,0 0-1 0 0,0 0 1 0 0,0 1-1 0 0,0-1 0 0 0,2 0 1 0 0,29-13-171 0 0,-29 14 100 0 0,-1-1 0 0 0,1 1 0 0 0,0-1 0 0 0,-1 1 0 0 0,1 0 0 0 0,0 0 0 0 0,0 0-1 0 0,-1 0 1 0 0,1 1 0 0 0,0-1 0 0 0,0 1 0 0 0,-1 0 0 0 0,1-1 0 0 0,0 1 0 0 0,-1 0 0 0 0,1 1 0 0 0,-1-1 0 0 0,3 2 0 0 0,2 2-88 0 0,-1-1 1 0 0,1 1-1 0 0,-1 0 1 0 0,7 8-1 0 0,3 7 141 0 0,-2 1 0 0 0,0 0-1 0 0,-1 1 1 0 0,-1 1 0 0 0,-1 0 0 0 0,-2 0-1 0 0,9 28 1 0 0,12 27 630 0 0,-30-78-528 0 0,1 1 0 0 0,-1-1 0 0 0,0 1 1 0 0,0-1-1 0 0,1 0 0 0 0,-1 1 0 0 0,1-1 0 0 0,-1 0 1 0 0,0 1-1 0 0,1-1 0 0 0,-1 0 0 0 0,1 1 1 0 0,-1-1-1 0 0,1 0 0 0 0,-1 0 0 0 0,1 0 0 0 0,-1 1 1 0 0,1-1-1 0 0,-1 0 0 0 0,1 0 0 0 0,-1 0 1 0 0,1 0-1 0 0,-1 0 0 0 0,1 0 0 0 0,-1 0 0 0 0,1 0 1 0 0,-1 0-1 0 0,1 0 0 0 0,-1 0 0 0 0,1 0 1 0 0,-1 0-1 0 0,1-1 0 0 0,-1 1 0 0 0,1 0 0 0 0,-1 0 1 0 0,1-1-1 0 0,-1 1 0 0 0,1 0 0 0 0,-1 0 1 0 0,0-1-1 0 0,1 1 0 0 0,-1 0 0 0 0,1-1 0 0 0,-1 1 1 0 0,0-1-1 0 0,1 0 0 0 0,19-22 355 0 0,-3-15-11 0 0,14-49 0 0 0,10-21 84 0 0,-32 85-592 0 0,-7 17 14 0 0,0 0 1 0 0,0 0-1 0 0,1 0 0 0 0,-1 1 0 0 0,1-1 0 0 0,1 1 1 0 0,-1 0-1 0 0,1 0 0 0 0,-1 0 0 0 0,2 0 0 0 0,-1 1 1 0 0,0-1-1 0 0,1 1 0 0 0,9-6 0 0 0,-13 11-140 0 0,1-1 0 0 0,-1 1 0 0 0,1 0 1 0 0,-1 0-1 0 0,0 0 0 0 0,0 0 0 0 0,0 0 0 0 0,1 0 0 0 0,-1 1 0 0 0,0-1 0 0 0,0 0 0 0 0,0 0 0 0 0,1 3 0 0 0,1 3-66 0 0,0 0 56 0 0,0-1 0 0 0,-1 1 0 0 0,0 0 0 0 0,0 0 0 0 0,-1 1 0 0 0,0-1 0 0 0,0 0 0 0 0,-1 0 0 0 0,1 1-1 0 0,-2-1 1 0 0,-1 12 0 0 0,2-7 14 0 0,1 42 8 0 0,2-1-1 0 0,3 1 1 0 0,2-1 0 0 0,25 86 0 0 0,-29-127 358 0 0,0 0 1 0 0,0 0-1 0 0,8 12 0 0 0,12 11 3673 0 0,-15-34-2342 0 0,8-1-3062 0 0,7 8 1478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2.4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243 120 10834 0 0,'8'-16'769'0'0,"1"1"1"0"0,1 0-1 0 0,0 0 0 0 0,1 1 0 0 0,0 0 0 0 0,18-16 0 0 0,-28 30-681 0 0,-8 36-2868 0 0,-108 156 402 0 0,74-131 2548 0 0,-48 98 1 0 0,67-110-74 0 0,-17 53 1 0 0,35-88-57 0 0,0 1 0 0 0,0 0 0 0 0,2-1 0 0 0,0 1 0 0 0,0 0 0 0 0,2 1 0 0 0,-1-1 0 0 0,4 25 0 0 0,-2-34-22 0 0,1-1 0 0 0,-1 0 1 0 0,0 0-1 0 0,1 0 0 0 0,0 0 0 0 0,1 0 0 0 0,-1 0 0 0 0,1-1 0 0 0,0 1 0 0 0,0-1 0 0 0,0 1 0 0 0,0-1 1 0 0,1 0-1 0 0,0 0 0 0 0,6 4 0 0 0,-4-3 13 0 0,1-1 1 0 0,0 0 0 0 0,1 0-1 0 0,-1-1 1 0 0,1 0 0 0 0,-1 0-1 0 0,1-1 1 0 0,0 0 0 0 0,11 2-1 0 0,1-2 117 0 0,1-1-1 0 0,0 0 0 0 0,0-2 1 0 0,-1 0-1 0 0,1-2 1 0 0,-1 0-1 0 0,25-8 0 0 0,-37 9-41 0 0,0-1 0 0 0,0 0 0 0 0,-1-1 0 0 0,1 1 0 0 0,-1-1 0 0 0,0-1-1 0 0,0 0 1 0 0,-1 0 0 0 0,1 0 0 0 0,-1 0 0 0 0,0-1 0 0 0,7-9 0 0 0,-11 12-57 0 0,0 0 0 0 0,0 1 1 0 0,-1-1-1 0 0,1 0 1 0 0,-1 0-1 0 0,1 0 0 0 0,-1 0 1 0 0,0 0-1 0 0,0 0 0 0 0,0 0 1 0 0,-1-1-1 0 0,1 1 1 0 0,-1 0-1 0 0,0 0 0 0 0,0-1 1 0 0,0 1-1 0 0,0 0 0 0 0,0 0 1 0 0,-1-1-1 0 0,1 1 0 0 0,-1 0 1 0 0,0 0-1 0 0,0 0 1 0 0,0 0-1 0 0,-1 0 0 0 0,1 0 1 0 0,-1 0-1 0 0,1 0 0 0 0,-1 0 1 0 0,0 1-1 0 0,0-1 1 0 0,0 1-1 0 0,-5-5 0 0 0,0 1-33 0 0,0 1 0 0 0,0 0 0 0 0,-1 0 0 0 0,0 1 0 0 0,1-1 0 0 0,-1 2 0 0 0,-1-1 0 0 0,1 1 0 0 0,0 1-1 0 0,-17-4 1 0 0,18 5-372 0 0,-1 0 0 0 0,1 0 0 0 0,0 0 0 0 0,0 1 1 0 0,-1 1-1 0 0,1-1 0 0 0,0 1 0 0 0,-9 2 0 0 0,14-3 272 0 0,1 1 0 0 0,0-1 0 0 0,-1 1 0 0 0,1 0 1 0 0,-1-1-1 0 0,1 1 0 0 0,0 0 0 0 0,0 0 1 0 0,0 0-1 0 0,-1 0 0 0 0,1 0 0 0 0,-1 2 0 0 0,-4 3-555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2.8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23 20508 0 0,'-8'-2'112'0'0,"2"1"-240"0"0,0-1 48 0 0,0 1 16 0 0,2 1-40 0 0,-2-2 56 0 0,1-1-1320 0 0,2 2-960 0 0,-1-2 1215 0 0,1 1 1137 0 0,1-4-1152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3.2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2 283 19292 0 0,'-1'-7'31'0'0,"1"-1"0"0"0,0 0 0 0 0,0 1 1 0 0,1-1-1 0 0,0 0 0 0 0,0 1 0 0 0,1-1 0 0 0,0 1 0 0 0,0 0 0 0 0,1-1 0 0 0,5-9 0 0 0,-2 6-99 0 0,0 1-1 0 0,1 0 0 0 0,0 0 0 0 0,1 1 0 0 0,0 0 0 0 0,17-15 0 0 0,-9 12-75 0 0,0 0 0 0 0,1 1 0 0 0,0 1 0 0 0,1 0 0 0 0,0 1 0 0 0,0 1 0 0 0,1 1 0 0 0,32-8-1 0 0,-43 13 45 0 0,0 1-1 0 0,0 0 1 0 0,0 0-1 0 0,0 0 0 0 0,1 1 1 0 0,-1 1-1 0 0,0-1 1 0 0,0 1-1 0 0,0 1 0 0 0,0 0 1 0 0,0 0-1 0 0,10 4 1 0 0,-13-4-7 0 0,0 0 0 0 0,0 1 0 0 0,0 0 0 0 0,-1 0 0 0 0,1 1 1 0 0,-1-1-1 0 0,0 1 0 0 0,0 0 0 0 0,0 0 0 0 0,-1 0 0 0 0,1 1 1 0 0,-1-1-1 0 0,0 1 0 0 0,0 0 0 0 0,-1-1 0 0 0,1 1 0 0 0,-1 1 0 0 0,0-1 1 0 0,1 6-1 0 0,0 4 12 0 0,0 0-1 0 0,-1 0 1 0 0,-1 0 0 0 0,0 1 0 0 0,-1-1 0 0 0,-1 0 0 0 0,0 1-1 0 0,-1-1 1 0 0,-1 0 0 0 0,0 0 0 0 0,-1 0 0 0 0,0 0 0 0 0,-2-1-1 0 0,0 0 1 0 0,-12 22 0 0 0,4-11 318 0 0,-1-2 0 0 0,-1 0 0 0 0,-1-1-1 0 0,-1 0 1 0 0,-1-2 0 0 0,-1 0 0 0 0,-39 31 0 0 0,43-41 1089 0 0,12-10 339 0 0,7-8-1076 0 0,0 5-582 0 0,0-1-1 0 0,0 1 1 0 0,0 0 0 0 0,1 0-1 0 0,0 0 1 0 0,-1 0 0 0 0,1 0-1 0 0,0 1 1 0 0,0 0 0 0 0,0 0-1 0 0,1 0 1 0 0,4-2 0 0 0,1 1-128 0 0,0 0 1 0 0,1 0 0 0 0,-1 1-1 0 0,13-1 1 0 0,-9 3-51 0 0,0 0 0 0 0,0 2 0 0 0,-1-1 0 0 0,1 2-1 0 0,-1 0 1 0 0,0 0 0 0 0,0 2 0 0 0,0-1 0 0 0,0 2 0 0 0,-1 0 0 0 0,1 0 0 0 0,-1 1 0 0 0,17 13-1 0 0,-16-11 155 0 0,-1 1-1 0 0,0 0 1 0 0,-1 1-1 0 0,0 0 0 0 0,0 1 1 0 0,-2 0-1 0 0,1 1 0 0 0,-1 0 1 0 0,-1 0-1 0 0,-1 1 0 0 0,11 25 1 0 0,-17-35 71 0 0,1 0 1 0 0,-1-1 0 0 0,-1 1-1 0 0,1 0 1 0 0,-1 0 0 0 0,1 0-1 0 0,-1 0 1 0 0,0 0 0 0 0,0 0-1 0 0,-1-1 1 0 0,1 1 0 0 0,-1 0-1 0 0,0 0 1 0 0,0 0 0 0 0,0-1-1 0 0,-1 1 1 0 0,-2 4-1 0 0,1-2 116 0 0,-1-1-1 0 0,0 0 1 0 0,0 0-1 0 0,0 0 1 0 0,-1 0-1 0 0,1-1 1 0 0,-1 1-1 0 0,0-1 1 0 0,-10 5-1 0 0,-3 1 241 0 0,-1 0 0 0 0,-1-2 1 0 0,1 0-1 0 0,-1-1 0 0 0,-29 5 0 0 0,36-9-410 0 0,-119 23 885 0 0,115-24-1254 0 0,0 0-1 0 0,-1-2 1 0 0,1 0 0 0 0,0 0 0 0 0,-28-5-1 0 0,38 3-14 0 0,5-1 310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4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0 100 15299 0 0,'3'-15'338'0'0,"5"12"-994"0"0,11 15-400 0 0,-16-10 1242 0 0,2 3-250 0 0,0 1 1 0 0,0 0-1 0 0,0 1 0 0 0,-1-1 1 0 0,0 1-1 0 0,0 0 0 0 0,0 0 0 0 0,-1 0 1 0 0,0 0-1 0 0,-1 1 0 0 0,3 12 1 0 0,-1-7 87 0 0,1 2 140 0 0,-2 0-1 0 0,0 1 1 0 0,-1 0 0 0 0,0 30 4117 0 0,-2-75-2696 0 0,5 0-1335 0 0,1 1 0 0 0,16-47 0 0 0,-17 61-318 0 0,0-1-1 0 0,1 2 1 0 0,1-1-1 0 0,1 1 1 0 0,0 0-1 0 0,18-23 1 0 0,-23 34 9 0 0,-1-1-1 0 0,1 0 1 0 0,-1 1-1 0 0,1 0 1 0 0,0-1 0 0 0,0 1-1 0 0,0 0 1 0 0,0 1 0 0 0,0-1-1 0 0,1 0 1 0 0,-1 1-1 0 0,0 0 1 0 0,1 0 0 0 0,-1 0-1 0 0,1 0 1 0 0,-1 0 0 0 0,1 1-1 0 0,-1 0 1 0 0,6 0-1 0 0,-4 0-57 0 0,0 1 0 0 0,0 1-1 0 0,0-1 1 0 0,0 1 0 0 0,0 0 0 0 0,-1 0-1 0 0,1 0 1 0 0,-1 0 0 0 0,1 1-1 0 0,-1 0 1 0 0,0 0 0 0 0,5 5-1 0 0,4 4-49 0 0,-1 1-1 0 0,0 1 0 0 0,-1 0 0 0 0,-1 1 0 0 0,0 0 0 0 0,13 28 0 0 0,-19-35 225 0 0,1 1 0 0 0,-1 0 0 0 0,-1 0 0 0 0,0 0 0 0 0,0 1-1 0 0,-1-1 1 0 0,0 1 0 0 0,-1-1 0 0 0,1 11 2654 0 0,-2-27-1683 0 0,2-5-980 0 0,0 0 1 0 0,1 1-1 0 0,0-1 0 0 0,1 1 1 0 0,0 0-1 0 0,1 0 1 0 0,0 1-1 0 0,9-14 0 0 0,0 1-169 0 0,1 1-1 0 0,33-36 0 0 0,-47 56 78 0 0,1 0-1 0 0,-1 0 0 0 0,1 0 0 0 0,0 0 0 0 0,0 1 0 0 0,0-1 0 0 0,0 1 0 0 0,0-1 0 0 0,0 1 1 0 0,0 0-1 0 0,1 0 0 0 0,-1 0 0 0 0,0 0 0 0 0,1 0 0 0 0,-1 0 0 0 0,1 1 0 0 0,-1-1 1 0 0,1 1-1 0 0,-1-1 0 0 0,6 1 0 0 0,-6 1-42 0 0,1 0 0 0 0,0 0 0 0 0,0 1 0 0 0,-1-1 0 0 0,1 1 0 0 0,-1-1 0 0 0,1 1 0 0 0,-1 0 0 0 0,1 0 0 0 0,-1 0 0 0 0,0 0 0 0 0,0 0 0 0 0,0 0 0 0 0,0 1 0 0 0,-1-1 0 0 0,1 1 0 0 0,1 2 0 0 0,54 98-330 0 0,-41-71-57 0 0,1-1 0 0 0,2-1 0 0 0,0-1 0 0 0,31 35 0 0 0,-40-52 295 0 0,0 0-292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4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45 566 16556 0 0,'0'0'-513'0'0,"-1"7"-2000"0"0,-1 2 2235 0 0,0 0 0 0 0,0 0 0 0 0,1 0 0 0 0,0 0 0 0 0,1 0 0 0 0,0 13 0 0 0,0-19 288 0 0,0-1 1 0 0,1 1-1 0 0,-1 0 1 0 0,1 0-1 0 0,-1 0 1 0 0,1-1-1 0 0,0 1 1 0 0,0 0-1 0 0,0-1 1 0 0,0 1-1 0 0,0-1 1 0 0,1 1-1 0 0,-1-1 0 0 0,1 0 1 0 0,0 0-1 0 0,0 0 1 0 0,0 1-1 0 0,0-2 1 0 0,0 1-1 0 0,0 0 1 0 0,0 0-1 0 0,0-1 1 0 0,1 1-1 0 0,-1-1 1 0 0,1 1-1 0 0,4 0 1 0 0,-2-1-444 0 0</inkml:trace>
  <inkml:trace contextRef="#ctx0" brushRef="#br0" timeOffset="1">11 190 19164 0 0,'-3'-17'235'0'0,"0"6"-18"0"0,1-1 1 0 0,1 0 0 0 0,0 0 0 0 0,1-14 0 0 0,0 22-321 0 0,1 1 1 0 0,-1 0-1 0 0,1-1 1 0 0,0 1-1 0 0,0-1 0 0 0,0 1 1 0 0,0 0-1 0 0,1 0 1 0 0,0 0-1 0 0,-1 0 0 0 0,1 0 1 0 0,0 0-1 0 0,0 0 1 0 0,0 0-1 0 0,1 1 0 0 0,-1-1 1 0 0,1 1-1 0 0,4-4 1 0 0,38-21-2458 0 0,-28 15 2432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4.7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1 8970 0 0,'-25'114'-5605'0'0,"11"4"3567"0"0,4 119 3194 0 0,8-142-680 0 0,3 36 413 0 0,36 259 0 0 0,-33-370-301 0 0,0-1 0 0 0,1-1 0 0 0,1 1 1 0 0,12 24-1 0 0,-15-37-326 0 0,-3-2-208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5.1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50 124 13707 0 0,'0'0'7'0'0,"10"10"-1580"0"0,-5-7 1684 0 0,0 0-1 0 0,1-1 0 0 0,-1 0 1 0 0,1 0-1 0 0,-1 0 0 0 0,1-1 1 0 0,0 1-1 0 0,0-1 0 0 0,0-1 1 0 0,0 1-1 0 0,0-1 1 0 0,0 0-1 0 0,0-1 0 0 0,0 1 1 0 0,-1-1-1 0 0,1 0 0 0 0,0-1 1 0 0,0 0-1 0 0,6-2 0 0 0,-4 0 12 0 0,-1 0-1 0 0,1-1 1 0 0,-1 0-1 0 0,0 0 0 0 0,-1-1 1 0 0,1 0-1 0 0,8-10 0 0 0,-12 13-196 0 0,-1 0-1 0 0,0 0 1 0 0,1 0-1 0 0,-1 0 1 0 0,0 0-1 0 0,0-1 1 0 0,-1 1 0 0 0,1-1-1 0 0,-1 1 1 0 0,0-1-1 0 0,0 0 1 0 0,0 1-1 0 0,0-1 1 0 0,-1 0-1 0 0,1 0 1 0 0,-1 0-1 0 0,0 1 1 0 0,0-1-1 0 0,-1-5 1 0 0,0 8 51 0 0,1 0 0 0 0,-1 0 1 0 0,0 0-1 0 0,1 0 0 0 0,-1 0 0 0 0,0 0 1 0 0,0 0-1 0 0,1 0 0 0 0,-1 0 1 0 0,0 1-1 0 0,0-1 0 0 0,0 0 1 0 0,0 1-1 0 0,0-1 0 0 0,0 1 1 0 0,0-1-1 0 0,0 1 0 0 0,-1-1 1 0 0,1 1-1 0 0,0 0 0 0 0,0 0 0 0 0,0-1 1 0 0,0 1-1 0 0,0 0 0 0 0,-1 0 1 0 0,1 0-1 0 0,0 0 0 0 0,0 0 1 0 0,0 1-1 0 0,-1-1 0 0 0,0 1 1 0 0,-38 8-248 0 0,27-4 212 0 0,0 1 1 0 0,0 0-1 0 0,1 1 0 0 0,0 1 0 0 0,0-1 0 0 0,1 2 0 0 0,0 0 0 0 0,0 0 0 0 0,-15 18 0 0 0,19-20 79 0 0,1 1 0 0 0,0 1-1 0 0,0-1 1 0 0,1 1 0 0 0,0-1 0 0 0,0 1-1 0 0,1 1 1 0 0,0-1 0 0 0,1 1-1 0 0,0 0 1 0 0,1-1 0 0 0,-1 1 0 0 0,2 0-1 0 0,-1 13 1 0 0,2-19 14 0 0,0 0 0 0 0,1 0-1 0 0,0 0 1 0 0,0-1 0 0 0,0 1 0 0 0,0 0 0 0 0,1-1-1 0 0,-1 1 1 0 0,1 0 0 0 0,0-1 0 0 0,0 0 0 0 0,0 1-1 0 0,0-1 1 0 0,1 0 0 0 0,0 0 0 0 0,-1-1 0 0 0,1 1 0 0 0,0 0-1 0 0,0-1 1 0 0,0 0 0 0 0,1 1 0 0 0,-1-1 0 0 0,0-1-1 0 0,1 1 1 0 0,-1 0 0 0 0,7 1 0 0 0,10 4 21 0 0,0-2 1 0 0,0 0-1 0 0,35 4 1 0 0,-41-7-29 0 0,18 2-18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15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477 26 20148 0 0,'0'-2'27'0'0,"0"1"-1"0"0,-1 0 0 0 0,1 0 1 0 0,-1 0-1 0 0,1-1 1 0 0,-1 1-1 0 0,0 0 0 0 0,0 0 1 0 0,1 0-1 0 0,-1 0 0 0 0,0 0 1 0 0,0 0-1 0 0,0 0 0 0 0,0 0 1 0 0,0 1-1 0 0,0-1 1 0 0,0 0-1 0 0,0 1 0 0 0,0-1 1 0 0,-1 0-1 0 0,1 1 0 0 0,0-1 1 0 0,0 1-1 0 0,0 0 0 0 0,-1-1 1 0 0,1 1-1 0 0,0 0 1 0 0,-1 0-1 0 0,-1 0 0 0 0,-46-3-556 0 0,43 3 479 0 0,-20 1-221 0 0,0 1 0 0 0,0 2 0 0 0,-44 11 1 0 0,-75 30 94 0 0,99-29 206 0 0,43-15-55 0 0,-29 11 126 0 0,31-12-122 0 0,0 0-1 0 0,1 1 1 0 0,-1-1-1 0 0,0 0 1 0 0,0 1-1 0 0,0-1 1 0 0,1 0-1 0 0,-1 1 1 0 0,0-1-1 0 0,0 1 1 0 0,1-1-1 0 0,-1 1 1 0 0,0-1-1 0 0,1 1 1 0 0,-1 0-1 0 0,1-1 1 0 0,-1 1-1 0 0,0 0 1 0 0,1-1-1 0 0,0 1 1 0 0,-1 0 0 0 0,1 0-1 0 0,-1-1 1 0 0,1 1-1 0 0,0 0 1 0 0,0 0-1 0 0,-1 0 1 0 0,1 0-1 0 0,0 1 1 0 0,3 0-105 0 0,0 0 0 0 0,0 0 0 0 0,0 0 0 0 0,1-1 1 0 0,-1 1-1 0 0,1-1 0 0 0,-1 0 0 0 0,1 0 1 0 0,-1 0-1 0 0,1-1 0 0 0,6 1 0 0 0,-2 1-13 0 0,53 11-158 0 0,169 42-15 0 0,-193-44 212 0 0,0 3 1 0 0,0 1-1 0 0,-2 2 1 0 0,36 21-1 0 0,-53-26-5 0 0,49 32-445 0 0,-62-40 539 0 0,0 0 0 0 0,0 0 1 0 0,-1 1-1 0 0,1-1 0 0 0,-1 1 0 0 0,0 0 0 0 0,0 1 0 0 0,-1-1 0 0 0,6 11 0 0 0,-9-15 44 0 0,1 1 0 0 0,-1-1 0 0 0,0 0 0 0 0,1 0 1 0 0,-1 0-1 0 0,0 1 0 0 0,0-1 0 0 0,0 0 0 0 0,0 0 0 0 0,0 0 0 0 0,0 1 0 0 0,0-1 0 0 0,0 0 0 0 0,-1 0 0 0 0,1 0 0 0 0,0 0 0 0 0,-1 1 0 0 0,1-1 0 0 0,-1 0 0 0 0,1 0 1 0 0,-1 0-1 0 0,-1 2 0 0 0,1-1 61 0 0,-2 0 1 0 0,1 0-1 0 0,0 0 0 0 0,0 0 1 0 0,-1 0-1 0 0,1-1 1 0 0,-1 1-1 0 0,1-1 1 0 0,-4 2-1 0 0,-8 2 328 0 0,1-1-1 0 0,-1 0 1 0 0,-15 2 0 0 0,21-4-240 0 0,-43 5 173 0 0,-1-2 1 0 0,0-3 0 0 0,1-2-1 0 0,-65-7 1 0 0,-27 0-707 0 0,92 6 108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9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5289 0 0,'0'0'1551'0'0,"-1"-4"429"0"0,12 37-4116 0 0,-4 0 1612 0 0,-1 1 1 0 0,-1 0 0 0 0,0 49 0 0 0,1 0 486 0 0,-1-34 206 0 0,8 134 5728 0 0,-6-202-7347 0 0,1 10 1111 0 0,-2 1 262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9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374 1 4393 0 0,'-3'23'1194'0'0,"-1"-17"-1220"0"0,1-1 1 0 0,-1 0-1 0 0,1 0 1 0 0,-1 0-1 0 0,-1 0 1 0 0,1-1-1 0 0,-1 0 1 0 0,-7 6-1 0 0,-5 4 81 0 0,-61 66 242 0 0,44-44-10 0 0,-1-1 0 0 0,-2-2 0 0 0,-63 45 0 0 0,74-66 1431 0 0,42-19 1404 0 0,3-1-3069 0 0,2 0-135 0 0,0 0-1 0 0,0 2 1 0 0,44-8 0 0 0,-59 13 17 0 0,1 0 1 0 0,-1 1-1 0 0,0 0 1 0 0,1 1-1 0 0,-1-1 0 0 0,1 1 1 0 0,-1 0-1 0 0,0 1 1 0 0,0 0-1 0 0,1 0 1 0 0,-1 0-1 0 0,-1 0 1 0 0,1 1-1 0 0,0 0 0 0 0,-1 0 1 0 0,1 1-1 0 0,-1 0 1 0 0,8 6-1 0 0,17 19-342 0 0,50 44 348 0 0,-69-64 26 0 0,0-1 0 0 0,1 0 0 0 0,0-1 0 0 0,0 0 0 0 0,21 7 0 0 0,-23-10 25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76 10674 0 0,'18'-16'1416'0'0,"-13"13"-924"0"0,-1 0 0 0 0,0-1 0 0 0,0 1 0 0 0,0-1 0 0 0,-1 0 0 0 0,1-1 0 0 0,-1 1 0 0 0,5-10 0 0 0,-7 14-369 0 0,-39-14-1286 0 0,2 13 899 0 0,1 1 0 0 0,0 2 0 0 0,0 1 0 0 0,0 2 0 0 0,0 1 0 0 0,1 2 0 0 0,0 1 0 0 0,-39 17-1 0 0,71-26 264 0 0,-48 27-90 0 0,47-26 96 0 0,0 1 1 0 0,0 0 0 0 0,1 0-1 0 0,-1 0 1 0 0,1 0-1 0 0,-1 0 1 0 0,1 0 0 0 0,0 1-1 0 0,0-1 1 0 0,0 1 0 0 0,0-1-1 0 0,1 1 1 0 0,-1 0 0 0 0,1 0-1 0 0,-2 3 1 0 0,3-5 9 0 0,0 1 0 0 0,0-1 0 0 0,0 0 0 0 0,0 0 0 0 0,1 0 0 0 0,-1 0 0 0 0,0 0 0 0 0,0 0 0 0 0,1 0 0 0 0,-1 0 0 0 0,1 0 0 0 0,-1 0 0 0 0,1 0 0 0 0,0-1 0 0 0,-1 1 0 0 0,1 0 0 0 0,0 0 0 0 0,-1 0 0 0 0,1-1 0 0 0,0 1 0 0 0,0 0 0 0 0,0-1 0 0 0,0 1 0 0 0,-1-1 0 0 0,1 1 0 0 0,0-1 0 0 0,0 1 0 0 0,0-1 0 0 0,2 1 0 0 0,35 11 301 0 0,-29-10-245 0 0,109 28 334 0 0,-56-16-385 0 0,-2 3 0 0 0,60 25 1 0 0,37 36-117 0 0,-132-63 33 0 0,0 1 0 0 0,0 2 1 0 0,39 36-1 0 0,-63-53 67 0 0,0 0-1 0 0,0 0 1 0 0,0 0 0 0 0,0 0 0 0 0,0 0-1 0 0,0 1 1 0 0,0-1 0 0 0,0 0-1 0 0,0 1 1 0 0,-1-1 0 0 0,1 0 0 0 0,-1 1-1 0 0,1-1 1 0 0,0 3 0 0 0,-1-4 12 0 0,0 1 1 0 0,0-1-1 0 0,-1 1 1 0 0,1-1-1 0 0,0 1 1 0 0,0-1-1 0 0,0 0 1 0 0,0 1-1 0 0,-1-1 1 0 0,1 1-1 0 0,0-1 1 0 0,0 1-1 0 0,-1-1 1 0 0,1 0-1 0 0,0 1 1 0 0,-1-1-1 0 0,1 0 1 0 0,0 1-1 0 0,-1-1 1 0 0,1 0-1 0 0,-1 0 1 0 0,1 1-1 0 0,-1-1 1 0 0,1 0-1 0 0,0 0 1 0 0,-1 0-1 0 0,1 1 1 0 0,-2-1-1 0 0,-3 1 91 0 0,-1 0-1 0 0,0 0 0 0 0,0-1 1 0 0,0 0-1 0 0,-11-1 0 0 0,0 0 2 0 0,-31-3-1142 0 0,-62 4 1 0 0,78 2 40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19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54 8994 0 0,'0'-50'4150'0'0,"-10"48"-4811"0"0,5 2 571 0 0,1-1 0 0 0,-1 1 0 0 0,0 0 0 0 0,0 0 0 0 0,1 0 0 0 0,-1 0 0 0 0,0 1 0 0 0,1 0 0 0 0,-1 0 1 0 0,0 0-1 0 0,1 1 0 0 0,-1 0 0 0 0,1 0 0 0 0,0 0 0 0 0,-1 0 0 0 0,1 0 0 0 0,0 1 0 0 0,-6 5 0 0 0,-4 2-47 0 0,0 1 0 0 0,0 1 0 0 0,1 0 0 0 0,1 0 0 0 0,0 1 0 0 0,-20 28 0 0 0,28-35 121 0 0,1 1 0 0 0,-1-1-1 0 0,1 1 1 0 0,1-1 0 0 0,-1 1 0 0 0,1 0 0 0 0,0 0 0 0 0,-1 13 0 0 0,2-16 33 0 0,1 1 1 0 0,0 0-1 0 0,1-1 0 0 0,-1 1 1 0 0,1 0-1 0 0,0-1 0 0 0,0 1 1 0 0,0-1-1 0 0,1 1 0 0 0,-1-1 1 0 0,1 1-1 0 0,0-1 0 0 0,1 0 1 0 0,3 6-1 0 0,-2-5 32 0 0,0-1 0 0 0,1 0 0 0 0,-1 0 0 0 0,1 0-1 0 0,-1 0 1 0 0,1-1 0 0 0,0 0 0 0 0,1 0 0 0 0,-1-1 0 0 0,0 1 0 0 0,1-1 0 0 0,-1 0-1 0 0,1 0 1 0 0,0-1 0 0 0,0 0 0 0 0,8 1 0 0 0,9 0-72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0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196 435 4001 0 0,'-5'-6'4560'0'0,"-15"5"-3306"0"0,-14 12-2083 0 0,22-4 657 0 0,-2 0 99 0 0,0 2-1 0 0,1-1 1 0 0,0 2-1 0 0,1-1 1 0 0,0 2-1 0 0,0 0 0 0 0,-19 24 1 0 0,31-35 91 0 0,-1 0 1 0 0,1 1 0 0 0,0-1 0 0 0,-1 0-1 0 0,1 1 1 0 0,0-1 0 0 0,0 0 0 0 0,-1 1-1 0 0,1-1 1 0 0,0 1 0 0 0,0-1 0 0 0,0 0-1 0 0,-1 1 1 0 0,1-1 0 0 0,0 1-1 0 0,0-1 1 0 0,0 1 0 0 0,0-1 0 0 0,0 1-1 0 0,0-1 1 0 0,0 1 0 0 0,0-1 0 0 0,0 0-1 0 0,0 1 1 0 0,0-1 0 0 0,0 1 0 0 0,1-1-1 0 0,-1 1 1 0 0,0-1 0 0 0,0 1-1 0 0,0-1 1 0 0,1 0 0 0 0,-1 1 0 0 0,0-1-1 0 0,0 1 1 0 0,1-1 0 0 0,19 4 594 0 0,23-11 89 0 0,-29 2-581 0 0,-1-1-1 0 0,0 0 0 0 0,0-1 1 0 0,16-11-1 0 0,-25 16-261 0 0,0 0-1 0 0,-1-1 1 0 0,1 0 0 0 0,-1 1-1 0 0,1-1 1 0 0,-1-1 0 0 0,0 1 0 0 0,0 0-1 0 0,0-1 1 0 0,-1 0 0 0 0,1 1-1 0 0,-1-1 1 0 0,4-8 0 0 0,-7 16 152 0 0,1 1 0 0 0,0-1 0 0 0,0 1 0 0 0,0-1 0 0 0,0 1 0 0 0,1-1 0 0 0,0 1 0 0 0,0-1 0 0 0,0 0-1 0 0,0 1 1 0 0,1-1 0 0 0,-1 0 0 0 0,1 0 0 0 0,0 0 0 0 0,1 0 0 0 0,-1 0 0 0 0,1 0 0 0 0,-1-1 0 0 0,1 1 0 0 0,0-1 0 0 0,1 0 0 0 0,5 5 0 0 0,-3-5 148 0 0,1 0 0 0 0,-1-1 1 0 0,1 0-1 0 0,-1 0 0 0 0,1-1 1 0 0,0 1-1 0 0,-1-1 0 0 0,1-1 0 0 0,0 0 1 0 0,0 0-1 0 0,0 0 0 0 0,0 0 0 0 0,-1-1 1 0 0,1-1-1 0 0,0 1 0 0 0,-1-1 0 0 0,1 0 1 0 0,-1 0-1 0 0,1-1 0 0 0,5-3 1 0 0,5-2 4 0 0,0-1 0 0 0,-1 0 1 0 0,0-2-1 0 0,-1 0 1 0 0,0 0-1 0 0,15-16 1 0 0,-18 14-81 0 0,-1-1 0 0 0,-1 0 0 0 0,0 0 0 0 0,-1-1 0 0 0,0 0 0 0 0,-2 0 1 0 0,1-1-1 0 0,-2 0 0 0 0,0-1 0 0 0,-1 1 0 0 0,-1-1 0 0 0,3-24 0 0 0,-5 28-114 0 0,-1-1-1 0 0,-1 1 1 0 0,0 0-1 0 0,-1-1 1 0 0,0 1-1 0 0,-1-1 1 0 0,-4-16 0 0 0,3 21-25 0 0,0 1 0 0 0,0-1 1 0 0,-1 1-1 0 0,0-1 0 0 0,-1 1 1 0 0,0 1-1 0 0,0-1 1 0 0,0 1-1 0 0,-1 0 0 0 0,0 0 1 0 0,-10-8-1 0 0,14 12-57 0 0,-1 1 0 0 0,0 0 0 0 0,1 0-1 0 0,-1 0 1 0 0,0 0 0 0 0,0 0 0 0 0,-1 1-1 0 0,1 0 1 0 0,0-1 0 0 0,-1 1 0 0 0,1 0-1 0 0,0 0 1 0 0,-1 1 0 0 0,1-1 0 0 0,-1 1 0 0 0,1 0-1 0 0,-1 0 1 0 0,-5 0 0 0 0,4 1-55 0 0,1 1 0 0 0,-1-1 0 0 0,1 1 0 0 0,-1 0 0 0 0,1 0 0 0 0,-1 0 0 0 0,1 0 0 0 0,0 1 1 0 0,0 0-1 0 0,0 0 0 0 0,1 0 0 0 0,-5 4 0 0 0,0 1-45 0 0,1 1 0 0 0,0 0 0 0 0,1 0 0 0 0,0 0 0 0 0,0 1 0 0 0,1 0 1 0 0,0 0-1 0 0,0 0 0 0 0,1 1 0 0 0,-5 21 0 0 0,7-15 162 0 0,1 0 0 0 0,1-1 0 0 0,0 1 0 0 0,1 0 0 0 0,1 0 0 0 0,0-1 0 0 0,2 1 0 0 0,0-1-1 0 0,7 19 1 0 0,-4-13 138 0 0,2-1-1 0 0,0-1 0 0 0,2 0 0 0 0,0 0 0 0 0,1-1 0 0 0,20 23 0 0 0,-23-31 131 0 0,0-1 0 0 0,1-1-1 0 0,0 0 1 0 0,0 0 0 0 0,1-1 0 0 0,0 0-1 0 0,1-1 1 0 0,0 0 0 0 0,0-1-1 0 0,0-1 1 0 0,25 8 0 0 0,-19-7-89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1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10290 0 0,'32'-7'-230'0'0,"0"2"1"0"0,0 1-1 0 0,0 1 0 0 0,55 3 0 0 0,-25 0 142 0 0,928-24 505 0 0,628-42 603 0 0,-805 27-389 0 0,782 3 623 0 0,-1588 36-847 0 0,-9 1-1019 0 0,-4 2-1013 0 0,5-1 1226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2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472 212 3569 0 0,'-1'-4'7552'0'0,"5"-16"-5502"0"0,0 5-1704 0 0,-1 1-1 0 0,-1-1 1 0 0,1-19 0 0 0,-3 29-318 0 0,1-1 1 0 0,-1 1 0 0 0,-1 0 0 0 0,1-1-1 0 0,-1 1 1 0 0,0 0 0 0 0,0-1-1 0 0,-1 1 1 0 0,0 0 0 0 0,0 0 0 0 0,0 0-1 0 0,0 0 1 0 0,-1 1 0 0 0,-5-10 0 0 0,5 12-90 0 0,1 0 0 0 0,0 0 0 0 0,-1 0 0 0 0,1 0 0 0 0,-1 0 0 0 0,1 0 0 0 0,-1 1 0 0 0,0-1 0 0 0,0 1 0 0 0,0 0 0 0 0,0 0 0 0 0,0 0 0 0 0,0 0 0 0 0,0 0 0 0 0,-5 0 0 0 0,1 1-66 0 0,0 0 0 0 0,1 0 0 0 0,-1 1-1 0 0,0 0 1 0 0,0 0 0 0 0,-11 4-1 0 0,-4 3-191 0 0,0 1-1 0 0,0 1 1 0 0,-20 13-1 0 0,12-6 200 0 0,0 0 1 0 0,1 3 0 0 0,2 0-1 0 0,0 2 1 0 0,1 0-1 0 0,-32 37 1 0 0,56-56 128 0 0,0-1 1 0 0,0 0-1 0 0,0 0 1 0 0,1 0-1 0 0,-1 1 1 0 0,1-1-1 0 0,0 1 1 0 0,0-1-1 0 0,0 1 1 0 0,0 0-1 0 0,0-1 1 0 0,0 1-1 0 0,1 0 1 0 0,-1 0-1 0 0,1-1 1 0 0,0 1-1 0 0,0 0 1 0 0,0 0-1 0 0,0 0 1 0 0,1 4-1 0 0,0-5 22 0 0,1 1-1 0 0,-1-1 1 0 0,1 0 0 0 0,-1 1 0 0 0,1-1-1 0 0,0 0 1 0 0,-1 0 0 0 0,1 0-1 0 0,0 0 1 0 0,1 0 0 0 0,-1-1 0 0 0,0 1-1 0 0,0-1 1 0 0,1 1 0 0 0,-1-1-1 0 0,1 0 1 0 0,-1 0 0 0 0,1 0-1 0 0,-1 0 1 0 0,5 1 0 0 0,4 0 68 0 0,1 1 1 0 0,0-2-1 0 0,-1 0 1 0 0,1 0-1 0 0,0-1 1 0 0,-1 0-1 0 0,1-1 1 0 0,-1 0-1 0 0,1-1 0 0 0,-1-1 1 0 0,14-4-1 0 0,-7 1-23 0 0,0-1 0 0 0,0 0-1 0 0,-1-1 1 0 0,0-1 0 0 0,0-1-1 0 0,16-13 1 0 0,-26 17 11 0 0,1 0 1 0 0,-1-1-1 0 0,10-11 0 0 0,-15 15-137 0 0,0 1 0 0 0,0-1 0 0 0,0 0 0 0 0,0 0 0 0 0,-1 0 0 0 0,1-1 0 0 0,-1 1-1 0 0,0 0 1 0 0,0 0 0 0 0,0-1 0 0 0,0 1 0 0 0,0-1 0 0 0,0-4 0 0 0,10 16-812 0 0,-2 3 809 0 0,1 0 0 0 0,0 0-1 0 0,0-1 1 0 0,1-1 0 0 0,1 0-1 0 0,0 0 1 0 0,0-1 0 0 0,0 0-1 0 0,1-1 1 0 0,0-1 0 0 0,0 0-1 0 0,20 5 1 0 0,-11-5-313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2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36 8866 0 0,'0'-1'172'0'0,"0"-1"1"0"0,0 0 0 0 0,-1 0-1 0 0,1 1 1 0 0,-1-1-1 0 0,0 0 1 0 0,1 1-1 0 0,-1-1 1 0 0,0 1-1 0 0,0-1 1 0 0,0 1-1 0 0,0-1 1 0 0,0 1 0 0 0,0 0-1 0 0,-1-1 1 0 0,1 1-1 0 0,0 0 1 0 0,-1 0-1 0 0,1 0 1 0 0,-1 0-1 0 0,1 0 1 0 0,-1 0-1 0 0,-2-1 1 0 0,0 2-198 0 0,1-1 1 0 0,-1 1-1 0 0,1-1 1 0 0,0 1-1 0 0,-1 0 1 0 0,1 0-1 0 0,-1 1 1 0 0,1-1-1 0 0,-1 1 1 0 0,1 0-1 0 0,0 0 1 0 0,-5 2-1 0 0,-16 6-132 0 0,2 2-1 0 0,-1 0 1 0 0,1 2-1 0 0,1 0 0 0 0,1 2 1 0 0,0 0-1 0 0,0 1 1 0 0,-26 29-1 0 0,42-41 163 0 0,1 0-1 0 0,0-1 0 0 0,0 1 0 0 0,0 0 0 0 0,1 1 0 0 0,0-1 0 0 0,-1 0 0 0 0,1 1 0 0 0,1-1 1 0 0,-1 1-1 0 0,1 0 0 0 0,-1-1 0 0 0,2 1 0 0 0,-2 7 0 0 0,2-9 15 0 0,1-1 0 0 0,-1 1 0 0 0,1 0 0 0 0,-1 0 0 0 0,1-1 0 0 0,0 1 0 0 0,0 0 1 0 0,0-1-1 0 0,1 1 0 0 0,-1-1 0 0 0,0 1 0 0 0,1-1 0 0 0,0 0 0 0 0,-1 0 0 0 0,1 0 0 0 0,0 0 0 0 0,0 0 0 0 0,0 0 0 0 0,1 0 0 0 0,-1-1 0 0 0,0 1 0 0 0,1-1 0 0 0,-1 1 0 0 0,1-1 0 0 0,-1 0 0 0 0,4 1 1 0 0,19 7-24 0 0,1-2 0 0 0,0 0 1 0 0,1-2-1 0 0,-1 0 1 0 0,34 0-1 0 0,-33-3-315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40 179 8042 0 0,'0'-2'333'0'0,"-1"-26"3032"0"0,-4 20-2247 0 0,-6 16-1692 0 0,8-4 555 0 0,0 0-1 0 0,1 0 1 0 0,0 1 0 0 0,0-1-1 0 0,0 1 1 0 0,0-1 0 0 0,0 1-1 0 0,1 0 1 0 0,0 0 0 0 0,0 0-1 0 0,0 0 1 0 0,1 0 0 0 0,0 0-1 0 0,0 0 1 0 0,0 0 0 0 0,0-1-1 0 0,1 1 1 0 0,0 0 0 0 0,0 0-1 0 0,0 0 1 0 0,4 8 0 0 0,-2-6 67 0 0,-2-2 29 0 0,1-1 0 0 0,0 0-1 0 0,0 0 1 0 0,0 1-1 0 0,1-1 1 0 0,-1-1 0 0 0,1 1-1 0 0,0 0 1 0 0,0-1 0 0 0,0 1-1 0 0,1-1 1 0 0,-1 0-1 0 0,7 5 848 0 0,-9-9-881 0 0,0 1 0 0 0,0-1 0 0 0,0 0 1 0 0,0 1-1 0 0,-1-1 0 0 0,1 0 0 0 0,0 0 0 0 0,-1 1 0 0 0,1-1 0 0 0,-1 0 1 0 0,1 0-1 0 0,-1 0 0 0 0,1 0 0 0 0,-1 0 0 0 0,1 0 0 0 0,-1 0 0 0 0,0 0 1 0 0,0 0-1 0 0,1-1 0 0 0,21-98 180 0 0,-20 96-244 0 0,0 0 1 0 0,0 0 0 0 0,0 0 0 0 0,1 0-1 0 0,-1 0 1 0 0,1 0 0 0 0,0 0 0 0 0,0 1 0 0 0,0 0-1 0 0,1 0 1 0 0,-1 0 0 0 0,1 0 0 0 0,0 0 0 0 0,0 0-1 0 0,0 1 1 0 0,0 0 0 0 0,0 0 0 0 0,0 0 0 0 0,1 1-1 0 0,-1-1 1 0 0,1 1 0 0 0,-1 0 0 0 0,1 0 0 0 0,7 0-1 0 0,7-1-85 0 0,0 2 0 0 0,0 0 0 0 0,0 1 0 0 0,30 5-1 0 0,-17-1 115 0 0,0-1-1 0 0,0-1 1 0 0,40-2-1 0 0,-60-2 29 0 0,0-1-1 0 0,0 0 1 0 0,0 0-1 0 0,0-1 1 0 0,0-1-1 0 0,-1 0 1 0 0,1-1-1 0 0,-1 0 1 0 0,0 0-1 0 0,-1-1 1 0 0,18-13-1 0 0,-22 14 0 0 0,-1 1 0 0 0,1-1 0 0 0,-1-1 0 0 0,-1 1 0 0 0,7-10 0 0 0,-9 13-32 0 0,0-1-1 0 0,0 0 1 0 0,-1 0 0 0 0,0 0 0 0 0,1 0 0 0 0,-1 0 0 0 0,0 0 0 0 0,-1 0-1 0 0,1 0 1 0 0,0 0 0 0 0,-1 0 0 0 0,0 0 0 0 0,0 0 0 0 0,0-7-1 0 0,0 10-12 0 0,0 0-1 0 0,0-1 1 0 0,0 1-1 0 0,0-1 1 0 0,0 1-1 0 0,-1 0 0 0 0,1-1 1 0 0,0 1-1 0 0,0-1 1 0 0,0 1-1 0 0,0 0 0 0 0,-1-1 1 0 0,1 1-1 0 0,0 0 1 0 0,0 0-1 0 0,-1-1 0 0 0,1 1 1 0 0,0 0-1 0 0,-1-1 1 0 0,1 1-1 0 0,0 0 1 0 0,-1 0-1 0 0,1 0 0 0 0,0-1 1 0 0,-1 1-1 0 0,1 0 1 0 0,-1 0-1 0 0,1 0 0 0 0,0 0 1 0 0,-1 0-1 0 0,1 0 1 0 0,-1 0-1 0 0,1 0 0 0 0,-1 0 1 0 0,-17 5-373 0 0,-12 14-202 0 0,20-11 469 0 0,1-1 0 0 0,0 1 0 0 0,1 1 1 0 0,0 0-1 0 0,0 0 0 0 0,1 0 1 0 0,0 1-1 0 0,-7 13 0 0 0,13-20 119 0 0,0-1-1 0 0,-1 1 1 0 0,1 0-1 0 0,0 0 0 0 0,0 0 1 0 0,1 0-1 0 0,-1 0 1 0 0,1 0-1 0 0,-1 0 0 0 0,1 0 1 0 0,0 0-1 0 0,0 0 1 0 0,0 0-1 0 0,0 0 0 0 0,1 0 1 0 0,-1 0-1 0 0,1-1 1 0 0,0 1-1 0 0,0 0 0 0 0,0 0 1 0 0,0 0-1 0 0,0 0 1 0 0,1-1-1 0 0,-1 1 0 0 0,1-1 1 0 0,0 1-1 0 0,0-1 1 0 0,0 0-1 0 0,0 1 0 0 0,0-1 1 0 0,0 0-1 0 0,1 0 1 0 0,-1-1-1 0 0,0 1 1 0 0,1 0-1 0 0,5 2 0 0 0,4 1-191 0 0,0 0-1 0 0,1-1 0 0 0,0 0 0 0 0,0-1 0 0 0,0-1 1 0 0,0 0-1 0 0,1 0 0 0 0,25-1 0 0 0,-31-1 62 0 0,11 0-311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3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36 8706 0 0,'14'-14'550'0'0,"5"-6"2131"0"0,-22 19-1724 0 0,-12 8-1038 0 0,-18 12-87 0 0,-54 41-1 0 0,8-4 441 0 0,79-56-284 0 0,0 0 0 0 0,0 0 0 0 0,0 0 0 0 0,1 0 1 0 0,-1 0-1 0 0,0 0 0 0 0,0 0 0 0 0,0 0 0 0 0,0 0 0 0 0,0 0 0 0 0,0 0 0 0 0,0 0 0 0 0,0 0 0 0 0,1 0 1 0 0,-1 0-1 0 0,0 1 0 0 0,0-1 0 0 0,0 0 0 0 0,0 0 0 0 0,0 0 0 0 0,0 0 0 0 0,0 0 0 0 0,0 0 0 0 0,0 0 1 0 0,0 0-1 0 0,0 0 0 0 0,0 1 0 0 0,0-1 0 0 0,0 0 0 0 0,0 0 0 0 0,0 0 0 0 0,0 0 0 0 0,0 0 1 0 0,0 0-1 0 0,0 0 0 0 0,0 1 0 0 0,0-1 0 0 0,0 0 0 0 0,0 0 0 0 0,0 0 0 0 0,0 0 0 0 0,0 0 0 0 0,0 0 1 0 0,0 0-1 0 0,0 1 0 0 0,0-1 0 0 0,0 0 0 0 0,0 0 0 0 0,0 0 0 0 0,0 0 0 0 0,0 0 0 0 0,0 0 0 0 0,-1 0 1 0 0,1 0-1 0 0,0 0 0 0 0,0 0 0 0 0,0 0 0 0 0,0 0 0 0 0,0 1 0 0 0,0-1 0 0 0,0 0 0 0 0,-1 0 0 0 0,19 1-484 0 0,25-4-40 0 0,-40 3 482 0 0,28-3-91 0 0,88-3-98 0 0,-102 6 165 0 0,0 1 1 0 0,0 0-1 0 0,0 1 0 0 0,31 9 0 0 0,-44-10 83 0 0,0 1 0 0 0,-1-1-1 0 0,1 1 1 0 0,0 0-1 0 0,0 0 1 0 0,-1 0-1 0 0,1 0 1 0 0,-1 1-1 0 0,0-1 1 0 0,0 1-1 0 0,0 0 1 0 0,0 0-1 0 0,0 0 1 0 0,0 0-1 0 0,-1 1 1 0 0,0-1-1 0 0,1 1 1 0 0,-1-1-1 0 0,-1 1 1 0 0,1 0-1 0 0,0 0 1 0 0,-1 0-1 0 0,0 0 1 0 0,0 0-1 0 0,0 0 1 0 0,-1 0-1 0 0,1 0 1 0 0,-1 0-1 0 0,0 1 1 0 0,0-1-1 0 0,0 0 1 0 0,-1 0-1 0 0,1 0 1 0 0,-1 0-1 0 0,0 0 1 0 0,0 0-1 0 0,-1 0 1 0 0,1 0-1 0 0,-1 0 1 0 0,0 0-1 0 0,0-1 1 0 0,0 1-1 0 0,0-1 1 0 0,-1 1-1 0 0,1-1 1 0 0,-1 0-1 0 0,0 0 1 0 0,0 0-1 0 0,-4 3 1 0 0,-4 2 251 0 0,0 0 1 0 0,0-2-1 0 0,0 1 1 0 0,-1-1 0 0 0,0-1-1 0 0,0 0 1 0 0,-1-1-1 0 0,1 0 1 0 0,-1-1-1 0 0,0 0 1 0 0,-25 1-1 0 0,9-2 84 0 0,1-1 0 0 0,0-1-1 0 0,-1-2 1 0 0,-41-8 0 0 0,48 6 53 0 0,-41-14 0 0 0,56 15-539 0 0,0 0 1 0 0,0 0 0 0 0,1 0 0 0 0,0-1-1 0 0,-1 0 1 0 0,1 0 0 0 0,1-1 0 0 0,-1 1-1 0 0,-9-12 1 0 0,6 4-723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4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6569 0 0,'0'0'5670'0'0,"6"-1"-4976"0"0,44-4-716 0 0,1 1-1 0 0,61 5 1 0 0,-39 0-40 0 0,-58-1 87 0 0,15 0-935 0 0,38 5-1 0 0,-52-4 129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4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5033 0 0,'0'0'4689'0'0,"5"1"-3614"0"0,5 2-877 0 0,-1-1 0 0 0,1 0-1 0 0,0 0 1 0 0,0-1 0 0 0,0-1 0 0 0,18-1 0 0 0,68-10-74 0 0,-50 5-107 0 0,95-11-3733 0 0,-108 12 2126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5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23 187 5889 0 0,'-10'-7'1986'0'0,"9"7"-1562"0"0,0-1 1 0 0,1 1-1 0 0,-1-1 1 0 0,0 1-1 0 0,0-1 1 0 0,0 1-1 0 0,1-1 1 0 0,-1 0-1 0 0,0 1 1 0 0,1-1-1 0 0,-1 0 1 0 0,1 0-1 0 0,-1 1 1 0 0,1-1-1 0 0,-1 0 1 0 0,1 0-1 0 0,-1 0 1 0 0,0-2-1 0 0,5-19 312 0 0,-3 20-738 0 0,1-4-3 0 0,0 1-1 0 0,0 0 1 0 0,1 0 0 0 0,-1 1-1 0 0,1-1 1 0 0,0 0 0 0 0,0 1-1 0 0,1-1 1 0 0,-1 1 0 0 0,1 0 0 0 0,7-5-1 0 0,4-2-103 0 0,0 1 0 0 0,2 1 1 0 0,-1 1-1 0 0,1 0 0 0 0,0 1 0 0 0,1 1 0 0 0,-1 1 0 0 0,1 0 0 0 0,0 1 0 0 0,0 1 1 0 0,1 1-1 0 0,-1 0 0 0 0,36 3 0 0 0,-52-1 57 0 0,1 0-1 0 0,-1 0 1 0 0,0 0 0 0 0,0 1-1 0 0,1-1 1 0 0,-1 1 0 0 0,0 0-1 0 0,0 0 1 0 0,0-1 0 0 0,0 1-1 0 0,0 1 1 0 0,0-1 0 0 0,0 0 0 0 0,0 0-1 0 0,0 1 1 0 0,-1-1 0 0 0,1 1-1 0 0,-1 0 1 0 0,1-1 0 0 0,-1 1-1 0 0,1 0 1 0 0,0 2 0 0 0,0-1-30 0 0,-1 0 1 0 0,-1 0-1 0 0,1 1 1 0 0,0-1-1 0 0,-1 0 0 0 0,0 1 1 0 0,1-1-1 0 0,-1 0 1 0 0,0 1-1 0 0,-1-1 1 0 0,1 0-1 0 0,-1 0 1 0 0,-1 6-1 0 0,-2 3-82 0 0,0 0 0 0 0,-1 0 0 0 0,0 0 0 0 0,-1-1 0 0 0,0 0 0 0 0,-14 17 0 0 0,4-6 268 0 0,-2-2 1 0 0,0 0-1 0 0,-2-2 0 0 0,0 0 0 0 0,-1-1 0 0 0,0 0 0 0 0,-39 20 1 0 0,73-42 73 0 0,0 0 0 0 0,1 1 1 0 0,-1 1-1 0 0,1 0 0 0 0,0 1 1 0 0,0 0-1 0 0,0 1 0 0 0,0 0 0 0 0,0 1 1 0 0,1 1-1 0 0,16 3 0 0 0,-20-2-313 0 0,-1 0 0 0 0,1 1 0 0 0,-1 0-1 0 0,0 1 1 0 0,0 0 0 0 0,0 0 0 0 0,11 8 0 0 0,-15-9 36 0 0,-1 1 1 0 0,0 0-1 0 0,0 0 0 0 0,0 1 1 0 0,0 0-1 0 0,-1 0 1 0 0,1 0-1 0 0,-1 0 1 0 0,-1 0-1 0 0,1 1 1 0 0,-1 0-1 0 0,4 9 1 0 0,-5-12 43 0 0,-1 0 1 0 0,0 1-1 0 0,0-1 0 0 0,0 1 1 0 0,-1-1-1 0 0,1 0 1 0 0,-1 1-1 0 0,0-1 0 0 0,0 1 1 0 0,0-1-1 0 0,0 1 1 0 0,-1-1-1 0 0,1 1 0 0 0,-1-1 1 0 0,0 1-1 0 0,0-1 1 0 0,0 0-1 0 0,-3 5 0 0 0,1-3 48 0 0,-1 1-1 0 0,1-1 1 0 0,-1 0 0 0 0,-1 0-1 0 0,1-1 1 0 0,-1 1-1 0 0,1-1 1 0 0,-1 0-1 0 0,-8 5 1 0 0,-3 1 227 0 0,-1-1 0 0 0,0-1-1 0 0,-1 0 1 0 0,1-2 0 0 0,-37 10 0 0 0,43-14 7 0 0,0 0 1 0 0,0-1 0 0 0,-1 0 0 0 0,1-1 0 0 0,-1 0-1 0 0,1-1 1 0 0,0 0 0 0 0,-14-3 0 0 0,20 3-80 0 0,-1-1-1 0 0,1 1 1 0 0,-1-1 0 0 0,1-1 0 0 0,0 1 0 0 0,0 0 0 0 0,0-1 0 0 0,0 0 0 0 0,0-1-1 0 0,1 1 1 0 0,-1-1 0 0 0,1 1 0 0 0,0-1 0 0 0,0-1 0 0 0,1 1 0 0 0,-1 0 0 0 0,1-1-1 0 0,-4-6 1 0 0,6 9-238 0 0,1-1-1 0 0,-1 1 1 0 0,0 0-1 0 0,1 0 0 0 0,0-1 1 0 0,-1 1-1 0 0,1 0 0 0 0,0-1 1 0 0,0 1-1 0 0,0 0 1 0 0,1-1-1 0 0,-1 1 0 0 0,0 0 1 0 0,1 0-1 0 0,0-1 1 0 0,-1 1-1 0 0,1 0 0 0 0,0 0 1 0 0,0 0-1 0 0,0 0 1 0 0,0 0-1 0 0,1 0 0 0 0,-1 0 1 0 0,1 0-1 0 0,-1 0 0 0 0,1 1 1 0 0,-1-1-1 0 0,1 0 1 0 0,0 1-1 0 0,0 0 0 0 0,0-1 1 0 0,0 1-1 0 0,0 0 1 0 0,4-2-1 0 0,10-3-45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3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258 268 6313 0 0,'0'0'6354'0'0,"0"-26"-3176"0"0,0-2-2863 0 0,-1 0 1 0 0,-2 1-1 0 0,0-1 1 0 0,-11-36-1 0 0,13 60-291 0 0,-1 0-1 0 0,0-1 1 0 0,0 1-1 0 0,0 0 0 0 0,0 0 1 0 0,-1 1-1 0 0,0-1 0 0 0,1 0 1 0 0,-1 1-1 0 0,-1 0 1 0 0,1 0-1 0 0,0 0 0 0 0,-1 0 1 0 0,0 0-1 0 0,1 0 0 0 0,-9-3 1 0 0,9 5-143 0 0,1 0 0 0 0,-1 1 0 0 0,0-1 0 0 0,1 1 0 0 0,-1 0 0 0 0,0-1 0 0 0,1 1 0 0 0,-1 0 0 0 0,0 1 0 0 0,0-1 0 0 0,1 0 0 0 0,-1 1 0 0 0,0 0 0 0 0,1-1 0 0 0,-1 1 0 0 0,1 0 0 0 0,-1 0 1 0 0,1 1-1 0 0,-1-1 0 0 0,1 0 0 0 0,0 1 0 0 0,0-1 0 0 0,0 1 0 0 0,0 0 0 0 0,0 0 0 0 0,0 0 0 0 0,0 0 0 0 0,0 0 0 0 0,-2 4 0 0 0,-9 12-283 0 0,2 1 0 0 0,0 0-1 0 0,1 0 1 0 0,0 1 0 0 0,2 0-1 0 0,0 1 1 0 0,2-1 0 0 0,-6 32 0 0 0,4-9 122 0 0,3 1-1 0 0,1 0 1 0 0,4 53 0 0 0,0-87 278 0 0,1-1 0 0 0,0 1 0 0 0,0 0 0 0 0,2 0 1 0 0,-1 0-1 0 0,1-1 0 0 0,0 0 0 0 0,1 1 0 0 0,0-1 0 0 0,0 0 0 0 0,1-1 0 0 0,7 10 0 0 0,-8-12 75 0 0,1-1 0 0 0,-1 0 0 0 0,1 0 0 0 0,0-1 0 0 0,1 1-1 0 0,-1-1 1 0 0,1 0 0 0 0,0 0 0 0 0,0-1 0 0 0,0 0-1 0 0,0 0 1 0 0,0 0 0 0 0,1-1 0 0 0,-1 0 0 0 0,1 0 0 0 0,0-1-1 0 0,0 0 1 0 0,7 1 0 0 0,12-2 243 0 0,0-1 0 0 0,0-1 0 0 0,46-9 0 0 0,-23 2-89 0 0,-14 5-112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13523 0 0,'0'0'1306'0'0,"-21"15"-4210"0"0,21-13 2870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26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1 215 104 0 0,'4'-7'12439'0'0,"11"-19"-10117"0"0,-10 16-2339 0 0,1 0 0 0 0,0 1 1 0 0,0 0-1 0 0,1 1 1 0 0,1-1-1 0 0,-1 1 1 0 0,2 0-1 0 0,-1 1 1 0 0,18-12-1 0 0,0 4-138 0 0,1 1-1 0 0,47-18 1 0 0,-59 27 65 0 0,0 0 1 0 0,0 1-1 0 0,0 1 0 0 0,0 0 0 0 0,1 1 0 0 0,-1 1 1 0 0,17 1-1 0 0,-30 0 47 0 0,1 0 1 0 0,-1 0-1 0 0,1 1 0 0 0,-1-1 1 0 0,1 1-1 0 0,-1 0 1 0 0,1-1-1 0 0,-1 1 0 0 0,0 0 1 0 0,0 1-1 0 0,1-1 1 0 0,-1 0-1 0 0,0 1 0 0 0,0-1 1 0 0,0 1-1 0 0,0-1 1 0 0,-1 1-1 0 0,1 0 0 0 0,0 0 1 0 0,1 2-1 0 0,-1 0-61 0 0,0 1-1 0 0,0-1 0 0 0,0 0 1 0 0,0 1-1 0 0,-1-1 1 0 0,0 1-1 0 0,0 0 1 0 0,0-1-1 0 0,-1 1 1 0 0,1 5-1 0 0,-1 6-98 0 0,-1-1 0 0 0,-1 1 0 0 0,0 0 1 0 0,-1-1-1 0 0,-7 23 0 0 0,3-17 148 0 0,-2 0-1 0 0,0-1 1 0 0,-1 0 0 0 0,-1 0-1 0 0,0-1 1 0 0,-2 0 0 0 0,-24 27-1 0 0,26-34 219 0 0,0-1 0 0 0,-1 0 0 0 0,0-1 0 0 0,-1 0-1 0 0,0-1 1 0 0,-1 0 0 0 0,0-1 0 0 0,0-1 0 0 0,0 0-1 0 0,-1-1 1 0 0,-23 6 0 0 0,36-11-33 0 0,0 0 1 0 0,-1-1-1 0 0,1 1 0 0 0,0-1 1 0 0,0 0-1 0 0,-1 1 1 0 0,1-1-1 0 0,0 0 0 0 0,0-1 1 0 0,-1 1-1 0 0,1 0 0 0 0,0-1 1 0 0,0 1-1 0 0,-1-1 1 0 0,1 1-1 0 0,0-1 0 0 0,-3-2 1 0 0,4 2-69 0 0,1 0 0 0 0,-1 0 0 0 0,0 0 0 0 0,1 0 0 0 0,-1 0 0 0 0,0 0 0 0 0,1 0 0 0 0,-1 0 0 0 0,1-1 0 0 0,0 1 0 0 0,-1 0 0 0 0,1 0 0 0 0,0-1 0 0 0,0 1 0 0 0,0 0 0 0 0,0 0 0 0 0,0-1 0 0 0,0 1 0 0 0,0 0 0 0 0,0-1 0 0 0,1 1 0 0 0,-1 0 0 0 0,0 0 0 0 0,1 0 0 0 0,-1-1 0 0 0,1 1 0 0 0,-1 0 0 0 0,1 0 0 0 0,0 0 0 0 0,-1 0 0 0 0,3-2 0 0 0,2-5-113 0 0,0 0 0 0 0,0 0 0 0 0,1 1-1 0 0,0-1 1 0 0,1 2 0 0 0,9-9 0 0 0,-13 12-25 0 0,1 0 0 0 0,-1 0 1 0 0,0 1-1 0 0,1 0 0 0 0,0 0 1 0 0,-1 0-1 0 0,1 0 1 0 0,0 0-1 0 0,0 1 0 0 0,0 0 1 0 0,0 0-1 0 0,0 0 1 0 0,1 0-1 0 0,-1 0 0 0 0,0 1 1 0 0,7 0-1 0 0,-1 3-167 0 0,1 0 1 0 0,-1 0-1 0 0,0 1 1 0 0,0 1-1 0 0,0-1 0 0 0,-1 2 1 0 0,10 6-1 0 0,35 17-56 0 0,-22-16 322 0 0,1-3 1 0 0,0 0-1 0 0,66 9 0 0 0,-12-12-4611 0 0,-66-6 2481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0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59 5993 0 0,'-2'-27'5331'0'0,"-1"2"-3500"0"0,3 19-2279 0 0,5 32-1050 0 0,0 11 1170 0 0,-1 0 1 0 0,-2 0-1 0 0,-2 1 0 0 0,-5 38 1 0 0,1 31 1128 0 0,5-87-1271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0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68 8962 0 0,'0'0'577'0'0,"5"-12"2227"0"0,-1 13-2964 0 0,1-1 0 0 0,0 2 0 0 0,-1-1-1 0 0,1 0 1 0 0,-1 1 0 0 0,0 0 0 0 0,1 0 0 0 0,-1 0 0 0 0,0 0 0 0 0,0 1 0 0 0,0 0 0 0 0,-1 0 0 0 0,1 0 0 0 0,-1 0 0 0 0,1 0 0 0 0,-1 1 0 0 0,0-1 0 0 0,-1 1 0 0 0,5 7 0 0 0,6 8-101 0 0,-2 1 1 0 0,15 34-1 0 0,-12-14 306 0 0,-12-31 70 0 0,1 0 0 0 0,-1-1 1 0 0,2 1-1 0 0,-1-1 0 0 0,1 0 0 0 0,1 0 1 0 0,-1 0-1 0 0,1-1 0 0 0,1 0 0 0 0,7 9 1 0 0,-13-16-13 0 0,1 1 0 0 0,0-1 0 0 0,-1 1 0 0 0,1-1 0 0 0,0 1 0 0 0,-1-1 0 0 0,1 0 0 0 0,0 1 0 0 0,0-1 0 0 0,-1 0 0 0 0,1 1 0 0 0,0-1 0 0 0,0 0 0 0 0,0 0 0 0 0,-1 0 0 0 0,1 0 0 0 0,0 0 0 0 0,0 0 0 0 0,0 0 0 0 0,0 0 0 0 0,-1 0 0 0 0,1 0 0 0 0,0 0 0 0 0,0-1 1 0 0,1 0-1 0 0,0 0 26 0 0,-1 0 0 0 0,1 0 1 0 0,-1 0-1 0 0,1 0 1 0 0,-1-1-1 0 0,1 1 1 0 0,-1-1-1 0 0,0 1 0 0 0,0-1 1 0 0,2-3-1 0 0,2-5 94 0 0,0-1 0 0 0,-1 1 0 0 0,3-13 0 0 0,-4 15-90 0 0,12-41 114 0 0,-8 21-175 0 0,2 1 0 0 0,20-46 0 0 0,-26 67-107 0 0,1 0-1 0 0,-1 0 1 0 0,1 0 0 0 0,0 1 0 0 0,0-1-1 0 0,1 1 1 0 0,-1 0 0 0 0,1 0-1 0 0,0 1 1 0 0,1-1 0 0 0,-1 1 0 0 0,1 0-1 0 0,0 1 1 0 0,0-1 0 0 0,0 1-1 0 0,10-4 1 0 0,-14 7-48 0 0,-1-1 1 0 0,1 1-1 0 0,0 0 0 0 0,-1-1 0 0 0,1 1 0 0 0,0 0 1 0 0,-1 0-1 0 0,1 0 0 0 0,0 0 0 0 0,0 0 0 0 0,-1 0 1 0 0,1 1-1 0 0,0-1 0 0 0,-1 1 0 0 0,1-1 0 0 0,-1 1 1 0 0,1-1-1 0 0,-1 1 0 0 0,1 0 0 0 0,-1 0 0 0 0,1 0 1 0 0,-1 0-1 0 0,0 0 0 0 0,1 0 0 0 0,-1 0 1 0 0,0 0-1 0 0,0 1 0 0 0,0-1 0 0 0,0 0 0 0 0,0 1 1 0 0,0-1-1 0 0,0 1 0 0 0,0-1 0 0 0,-1 1 0 0 0,1-1 1 0 0,0 1-1 0 0,-1-1 0 0 0,1 1 0 0 0,-1 0 0 0 0,0-1 1 0 0,1 3-1 0 0,1 10-249 0 0,0 0 0 0 0,-1-1 1 0 0,0 1-1 0 0,-2 15 0 0 0,1-14 322 0 0,0-3 31 0 0,-1 39-417 0 0,11 82 0 0 0,-7-116 584 0 0,0-2 1 0 0,1 1-1 0 0,0 0 0 0 0,1-1 1 0 0,1 0-1 0 0,1 0 0 0 0,0 0 0 0 0,1-1 1 0 0,13 18-1 0 0,-20-31 21 0 0,0 1 0 0 0,0 0 0 0 0,1-1 0 0 0,-1 1 0 0 0,1-1 0 0 0,-1 1 0 0 0,1-1 0 0 0,0 0 0 0 0,-1 1 0 0 0,1-1 0 0 0,0 0 0 0 0,0 0 0 0 0,0-1 0 0 0,0 1 0 0 0,0 0 0 0 0,0 0 0 0 0,0-1 0 0 0,0 1 0 0 0,0-1 0 0 0,0 0 0 0 0,4 0 2303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1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 4721 0 0,'0'0'748'0'0,"5"-9"3428"0"0,-5 9-4253 0 0,0 0-1 0 0,0 0 0 0 0,0-1 1 0 0,0 1-1 0 0,0 0 1 0 0,0 0-1 0 0,0 0 0 0 0,0 0 1 0 0,0 0-1 0 0,1 0 0 0 0,-1-1 1 0 0,0 1-1 0 0,0 0 0 0 0,0 0 1 0 0,0 0-1 0 0,0 0 1 0 0,0 0-1 0 0,1 0 0 0 0,-1 0 1 0 0,0 0-1 0 0,0 0 0 0 0,0 0 1 0 0,0 0-1 0 0,1 0 0 0 0,-1 0 1 0 0,0 0-1 0 0,0 0 1 0 0,0 0-1 0 0,0 0 0 0 0,1 0 1 0 0,-1 0-1 0 0,0 0 0 0 0,0 0 1 0 0,0 0-1 0 0,0 0 0 0 0,0 0 1 0 0,1 0-1 0 0,-1 0 1 0 0,0 0-1 0 0,0 0 0 0 0,0 0 1 0 0,0 0-1 0 0,1 1 0 0 0,2 4-158 0 0,0 0-1 0 0,0 1 1 0 0,0-1 0 0 0,-1 1-1 0 0,0 0 1 0 0,0-1-1 0 0,0 1 1 0 0,0 0-1 0 0,0 11 1 0 0,6 64-462 0 0,-8-77 676 0 0,1 40-119 0 0,-3-1 0 0 0,-11 72 0 0 0,5-64 513 0 0,0 64 0 0 0,8-109-704 0 0,1 17 3354 0 0,2-24-1220 0 0,3-13-2225 0 0,-3 0-929 0 0,-2 2-326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 7 8026 0 0,'14'-6'1151'0'0,"-14"16"-1737"0"0,-18 19-766 0 0,-11-2 1278 0 0,-2-1 0 0 0,0-1 0 0 0,-2-2 0 0 0,-39 20 0 0 0,44-26 105 0 0,-123 82 7567 0 0,177-120-6821 0 0,-11 14-890 0 0,0 1 1 0 0,0 0-1 0 0,0 1 0 0 0,0 1 0 0 0,1 0 1 0 0,-1 2-1 0 0,1-1 0 0 0,30 1 0 0 0,-40 2 23 0 0,1 1 0 0 0,-1-1-1 0 0,1 2 1 0 0,-1-1 0 0 0,1 1 0 0 0,-1-1-1 0 0,0 2 1 0 0,0-1 0 0 0,0 1 0 0 0,0 0-1 0 0,-1 0 1 0 0,1 0 0 0 0,-1 1 0 0 0,1 0-1 0 0,-1 0 1 0 0,-1 1 0 0 0,1-1 0 0 0,0 1-1 0 0,-1 0 1 0 0,0 0 0 0 0,0 0 0 0 0,-1 1-1 0 0,0 0 1 0 0,4 7 0 0 0,9 33-60 0 0,-14-37 220 0 0,1-1 0 0 0,-1 1-1 0 0,2-1 1 0 0,-1 0 0 0 0,1 0-1 0 0,0 0 1 0 0,1-1 0 0 0,6 10-1 0 0,-9-16-385 0 0,-1 0 0 0 0,1 0-1 0 0,-1 0 1 0 0,1 0 0 0 0,-1-1-1 0 0,1 1 1 0 0,0 0 0 0 0,-1-1-1 0 0,1 1 1 0 0,0-1-1 0 0,0 0 1 0 0,-1 1 0 0 0,4-1-1 0 0,4 0-1766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2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76 6617 0 0,'15'-14'2956'0'0,"-12"12"-2341"0"0,0-1 1 0 0,0 0-1 0 0,0 0 0 0 0,0 0 0 0 0,0 0 0 0 0,0-1 0 0 0,-1 1 0 0 0,0-1 1 0 0,4-6-1 0 0,-7 8-604 0 0,0 1 1 0 0,-1 0-1 0 0,1-1 1 0 0,0 1-1 0 0,0 0 1 0 0,-1 0-1 0 0,1 0 1 0 0,0 0-1 0 0,-1 0 1 0 0,1 0-1 0 0,-1 1 0 0 0,0-1 1 0 0,1 0-1 0 0,-1 1 1 0 0,1-1-1 0 0,-3 0 1 0 0,3 1-1 0 0,-4-1-168 0 0,-1-1 1 0 0,0 1-1 0 0,1 0 0 0 0,-1 0 0 0 0,0 1 0 0 0,1 0 0 0 0,-1 0 0 0 0,0 0 0 0 0,0 1 0 0 0,-7 1 0 0 0,-55 19-891 0 0,54-16 840 0 0,8-4 172 0 0,0 1 0 0 0,0 1 0 0 0,0-1-1 0 0,0 1 1 0 0,1 0 0 0 0,-1 1 0 0 0,1-1-1 0 0,0 1 1 0 0,0 0 0 0 0,0 0 0 0 0,1 1-1 0 0,-1-1 1 0 0,1 1 0 0 0,0 0 0 0 0,0 0-1 0 0,1 1 1 0 0,-1-1 0 0 0,1 1-1 0 0,1-1 1 0 0,-1 1 0 0 0,1 0 0 0 0,0 0-1 0 0,0 0 1 0 0,0 1 0 0 0,1-1 0 0 0,0 0-1 0 0,1 1 1 0 0,-1-1 0 0 0,1 0 0 0 0,0 1-1 0 0,1-1 1 0 0,-1 0 0 0 0,1 1 0 0 0,1-1-1 0 0,-1 0 1 0 0,1 0 0 0 0,0 0 0 0 0,0 0-1 0 0,1 0 1 0 0,0 0 0 0 0,4 6-1 0 0,-2-4 64 0 0,0 0-1 0 0,0-1 0 0 0,1 1 1 0 0,0-1-1 0 0,1-1 0 0 0,-1 1 1 0 0,1-1-1 0 0,0 0 0 0 0,1 0 1 0 0,0-1-1 0 0,0 0 1 0 0,0-1-1 0 0,0 1 0 0 0,1-2 1 0 0,-1 1-1 0 0,1-1 0 0 0,0 0 1 0 0,0-1-1 0 0,14 2 0 0 0,1-2-417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185 372 9058 0 0,'0'-1'333'0'0,"0"0"1"0"0,0 0-1 0 0,0 0 0 0 0,-1 0 1 0 0,1 0-1 0 0,0 0 1 0 0,0 0-1 0 0,-1 0 0 0 0,1 0 1 0 0,-1 0-1 0 0,1 0 1 0 0,-1 0-1 0 0,1 0 0 0 0,-1 1 1 0 0,1-1-1 0 0,-2-1 0 0 0,1 1-408 0 0,-1 0-1 0 0,1 0 0 0 0,-1 0 1 0 0,1 0-1 0 0,-1 0 0 0 0,0 1 0 0 0,1-1 1 0 0,-1 1-1 0 0,0-1 0 0 0,0 1 0 0 0,1-1 1 0 0,-1 1-1 0 0,0 0 0 0 0,0 0 1 0 0,0 0-1 0 0,1 0 0 0 0,-1 0 0 0 0,0 0 1 0 0,0 1-1 0 0,0-1 0 0 0,1 0 1 0 0,-1 1-1 0 0,-2 1 0 0 0,-10 3-237 0 0,1 2-1 0 0,-1 0 1 0 0,-19 14-1 0 0,27-17 305 0 0,-1 1-1 0 0,1 0 1 0 0,0 1-1 0 0,1-1 1 0 0,-1 1-1 0 0,1 0 1 0 0,0 1 0 0 0,-6 9-1 0 0,11-15 29 0 0,-1 0 0 0 0,1-1 0 0 0,0 1-1 0 0,-1-1 1 0 0,1 1 0 0 0,0-1 0 0 0,-1 1-1 0 0,1 0 1 0 0,0-1 0 0 0,0 1 0 0 0,0 0 0 0 0,-1-1-1 0 0,1 1 1 0 0,0 0 0 0 0,0-1 0 0 0,0 1-1 0 0,0 0 1 0 0,0-1 0 0 0,0 1 0 0 0,1 0 0 0 0,-1-1-1 0 0,0 1 1 0 0,0-1 0 0 0,0 1 0 0 0,1 0 0 0 0,-1-1-1 0 0,0 1 1 0 0,0-1 0 0 0,1 1 0 0 0,-1 0-1 0 0,1-1 1 0 0,-1 1 0 0 0,0-1 0 0 0,2 1 0 0 0,-1 0 24 0 0,1 0 1 0 0,0-1 0 0 0,0 1 0 0 0,0 0 0 0 0,0-1-1 0 0,0 0 1 0 0,0 0 0 0 0,0 1 0 0 0,0-1 0 0 0,0 0 0 0 0,3-1-1 0 0,6 0 73 0 0,0-1-1 0 0,0 0 0 0 0,12-5 0 0 0,-14 5-68 0 0,-1-2-1 0 0,1 1 0 0 0,0-1 0 0 0,-1 0 1 0 0,0-1-1 0 0,0 0 0 0 0,0 0 0 0 0,-1-1 1 0 0,0 0-1 0 0,0 0 0 0 0,0-1 0 0 0,-1 0 1 0 0,0 0-1 0 0,8-12 0 0 0,-14 19 55 0 0,0 8-2654 0 0,0 0 2442 0 0,0 0 0 0 0,1 1 0 0 0,1-1-1 0 0,-1 0 1 0 0,1 0 0 0 0,0 0 0 0 0,6 12 0 0 0,-6-16 199 0 0,0-1 1 0 0,0 0 0 0 0,0 0-1 0 0,0 0 1 0 0,1 0 0 0 0,-1 0-1 0 0,1-1 1 0 0,0 1 0 0 0,-1-1-1 0 0,1 0 1 0 0,0 0-1 0 0,1 0 1 0 0,-1 0 0 0 0,0 0-1 0 0,1-1 1 0 0,-1 1 0 0 0,1-1-1 0 0,-1 0 1 0 0,1 0 0 0 0,-1 0-1 0 0,6 0 1 0 0,4 0 133 0 0,1-1 1 0 0,0 0-1 0 0,-1-1 1 0 0,1-1-1 0 0,0 0 1 0 0,-1 0-1 0 0,0-2 0 0 0,0 1 1 0 0,0-2-1 0 0,0 0 1 0 0,20-11-1 0 0,4-4 142 0 0,-1-2-1 0 0,48-39 0 0 0,-70 50-242 0 0,0 0-1 0 0,-1-2 1 0 0,-1 1-1 0 0,0-2 1 0 0,-1 0-1 0 0,0 0 1 0 0,17-31-1 0 0,-22 32-124 0 0,0 1 0 0 0,-1-1 0 0 0,-1 0 0 0 0,0 0 0 0 0,-1 0 0 0 0,0 0 0 0 0,-1 0 0 0 0,-1-1 1 0 0,0 0-1 0 0,0 1 0 0 0,-3-16 0 0 0,2 27-58 0 0,0-1 1 0 0,0 1-1 0 0,0 0 1 0 0,0-1-1 0 0,-1 1 0 0 0,0 0 1 0 0,1-1-1 0 0,-1 1 1 0 0,0 0-1 0 0,0 0 1 0 0,0 0-1 0 0,0-1 1 0 0,0 1-1 0 0,-1 0 1 0 0,1 1-1 0 0,-1-1 0 0 0,1 0 1 0 0,-1 0-1 0 0,1 1 1 0 0,-1-1-1 0 0,0 1 1 0 0,0-1-1 0 0,0 1 1 0 0,0 0-1 0 0,0-1 1 0 0,0 1-1 0 0,-1 0 0 0 0,1 1 1 0 0,-4-2-1 0 0,1 1-144 0 0,-1 1 0 0 0,1 0 0 0 0,-1 0-1 0 0,1 0 1 0 0,-1 1 0 0 0,1-1 0 0 0,0 2-1 0 0,-1-1 1 0 0,1 0 0 0 0,0 1 0 0 0,0 0-1 0 0,-6 3 1 0 0,-4 3-209 0 0,-1 0 1 0 0,1 1-1 0 0,1 1 0 0 0,0 0 1 0 0,-22 22-1 0 0,29-26 353 0 0,1 1 0 0 0,0 0 0 0 0,0 0 1 0 0,0 1-1 0 0,1-1 0 0 0,0 1 0 0 0,0 1 0 0 0,1-1 0 0 0,0 0 0 0 0,1 1 0 0 0,0 0 0 0 0,-3 12 0 0 0,6-16 87 0 0,0 0 1 0 0,0 1-1 0 0,1-1 0 0 0,0 0 0 0 0,0 0 0 0 0,0 0 0 0 0,0 0 1 0 0,1 0-1 0 0,0 0 0 0 0,0 0 0 0 0,0 0 0 0 0,0-1 0 0 0,1 1 0 0 0,0-1 1 0 0,0 0-1 0 0,0 1 0 0 0,0-1 0 0 0,1-1 0 0 0,0 1 0 0 0,5 4 1 0 0,12 9 436 0 0,0-1 0 0 0,40 24 0 0 0,-46-31-282 0 0,28 16 278 0 0,1-2 0 0 0,1-2 0 0 0,51 17 0 0 0,-89-36-2084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1412 5 2793 0 0,'-1'-2'4345'0'0,"0"2"-4396"0"0,1-1-1 0 0,0 1 1 0 0,-1 0-1 0 0,1 0 0 0 0,0-1 1 0 0,-1 1-1 0 0,1 0 1 0 0,0 0-1 0 0,-1 0 0 0 0,1 0 1 0 0,0-1-1 0 0,-1 1 1 0 0,1 0-1 0 0,-1 0 1 0 0,1 0-1 0 0,0 0 0 0 0,-1 0 1 0 0,1 0-1 0 0,-1 0 1 0 0,1 0-1 0 0,0 0 0 0 0,-1 0 1 0 0,1 0-1 0 0,-1 0 1 0 0,1 1-1 0 0,0-1 0 0 0,-1 0 1 0 0,1 0-1 0 0,0 0 1 0 0,-1 0-1 0 0,1 1 0 0 0,0-1 1 0 0,-1 0-1 0 0,1 0 1 0 0,-1 1-1 0 0,-76 50-423 0 0,3 3 0 0 0,1 3 0 0 0,4 3 0 0 0,-97 108 0 0 0,164-166 474 0 0,-80 89 3 0 0,-151 132 1 0 0,105-111 242 0 0,-135 156 1 0 0,210-215 977 0 0,-76 59 0 0 0,112-96 590 0 0,-7 6 832 0 0,20-17-1791 0 0,1-1-3493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5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40 100 832 0 0,'0'-31'7927'0'0,"0"19"-7630"0"0,1-5-43 0 0,-1-3 3309 0 0,5 6-1625 0 0,-2 8-2454 0 0,-5 46-3487 0 0,-2-3 3634 0 0,-2-1-1 0 0,-21 71 1 0 0,20-82 448 0 0,4-16-1882 0 0,4 14 13381 0 0,12-34-10422 0 0,-2 0-1205 0 0,2 0 0 0 0,-1 0 1 0 0,1 1-1 0 0,0 1 0 0 0,25-13 1 0 0,9 0-347 0 0,95-31 1 0 0,-3 1 350 0 0,-126 46 182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4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1456 8882 0 0,'0'-4'137'0'0,"0"0"0"0"0,1 0 0 0 0,-1 1 0 0 0,1-1 0 0 0,0 0 0 0 0,0 0-1 0 0,0 0 1 0 0,1 1 0 0 0,-1-1 0 0 0,1 1 0 0 0,-1-1 0 0 0,1 1 0 0 0,1 0 0 0 0,3-6 0 0 0,2 1-137 0 0,0 1 1 0 0,0-1-1 0 0,16-10 0 0 0,9-6 1135 0 0,-16 4 1542 0 0,-17 10-620 0 0,-16 5-2645 0 0,12 5 488 0 0,0 0 0 0 0,1 0 0 0 0,-1 1 0 0 0,0-1 0 0 0,1 1 0 0 0,-1 0 0 0 0,1 0 0 0 0,-1 0-1 0 0,1 0 1 0 0,-1 1 0 0 0,1 0 0 0 0,0-1 0 0 0,-1 1 0 0 0,1 0 0 0 0,0 1 0 0 0,0-1 0 0 0,1 0 0 0 0,-1 1 0 0 0,0 0 0 0 0,1 0 0 0 0,0 0-1 0 0,-1 0 1 0 0,-1 4 0 0 0,-5 6-106 0 0,1 1-1 0 0,1-1 1 0 0,0 1 0 0 0,1 0-1 0 0,1 1 1 0 0,-8 29-1 0 0,10-32 131 0 0,1 0-1 0 0,0 0 0 0 0,1 0 0 0 0,1-1 1 0 0,0 1-1 0 0,0 0 0 0 0,1 0 0 0 0,1 0 1 0 0,4 19-1 0 0,-6-29 123 0 0,1 0 0 0 0,-1 0 0 0 0,1 0 0 0 0,-1 0 1 0 0,1 0-1 0 0,0 0 0 0 0,0 0 0 0 0,0 0 0 0 0,0 0 0 0 0,0 0 1 0 0,1 0-1 0 0,-1-1 0 0 0,0 1 0 0 0,1-1 0 0 0,0 1 0 0 0,-1-1 1 0 0,1 1-1 0 0,0-1 0 0 0,-1 0 0 0 0,1 0 0 0 0,0 0 0 0 0,0 0 1 0 0,0 0-1 0 0,0 0 0 0 0,0 0 0 0 0,0-1 0 0 0,0 1 0 0 0,0-1 1 0 0,1 1-1 0 0,-1-1 0 0 0,0 0 0 0 0,0 0 0 0 0,0 0 0 0 0,0 0 0 0 0,1-1 1 0 0,-1 1-1 0 0,0 0 0 0 0,0-1 0 0 0,0 1 0 0 0,0-1 0 0 0,0 0 1 0 0,3-2-1 0 0,2 0 90 0 0,-1 0 0 0 0,0-1-1 0 0,-1 1 1 0 0,1-2 0 0 0,-1 1 0 0 0,1 0 0 0 0,-1-1 0 0 0,-1 0 0 0 0,1 0 0 0 0,-1-1 0 0 0,0 0-1 0 0,6-9 1 0 0,0-6 14 0 0,0-1-1 0 0,-1 0 0 0 0,-2-1 1 0 0,7-27-1 0 0,-8-13-2529 0 0,-6 64 2304 0 0,1 1 0 0 0,0-1 0 0 0,-1 1 1 0 0,1-1-1 0 0,0 1 0 0 0,0-1 1 0 0,0 0-1 0 0,0 1 0 0 0,0-1 0 0 0,0 0 1 0 0,0 0-1 0 0,0 1 0 0 0,2 0 1 0 0,0 1-63 0 0,6 10 137 0 0,0-1-1 0 0,0 0 1 0 0,1-1 0 0 0,1 0-1 0 0,-1-1 1 0 0,24 18-1 0 0,-29-26 84 0 0,-1 1 0 0 0,1-1 0 0 0,0 0-1 0 0,0 0 1 0 0,-1 0 0 0 0,1-1 0 0 0,0 0-1 0 0,0 0 1 0 0,1 0 0 0 0,-1 0 0 0 0,0-1-1 0 0,0 0 1 0 0,0 0 0 0 0,0 0 0 0 0,1-1-1 0 0,-1 0 1 0 0,0 0 0 0 0,0 0 0 0 0,0 0-1 0 0,0-1 1 0 0,-1 0 0 0 0,1 0 0 0 0,6-4-1 0 0,13-8 149 0 0,-1 0 0 0 0,0-2 0 0 0,-1-1-1 0 0,-1-1 1 0 0,0 0 0 0 0,-1-2 0 0 0,-2 0-1 0 0,0-2 1 0 0,-1 1 0 0 0,27-47 0 0 0,-19 21-74 0 0,-2-1 0 0 0,-2-1 0 0 0,-2-1 0 0 0,22-89 0 0 0,-22 40-370 0 0,-4-1 1 0 0,-4 0 0 0 0,-5 0-1 0 0,-12-191 1 0 0,5 270 178 0 0,-1-5 101 0 0,-9-51 1 0 0,10 70-32 0 0,-1 0 1 0 0,0 1-1 0 0,0-1 0 0 0,-1 1 0 0 0,0-1 1 0 0,0 1-1 0 0,0 0 0 0 0,-1 0 0 0 0,0 1 0 0 0,0-1 1 0 0,0 1-1 0 0,-9-8 0 0 0,12 12-87 0 0,0 0-1 0 0,0 0 1 0 0,0 0 0 0 0,0 0-1 0 0,-1 0 1 0 0,1 1 0 0 0,0-1-1 0 0,-1 0 1 0 0,1 1-1 0 0,0-1 1 0 0,-1 1 0 0 0,1-1-1 0 0,-1 1 1 0 0,1 0 0 0 0,-1-1-1 0 0,1 1 1 0 0,-1 0 0 0 0,1 0-1 0 0,-1 0 1 0 0,1 0 0 0 0,-1 1-1 0 0,-2 0 1 0 0,2 0-62 0 0,0 0 0 0 0,0 0 0 0 0,0 0 0 0 0,0 0 0 0 0,0 1 0 0 0,0-1 0 0 0,0 1 0 0 0,1 0 0 0 0,-1-1 0 0 0,0 1 0 0 0,1 0 0 0 0,0 0 0 0 0,-2 2 0 0 0,-2 6-267 0 0,0-1 0 0 0,1 1 1 0 0,0-1-1 0 0,1 1 0 0 0,-3 15 0 0 0,-3 26-659 0 0,3 1 1 0 0,-1 91-1 0 0,19 107-301 0 0,-8-185 1173 0 0,3 59 197 0 0,15 186 315 0 0,-13-244-111 0 0,2 0 0 0 0,32 103 1 0 0,-27-122-21 0 0,38 78 1 0 0,-45-108 24 0 0,0 0 1 0 0,2-1-1 0 0,0 0 0 0 0,0 0 0 0 0,2-1 1 0 0,0-1-1 0 0,22 20 0 0 0,-32-32 97 0 0,0 1-1 0 0,1-1 1 0 0,-1 0-1 0 0,1 0 1 0 0,-1 0-1 0 0,1-1 1 0 0,7 3-1 0 0,-10-3-208 0 0,1-1 0 0 0,-1 0-1 0 0,0 0 1 0 0,0 0 0 0 0,0 0-1 0 0,1 0 1 0 0,-1 0 0 0 0,0 0-1 0 0,0 0 1 0 0,0 0 0 0 0,1 0 0 0 0,-1-1-1 0 0,0 1 1 0 0,0-1 0 0 0,0 1-1 0 0,0-1 1 0 0,0 1 0 0 0,0-1-1 0 0,0 1 1 0 0,0-1 0 0 0,0 0-1 0 0,0 0 1 0 0,0 1 0 0 0,0-1 0 0 0,0 0-1 0 0,-1 0 1 0 0,1 0 0 0 0,0 0-1 0 0,0-1 1 0 0,4-8 148 0 0,-1 0 0 0 0,0 0 0 0 0,0-1 0 0 0,-1 1 0 0 0,-1-1 0 0 0,3-13 0 0 0,9-38-4622 0 0,-9 54 2817 0 0,2 1-279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7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75 226 3537 0 0,'0'-10'2207'0'0,"2"-5"-31"0"0,-1-7 1304 0 0,4 52-6105 0 0,-9 32 2444 0 0,-3 0 0 0 0,-25 111 0 0 0,9-64 429 0 0,13-37-833 0 0,7-45 2468 0 0,-1-5 5327 0 0,12-82-6623 0 0,-2-102 1 0 0,-3 35-211 0 0,-2 117-378 0 0,15-155-104 0 0,-13 145 89 0 0,2 1 0 0 0,0-1 0 0 0,1 1-1 0 0,0 0 1 0 0,2 0 0 0 0,11-20 0 0 0,-17 35-29 0 0,1 0 0 0 0,0 0 0 0 0,-1 0 0 0 0,2 0 0 0 0,-1 0 1 0 0,0 1-1 0 0,1-1 0 0 0,-1 1 0 0 0,1 0 0 0 0,0 0 0 0 0,0 0 0 0 0,1 1 0 0 0,-1-1 0 0 0,0 1 0 0 0,10-3 0 0 0,-11 4-37 0 0,0 1 0 0 0,0-1 0 0 0,0 1 0 0 0,0 0 0 0 0,0 0 1 0 0,0 0-1 0 0,0 1 0 0 0,0-1 0 0 0,-1 1 0 0 0,1 0 0 0 0,0-1 0 0 0,0 1 0 0 0,0 1 0 0 0,-1-1 0 0 0,1 0 0 0 0,0 0 1 0 0,-1 1-1 0 0,1 0 0 0 0,-1-1 0 0 0,0 1 0 0 0,1 0 0 0 0,-1 0 0 0 0,0 1 0 0 0,0-1 0 0 0,0 0 0 0 0,-1 1 1 0 0,3 3-1 0 0,3 5-37 0 0,-1 0 1 0 0,0 0 0 0 0,-1 0 0 0 0,-1 1-1 0 0,0 0 1 0 0,0 0 0 0 0,-1 0-1 0 0,0 0 1 0 0,0 14 0 0 0,1 18 29 0 0,-4 56 0 0 0,2 16-51 0 0,15 6-31 0 0,-14-107 191 0 0,1 0 0 0 0,1 0 1 0 0,0-1-1 0 0,1 0 0 0 0,0 0 1 0 0,9 14-1 0 0,-13-25 60 0 0,0 0-1 0 0,0 0 1 0 0,1 0 0 0 0,-1 0 0 0 0,1 0-1 0 0,0-1 1 0 0,0 1 0 0 0,0-1-1 0 0,0 0 1 0 0,0 0 0 0 0,5 3 0 0 0,13-1-7177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7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4513 0 0,'4'3'4720'0'0,"1"-1"-4491"0"0,0 0 1 0 0,0 0 0 0 0,0-1-1 0 0,1 0 1 0 0,-1 0-1 0 0,1 0 1 0 0,-1-1 0 0 0,1 0-1 0 0,8-1 1 0 0,60-8 379 0 0,-40 5-419 0 0,63-11 66 0 0,-42 6-1690 0 0,59-2 1 0 0,-87 11 1342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8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 6761 0 0,'0'0'3585'0'0,"13"19"-3202"0"0,-10-9-471 0 0,-1 1-1 0 0,0-1 1 0 0,0 0-1 0 0,-1 1 1 0 0,0-1 0 0 0,-1 0-1 0 0,-1 1 1 0 0,-1 14-1 0 0,0 11 101 0 0,3-13 83 0 0,-1 6 181 0 0,-1-11 4541 0 0,7-26-3729 0 0,16-39-784 0 0,-19 35-320 0 0,2 2-1 0 0,-1-1 1 0 0,2 0-1 0 0,-1 1 1 0 0,1 0-1 0 0,1 0 1 0 0,0 1 0 0 0,0 0-1 0 0,12-11 1 0 0,-17 18-41 0 0,1 1-1 0 0,0 0 1 0 0,0-1 0 0 0,0 1 0 0 0,0 0 0 0 0,0 0-1 0 0,0 1 1 0 0,0-1 0 0 0,0 1 0 0 0,0-1-1 0 0,0 1 1 0 0,0 0 0 0 0,0 0 0 0 0,0 1 0 0 0,0-1-1 0 0,0 1 1 0 0,0-1 0 0 0,0 1 0 0 0,0 0-1 0 0,4 1 1 0 0,9 5-185 0 0,1 0 0 0 0,21 14 0 0 0,-7-5 125 0 0,-19-11 161 0 0,0 0 0 0 0,0-1-1 0 0,1 0 1 0 0,0-1-1 0 0,0-1 1 0 0,0 0-1 0 0,0-1 1 0 0,0 0-1 0 0,0-1 1 0 0,0 0 0 0 0,0-1-1 0 0,16-3 1 0 0,-21 2 5 0 0,-1 1 1 0 0,0-1 0 0 0,1-1 0 0 0,-1 1 0 0 0,0-1-1 0 0,-1 0 1 0 0,1-1 0 0 0,0 0 0 0 0,-1 0-1 0 0,0 0 1 0 0,0-1 0 0 0,0 1 0 0 0,-1-2-1 0 0,1 1 1 0 0,-1 0 0 0 0,0-1 0 0 0,-1 0 0 0 0,1 0-1 0 0,-1-1 1 0 0,-1 1 0 0 0,1-1 0 0 0,4-12-1 0 0,-7 16-43 0 0,-1 1-1 0 0,1-1 0 0 0,0 0 1 0 0,-1 1-1 0 0,0-1 0 0 0,1 0 1 0 0,-1 0-1 0 0,0 1 0 0 0,-1-1 1 0 0,1 0-1 0 0,0 0 0 0 0,-1 1 0 0 0,1-1 1 0 0,-2-2-1 0 0,2 4-26 0 0,-1 0-1 0 0,1 1 1 0 0,0-1-1 0 0,-1 0 1 0 0,1 1-1 0 0,-1-1 1 0 0,1 1-1 0 0,-1-1 1 0 0,1 1-1 0 0,-1-1 1 0 0,1 1-1 0 0,-1-1 1 0 0,1 1 0 0 0,-1 0-1 0 0,0-1 1 0 0,1 1-1 0 0,-1 0 1 0 0,0-1-1 0 0,1 1 1 0 0,-1 0-1 0 0,0 0 1 0 0,0 0-1 0 0,-1 0-37 0 0,1 0 0 0 0,-1 0-1 0 0,1 0 1 0 0,-1 0 0 0 0,1 1-1 0 0,-1-1 1 0 0,1 1 0 0 0,-1-1-1 0 0,1 1 1 0 0,-1 0 0 0 0,1-1-1 0 0,0 1 1 0 0,-1 0-1 0 0,0 1 1 0 0,-16 12-215 0 0,2 0-1 0 0,-1 1 1 0 0,2 1-1 0 0,0 1 0 0 0,1 0 1 0 0,-14 24-1 0 0,26-39 287 0 0,0 1 0 0 0,1-1 0 0 0,-1 0 0 0 0,1 1 0 0 0,-1 0 0 0 0,1-1 0 0 0,0 1 0 0 0,0-1 0 0 0,1 1 0 0 0,-1 0-1 0 0,0 0 1 0 0,1 0 0 0 0,0-1 0 0 0,-1 1 0 0 0,1 0 0 0 0,1 0 0 0 0,-1 0 0 0 0,0 0 0 0 0,0-1 0 0 0,1 1 0 0 0,0 0 0 0 0,0 0 0 0 0,-1-1-1 0 0,1 1 1 0 0,1 0 0 0 0,-1-1 0 0 0,0 1 0 0 0,1-1 0 0 0,-1 0 0 0 0,4 4 0 0 0,-1-2-108 0 0,0 0 0 0 0,1-1 0 0 0,0 1 0 0 0,0-1 0 0 0,0 0 0 0 0,0 0 0 0 0,1 0 0 0 0,-1-1 1 0 0,1 0-1 0 0,-1 0 0 0 0,1 0 0 0 0,0-1 0 0 0,9 2 0 0 0,1-2-200 0 0,2 1 230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9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241 16 9554 0 0,'-7'-3'278'0'0,"0"1"0"0"0,0-1-1 0 0,0 1 1 0 0,0 0 0 0 0,0 1 0 0 0,0 0-1 0 0,-11-1 1 0 0,13 3-273 0 0,-1-1 1 0 0,1 1-1 0 0,0 0 0 0 0,0 1 0 0 0,1-1 0 0 0,-1 1 1 0 0,0 0-1 0 0,0 0 0 0 0,1 1 0 0 0,0-1 0 0 0,-8 6 1 0 0,-5 4-174 0 0,1 0 0 0 0,-18 18 0 0 0,30-26 170 0 0,0 0-1 0 0,0 0 0 0 0,1 0 1 0 0,-1 1-1 0 0,1 0 0 0 0,0 0 1 0 0,0 0-1 0 0,0 0 1 0 0,1 0-1 0 0,0 1 0 0 0,0-1 1 0 0,-2 9-1 0 0,4-13 18 0 0,0 0 0 0 0,0-1-1 0 0,0 1 1 0 0,0 0 0 0 0,0-1 0 0 0,0 1 0 0 0,0 0 0 0 0,0-1-1 0 0,0 1 1 0 0,0 0 0 0 0,0-1 0 0 0,0 1 0 0 0,0-1-1 0 0,1 1 1 0 0,-1 0 0 0 0,0-1 0 0 0,1 1 0 0 0,-1-1-1 0 0,0 1 1 0 0,1 0 0 0 0,-1-1 0 0 0,0 1 0 0 0,1-1-1 0 0,-1 1 1 0 0,1-1 0 0 0,-1 0 0 0 0,1 1 0 0 0,0 0-1 0 0,21 1 438 0 0,22-14 30 0 0,-20 2-404 0 0,8-2-46 0 0,0-2 0 0 0,-1-1 0 0 0,55-36-1 0 0,-82 51-1238 0 0,4 13 869 0 0,-2-3 354 0 0,1 0 0 0 0,-1 0 1 0 0,2-1-1 0 0,-1 0 0 0 0,2 0 1 0 0,-1-1-1 0 0,18 13 0 0 0,-7-9 121 0 0,0-2 0 0 0,1 0 0 0 0,0-1-1 0 0,1-2 1 0 0,-1 0 0 0 0,42 8 0 0 0,-17-8-482 0 0,0-2 1 0 0,61-1-1 0 0,-67-4-287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39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3 139 3617 0 0,'-2'-4'12842'0'0,"6"-6"-12756"0"0,4 0-116 0 0,-1 1 0 0 0,2 0-1 0 0,-1 1 1 0 0,1-1 0 0 0,1 2 0 0 0,-1-1 0 0 0,1 2 0 0 0,1-1 0 0 0,19-8-1 0 0,-24 12-21 0 0,1 1 0 0 0,0-1 0 0 0,0 1 0 0 0,0 1 0 0 0,0 0-1 0 0,14-1 1 0 0,-19 2-8 0 0,1 0 0 0 0,0 0 0 0 0,-1 1 0 0 0,1-1 0 0 0,-1 1-1 0 0,1 0 1 0 0,-1 0 0 0 0,1 0 0 0 0,-1 0 0 0 0,1 0 0 0 0,-1 0 0 0 0,0 1-1 0 0,0-1 1 0 0,0 1 0 0 0,0-1 0 0 0,0 1 0 0 0,0 0 0 0 0,0 0 0 0 0,0 0-1 0 0,-1 0 1 0 0,3 4 0 0 0,20 36-611 0 0,-19-31 650 0 0,0-1 0 0 0,1 0 0 0 0,0 0-1 0 0,0 0 1 0 0,1-1 0 0 0,0 0 0 0 0,1 0 0 0 0,17 14 0 0 0,-20-21 104 0 0,0 1 1 0 0,0-1-1 0 0,1-1 1 0 0,-1 1-1 0 0,1-1 1 0 0,0 0 0 0 0,-1 0-1 0 0,1 0 1 0 0,0-1-1 0 0,0 0 1 0 0,0 0 0 0 0,-1 0-1 0 0,1-1 1 0 0,0 0-1 0 0,-1 0 1 0 0,1 0-1 0 0,0-1 1 0 0,7-3 0 0 0,11-5 129 0 0,0-1 0 0 0,36-21 0 0 0,-59 31-212 0 0,16-9-5 0 0,1-2 0 0 0,-1 0 1 0 0,-1 0-1 0 0,0-2 0 0 0,-1 0 0 0 0,23-28 0 0 0,-36 39-44 0 0,20-19-8032 0 0,-16 18 4994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40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6457 0 0,'0'0'3676'0'0,"1"-5"-407"0"0,13-14-2859 0 0,-4 11-427 0 0,1 0-1 0 0,1 0 0 0 0,0 1 1 0 0,0 1-1 0 0,0 0 1 0 0,1 1-1 0 0,-1 0 0 0 0,1 1 1 0 0,20-4-1 0 0,-21 6-129 0 0,0 0 0 0 0,-1 1 0 0 0,1 1 0 0 0,0 0 0 0 0,20 3 0 0 0,-27-2 42 0 0,1 0 0 0 0,-1 1 0 0 0,0 0 1 0 0,1 0-1 0 0,-1 1 0 0 0,0-1 1 0 0,0 1-1 0 0,0 0 0 0 0,-1 1 1 0 0,1-1-1 0 0,-1 1 0 0 0,1 0 0 0 0,5 7 1 0 0,-6-6 254 0 0,0 0-1 0 0,1-1 1 0 0,-1 1 0 0 0,1-1 0 0 0,0 0 0 0 0,0-1 0 0 0,0 1 0 0 0,0-1-1 0 0,1 0 1 0 0,-1 0 0 0 0,1-1 0 0 0,0 0 0 0 0,0 0 0 0 0,0 0 0 0 0,0-1-1 0 0,0 1 1 0 0,0-2 0 0 0,0 1 0 0 0,0 0 0 0 0,0-1 0 0 0,1-1 0 0 0,-1 1 0 0 0,0-1-1 0 0,0 0 1 0 0,0 0 0 0 0,7-2 0 0 0,5-2-21 0 0,-1 1 1 0 0,1-2-1 0 0,-1-1 1 0 0,0 0-1 0 0,-1-1 1 0 0,0 0-1 0 0,0-2 1 0 0,0 0-1 0 0,-2 0 1 0 0,1-2-1 0 0,22-22 1 0 0,-33 28-475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6.2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 2953 0 0,'-2'-3'6712'0'0,"-10"27"-9265"0"0,-49 390 1568 0 0,58-347 1159 0 0,-1 0 2866 0 0,5-67-2979 0 0,0 0-93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7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 4145 0 0,'0'0'7703'0'0,"-10"26"-7811"0"0,11-27 134 0 0,-1 1 0 0 0,1-1 0 0 0,-1 1 1 0 0,1 0-1 0 0,-1-1 0 0 0,0 0 0 0 0,1 1 0 0 0,-1-1 0 0 0,0 1 1 0 0,0-1-1 0 0,0 1 0 0 0,1-1 0 0 0,-1 1 0 0 0,0-1 0 0 0,0 0 1 0 0,0 1-1 0 0,0-1 0 0 0,0 0 0 0 0,0 1 0 0 0,0-1 0 0 0,0 1 1 0 0,0-1-1 0 0,0 0 0 0 0,0 1 0 0 0,0-1 0 0 0,-1 1 0 0 0,1-1 1 0 0,0 0-1 0 0,0 1 0 0 0,-1-1 0 0 0,1 1 0 0 0,0-1 0 0 0,-1 1 1 0 0,1-1-1 0 0,0 1 0 0 0,-1-1 0 0 0,1 1 0 0 0,-1 0 0 0 0,1-1 1 0 0,-1 1-1 0 0,1 0 0 0 0,-1-1 0 0 0,1 1 0 0 0,-1 0 0 0 0,1-1 1 0 0,-1 1-1 0 0,0 0 0 0 0,1 0 0 0 0,-1 0 0 0 0,1-1 0 0 0,-1 1 1 0 0,0 0-1 0 0,1 0 0 0 0,-1 0 0 0 0,1 0 0 0 0,-1 0 0 0 0,0 0 1 0 0,1 0-1 0 0,-1 1 0 0 0,1-1 0 0 0,-1 0 0 0 0,0 0 0 0 0,1 0 1 0 0,-1 0-1 0 0,0 1 0 0 0,19-9-1188 0 0,-19 8 1163 0 0,1 0 1 0 0,0 0 0 0 0,0 1 0 0 0,0-1-1 0 0,0 0 1 0 0,0 0 0 0 0,-1 0 0 0 0,1 1 0 0 0,0-1-1 0 0,0 0 1 0 0,0 0 0 0 0,0 1 0 0 0,0-1-1 0 0,0 0 1 0 0,0 0 0 0 0,0 1 0 0 0,0-1-1 0 0,0 0 1 0 0,0 0 0 0 0,0 1 0 0 0,0-1 0 0 0,0 0-1 0 0,0 0 1 0 0,0 1 0 0 0,0-1 0 0 0,0 0-1 0 0,0 0 1 0 0,1 0 0 0 0,-1 1 0 0 0,0-1-1 0 0,0 0 1 0 0,0 0 0 0 0,0 0 0 0 0,0 1 0 0 0,1-1-1 0 0,-1 0 1 0 0,0 0 0 0 0,0 0 0 0 0,0 0-1 0 0,0 1 1 0 0,1-1 0 0 0,-1 0 0 0 0,0 0-1 0 0,0 0 1 0 0,1 0 0 0 0,-1 0 0 0 0,0 0 0 0 0,0 0-1 0 0,1 0 1 0 0,-1 0 0 0 0,0 1 0 0 0,0-1-1 0 0,1 0 1 0 0,-1 0 0 0 0,0 0 0 0 0,0 0-1 0 0,1-1 1 0 0,-1 1 0 0 0,0 0 0 0 0,0 0 0 0 0,1 0-1 0 0,-1 0 1 0 0,0 0 0 0 0,0 0 0 0 0,0 0-1 0 0,1 0 1 0 0,-1 0 0 0 0,0-1 0 0 0,0 2 70 0 0,-1 0 0 0 0,0 1 1 0 0,0-1-1 0 0,0 0 1 0 0,0 0-1 0 0,0 0 1 0 0,0-1-1 0 0,0 1 0 0 0,0 0 1 0 0,-1 0-1 0 0,1-1 1 0 0,0 1-1 0 0,0 0 1 0 0,-1-1-1 0 0,1 1 0 0 0,-3 0 1 0 0,-6-2-3836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6681 0 0,'0'0'2517'0'0,"2"-8"1452"0"0,2-7-3238 0 0,4 12-756 0 0,-1 0 0 0 0,1 1 0 0 0,0 0 0 0 0,-1 0 0 0 0,1 1 0 0 0,0 0 0 0 0,10 0 0 0 0,62 2-34 0 0,-34 1 112 0 0,19-3-4 0 0,-9 0-5 0 0,-1 2 0 0 0,60 9-1 0 0,-115-10-48 0 0,0 0-1 0 0,0 0 1 0 0,1 0-1 0 0,-1 0 1 0 0,0 1-1 0 0,0-1 1 0 0,0 0-1 0 0,0 0 0 0 0,1 0 1 0 0,-1 0-1 0 0,0 0 1 0 0,0 0-1 0 0,0 0 1 0 0,0 0-1 0 0,0 1 1 0 0,0-1-1 0 0,0 0 1 0 0,1 0-1 0 0,-1 0 0 0 0,0 0 1 0 0,0 1-1 0 0,0-1 1 0 0,0 0-1 0 0,0 0 1 0 0,0 0-1 0 0,0 0 1 0 0,0 1-1 0 0,0-1 1 0 0,0 0-1 0 0,0 0 0 0 0,0 0 1 0 0,0 0-1 0 0,0 1 1 0 0,0-1-1 0 0,0 0 1 0 0,0 0-1 0 0,0 0 1 0 0,0 0-1 0 0,0 1 1 0 0,0-1-1 0 0,0 0 1 0 0,0 0-1 0 0,-1 0 0 0 0,1 0 1 0 0,0 1-1 0 0,0-1 1 0 0,0 0-1 0 0,0 0 1 0 0,0 0-1 0 0,0 0 1 0 0,0 0-1 0 0,-1 0 1 0 0,1 0-1 0 0,0 1 0 0 0,-13 13-149 0 0,-9 4 81 0 0,3 0-38 0 0,0 1 1 0 0,2 1 0 0 0,0 0 0 0 0,2 1 0 0 0,0 1 0 0 0,-14 28 0 0 0,12-22 59 0 0,-45 83 65 0 0,35-61 292 0 0,-1-1 0 0 0,-40 52 0 0 0,65-98-1717 0 0,2-1 438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8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0 3065 0 0,'0'0'4241'0'0,"-1"3"-5402"0"0,-14 19 1399 0 0,-27 31-1 0 0,28-37 9 0 0,1 0 1 0 0,1 1-1 0 0,0 0 1 0 0,-14 28-1 0 0,22-25-44 0 0,4-20-239 0 0,0 1 1 0 0,0-1-1 0 0,0 1 1 0 0,0-1-1 0 0,1 1 1 0 0,-1-1-1 0 0,0 1 1 0 0,0-1-1 0 0,1 0 1 0 0,-1 1-1 0 0,0-1 1 0 0,1 1-1 0 0,-1-1 1 0 0,0 0-1 0 0,1 1 1 0 0,-1-1-1 0 0,1 0 1 0 0,-1 0-1 0 0,0 1 1 0 0,1-1-1 0 0,-1 0 1 0 0,1 0-1 0 0,-1 1 1 0 0,1-1-1 0 0,-1 0 1 0 0,1 0-1 0 0,-1 0 1 0 0,1 0-1 0 0,-1 0 1 0 0,1 0-1 0 0,-1 0 1 0 0,1 0-1 0 0,-1 0 1 0 0,1 0-1 0 0,-1 0 1 0 0,1 0-1 0 0,0-1 1 0 0,10 0-894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5.4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186 184 8090 0 0,'1'-12'1106'0'0,"0"0"0"0"0,1 0 0 0 0,4-17 0 0 0,-2 17-332 0 0,-2 1 1 0 0,0-1 0 0 0,1-19 0 0 0,-3 29-694 0 0,0 0 0 0 0,1-1 0 0 0,-2 1 0 0 0,1 0 0 0 0,0 0 0 0 0,0-1 0 0 0,-1 1 0 0 0,1 0 0 0 0,-1 0 0 0 0,0-1 0 0 0,0 1 0 0 0,1 0 0 0 0,-1 0 0 0 0,-1 0 0 0 0,1 0 0 0 0,0 0 0 0 0,0 0 0 0 0,-1 1 0 0 0,1-1 0 0 0,-1 0 0 0 0,0 1 0 0 0,-1-2 0 0 0,1 2-176 0 0,0 0 0 0 0,-1 1 0 0 0,1-1 0 0 0,0 1 1 0 0,0-1-1 0 0,-1 1 0 0 0,1 0 0 0 0,0 0 0 0 0,0 0 1 0 0,-1 0-1 0 0,1 0 0 0 0,0 1 0 0 0,0-1 0 0 0,-1 1 1 0 0,1-1-1 0 0,0 1 0 0 0,0 0 0 0 0,0 0 0 0 0,0 0 1 0 0,0 0-1 0 0,0 0 0 0 0,-3 2 0 0 0,-5 5-166 0 0,0 0 0 0 0,0 0 1 0 0,0 1-1 0 0,1 1 0 0 0,0-1 0 0 0,1 2 0 0 0,0-1 0 0 0,1 1 0 0 0,0 0 0 0 0,1 0 0 0 0,0 1 0 0 0,0 0 0 0 0,2 0 0 0 0,-1 0 0 0 0,-3 19 1 0 0,5-21 261 0 0,1 0 1 0 0,0 0-1 0 0,0 1 1 0 0,1-1-1 0 0,1 1 1 0 0,0-1-1 0 0,0 1 0 0 0,1-1 1 0 0,0 1-1 0 0,1-1 1 0 0,0 0-1 0 0,0 0 1 0 0,2 1-1 0 0,-1-2 1 0 0,1 1-1 0 0,0 0 1 0 0,1-1-1 0 0,0 0 1 0 0,10 13-1 0 0,-10-17 104 0 0,0 0 0 0 0,0 0-1 0 0,0-1 1 0 0,1 0 0 0 0,-1 0 0 0 0,1 0-1 0 0,0-1 1 0 0,0 1 0 0 0,1-2-1 0 0,-1 1 1 0 0,0-1 0 0 0,1 0-1 0 0,0 0 1 0 0,0-1 0 0 0,-1 1 0 0 0,10-1-1 0 0,-11-1 24 0 0,0 0-1 0 0,-1 0 0 0 0,1 0 1 0 0,0-1-1 0 0,0 1 0 0 0,-1-1 1 0 0,1-1-1 0 0,-1 1 0 0 0,1-1 1 0 0,-1 1-1 0 0,1-1 1 0 0,-1 0-1 0 0,0-1 0 0 0,0 1 1 0 0,0-1-1 0 0,0 0 0 0 0,0 0 1 0 0,-1 0-1 0 0,1 0 0 0 0,-1-1 1 0 0,0 1-1 0 0,0-1 0 0 0,0 0 1 0 0,2-5-1 0 0,1-3 7 0 0,-1-1 0 0 0,0 0 0 0 0,-1 0 0 0 0,0-1 0 0 0,-1 1-1 0 0,0-1 1 0 0,-2 0 0 0 0,1 0 0 0 0,-2 0 0 0 0,-1-24 0 0 0,0 25-357 0 0,-1 1 1 0 0,0-1-1 0 0,-1 1 1 0 0,0 0-1 0 0,-1 0 0 0 0,0 0 1 0 0,-8-14-1 0 0,11 23 31 0 0,-1 1 0 0 0,1 0 1 0 0,-1 0-1 0 0,0-1 0 0 0,0 1 0 0 0,0 0 0 0 0,0 1 0 0 0,0-1 1 0 0,-3-2-1 0 0,5 4 92 0 0,-1-1 1 0 0,1 1 0 0 0,-1 0-1 0 0,0-1 1 0 0,1 1 0 0 0,-1 0-1 0 0,0-1 1 0 0,1 1 0 0 0,-1 0-1 0 0,0 0 1 0 0,1 0 0 0 0,-1 0 0 0 0,0 0-1 0 0,1-1 1 0 0,-1 1 0 0 0,0 0-1 0 0,0 1 1 0 0,1-1 0 0 0,-1 0-1 0 0,0 0 1 0 0,1 0 0 0 0,-1 0-1 0 0,0 0 1 0 0,1 1 0 0 0,-1-1-1 0 0,0 0 1 0 0,1 1 0 0 0,-1-1-1 0 0,1 0 1 0 0,-1 1 0 0 0,0-1-1 0 0,1 1 1 0 0,-1-1 0 0 0,1 1-1 0 0,-1-1 1 0 0,1 1 0 0 0,0-1-1 0 0,-1 1 1 0 0,1 0 0 0 0,-1 0-1 0 0,-3 7-57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8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259 137 3385 0 0,'0'0'4130'0'0,"12"-22"-684"0"0,-9 14-3415 0 0,16-40 349 0 0,-18 46-330 0 0,0-1 1 0 0,0 1 0 0 0,-1-1 0 0 0,1 1-1 0 0,-1-1 1 0 0,1 0 0 0 0,-1 1 0 0 0,0-1-1 0 0,0 1 1 0 0,0-1 0 0 0,-1 0 0 0 0,1 1-1 0 0,-1-1 1 0 0,1 1 0 0 0,-1-1 0 0 0,0 1 0 0 0,-1-4-1 0 0,1 5-54 0 0,-1 0-1 0 0,1 0 0 0 0,0 0 1 0 0,-1 1-1 0 0,1-1 0 0 0,-1 0 1 0 0,1 0-1 0 0,-1 1 0 0 0,0-1 1 0 0,1 1-1 0 0,-1-1 0 0 0,0 1 1 0 0,1 0-1 0 0,-1 0 0 0 0,0 0 1 0 0,1 0-1 0 0,-1 0 0 0 0,0 0 1 0 0,1 0-1 0 0,-1 0 0 0 0,0 1 1 0 0,1-1-1 0 0,-1 1 1 0 0,0-1-1 0 0,-1 2 0 0 0,-42 19-287 0 0,12 0 270 0 0,-48 38 0 0 0,72-51 43 0 0,-1 1 1 0 0,1 0-1 0 0,1 0 1 0 0,0 0-1 0 0,0 1 1 0 0,1 1-1 0 0,0-1 1 0 0,0 1-1 0 0,-4 12 1 0 0,10-21-8 0 0,0-1 0 0 0,1 1 0 0 0,-1 0 0 0 0,0-1 0 0 0,1 1 0 0 0,0-1 1 0 0,-1 1-1 0 0,1 0 0 0 0,0 0 0 0 0,0-1 0 0 0,0 1 0 0 0,0 0 0 0 0,0-1 1 0 0,0 1-1 0 0,0 0 0 0 0,0-1 0 0 0,1 1 0 0 0,-1 0 0 0 0,1-1 0 0 0,-1 1 1 0 0,1 0-1 0 0,0-1 0 0 0,0 1 0 0 0,1 1 0 0 0,0-1 13 0 0,0-1 0 0 0,0 1 0 0 0,0-1 0 0 0,1 0-1 0 0,-1 1 1 0 0,0-1 0 0 0,0 0 0 0 0,1-1 0 0 0,-1 1 0 0 0,1 0 0 0 0,-1-1-1 0 0,0 1 1 0 0,1-1 0 0 0,4 0 0 0 0,7 0 65 0 0,0 0 0 0 0,0-2 1 0 0,0 0-1 0 0,21-5 0 0 0,-24 4-81 0 0,0 0-1 0 0,0 0 1 0 0,-1-1 0 0 0,0 0-1 0 0,0-1 1 0 0,0-1-1 0 0,0 1 1 0 0,-1-1-1 0 0,1-1 1 0 0,-2 0 0 0 0,1 0-1 0 0,-1 0 1 0 0,0-1-1 0 0,0-1 1 0 0,-1 1 0 0 0,6-11-1 0 0,-4 72-1822 0 0,-7-51 1817 0 0,-1 1 0 0 0,1-1 0 0 0,-1 1 0 0 0,1-1 0 0 0,0 1 0 0 0,0-1 0 0 0,0 0 0 0 0,0 0 0 0 0,0 0 0 0 0,0 0 0 0 0,0 0 0 0 0,1 0 0 0 0,-1-1 0 0 0,1 1 0 0 0,0-1 0 0 0,-1 0 0 0 0,1 0 0 0 0,0 0 0 0 0,0 0 0 0 0,3 1 0 0 0,1 0-82 0 0,17 6-213 0 0,-8-4 54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9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16 8090 0 0,'0'-1'129'0'0,"0"0"1"0"0,-1 0-1 0 0,0 0 1 0 0,1 0-1 0 0,-1 0 1 0 0,1 0-1 0 0,-1 1 1 0 0,0-1-1 0 0,0 0 1 0 0,1 0-1 0 0,-1 1 0 0 0,0-1 1 0 0,0 1-1 0 0,0-1 1 0 0,0 1-1 0 0,0-1 1 0 0,0 1-1 0 0,0-1 1 0 0,0 1-1 0 0,0 0 1 0 0,0-1-1 0 0,0 1 1 0 0,0 0-1 0 0,0 0 1 0 0,0 0-1 0 0,0 0 1 0 0,0 0-1 0 0,0 0 1 0 0,0 0-1 0 0,0 0 1 0 0,-2 1-1 0 0,-2 0-155 0 0,1 0-1 0 0,-1 0 1 0 0,0 0-1 0 0,1 1 1 0 0,-10 4 0 0 0,-2 3 92 0 0,-1 1 0 0 0,-28 23 1 0 0,38-27-57 0 0,2-1-1 0 0,-1 1 1 0 0,0 0 0 0 0,1 0-1 0 0,0 0 1 0 0,1 1 0 0 0,-1 0-1 0 0,1 0 1 0 0,-5 12 0 0 0,9-18-2 0 0,-1 0-1 0 0,1 1 1 0 0,-1-1 0 0 0,1 1 0 0 0,0-1 0 0 0,-1 0 0 0 0,1 1 0 0 0,0-1-1 0 0,0 1 1 0 0,0-1 0 0 0,0 1 0 0 0,1-1 0 0 0,-1 1 0 0 0,0-1 0 0 0,0 0-1 0 0,1 1 1 0 0,-1-1 0 0 0,1 1 0 0 0,-1-1 0 0 0,1 0 0 0 0,0 0 0 0 0,1 2 0 0 0,0 0 14 0 0,0-1 1 0 0,0-1 0 0 0,0 1-1 0 0,0 0 1 0 0,1 0-1 0 0,-1-1 1 0 0,1 1 0 0 0,-1-1-1 0 0,1 0 1 0 0,5 2 0 0 0,6 1-129 0 0,0-1 0 0 0,0-1 0 0 0,23 2 0 0 0,-30-4-116 0 0,51 5-2651 0 0,-40-4 1401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2:59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17 106 6481 0 0,'0'0'105'0'0,"-1"0"0"0"0,1 0 0 0 0,-1 0 0 0 0,1 1-1 0 0,-1-1 1 0 0,1 0 0 0 0,-1 0 0 0 0,1 1 0 0 0,0-1 0 0 0,-1 0-1 0 0,1 1 1 0 0,-1-1 0 0 0,1 0 0 0 0,0 1 0 0 0,-1-1-1 0 0,1 1 1 0 0,0-1 0 0 0,-1 0 0 0 0,1 1 0 0 0,0-1-1 0 0,0 1 1 0 0,-1-1 0 0 0,1 1 0 0 0,0-1 0 0 0,0 1 0 0 0,0-1-1 0 0,0 1 1 0 0,0-1 0 0 0,-1 2 0 0 0,-1 24-356 0 0,-1-2 263 0 0,1 19 46 0 0,3-26 4389 0 0,4-28-3767 0 0,1 0-688 0 0,-1 2 0 0 0,1-1 0 0 0,1 1 0 0 0,0 0 0 0 0,0 0 0 0 0,1 1-1 0 0,0 0 1 0 0,9-8 0 0 0,-15 15-60 0 0,0 0-1 0 0,0 0 1 0 0,0 0-1 0 0,0 0 1 0 0,1 0-1 0 0,-1 1 1 0 0,0-1 0 0 0,0 1-1 0 0,0-1 1 0 0,0 1-1 0 0,1 0 1 0 0,-1 0-1 0 0,0 0 1 0 0,0 0 0 0 0,1 0-1 0 0,2 1 1 0 0,40 13 111 0 0,-11-2-90 0 0,-20-10 79 0 0,0 0 0 0 0,0 0-1 0 0,0-2 1 0 0,0 1 0 0 0,0-2 0 0 0,1 0 0 0 0,-1-1-1 0 0,0 0 1 0 0,0-1 0 0 0,17-6 0 0 0,-19 5 10 0 0,0 0 0 0 0,-1-1 0 0 0,0-1 0 0 0,0 1 0 0 0,0-2 0 0 0,0 0 0 0 0,-1 0 0 0 0,0-1 0 0 0,-1 0 0 0 0,0 0 0 0 0,0-1 0 0 0,8-11 0 0 0,-15 17-15 0 0,-1 1-1 0 0,1-1 0 0 0,-1 1 1 0 0,0-1-1 0 0,0 1 0 0 0,1-1 1 0 0,-2 0-1 0 0,1 0 0 0 0,0 1 1 0 0,0-1-1 0 0,-1-5 0 0 0,0 7-22 0 0,-7 1-115 0 0,0 0 55 0 0,1 1 1 0 0,-1 0-1 0 0,0 0 1 0 0,0 0-1 0 0,0 1 1 0 0,1 0-1 0 0,-1 0 1 0 0,0 1-1 0 0,1-1 1 0 0,0 2-1 0 0,0-1 0 0 0,-6 5 1 0 0,4-3 31 0 0,-13 8-10 0 0,0 2 1 0 0,-21 19 0 0 0,38-31 37 0 0,0 1 0 0 0,0 0 0 0 0,0 0 1 0 0,1 0-1 0 0,-1 0 0 0 0,1 1 0 0 0,0-1 1 0 0,1 1-1 0 0,-1 0 0 0 0,1 0 0 0 0,0 0 1 0 0,0 0-1 0 0,0 0 0 0 0,1 0 0 0 0,-1 1 1 0 0,0 7-1 0 0,3-11 6 0 0,0 1 0 0 0,-1 0 0 0 0,1-1-1 0 0,0 1 1 0 0,0-1 0 0 0,0 1 0 0 0,1-1 0 0 0,-1 0 0 0 0,0 0 0 0 0,1 1 0 0 0,0-1 0 0 0,-1 0 0 0 0,1 0-1 0 0,0 0 1 0 0,0-1 0 0 0,0 1 0 0 0,0 0 0 0 0,1-1 0 0 0,-1 1 0 0 0,0-1 0 0 0,1 0 0 0 0,-1 0-1 0 0,1 0 1 0 0,-1 0 0 0 0,1 0 0 0 0,4 0 0 0 0,10 4 28 0 0,0-1 0 0 0,29 3 0 0 0,-44-7-39 0 0,142 14-3917 0 0,-123-13 3187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00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26 7274 0 0,'23'-26'5399'0'0,"-27"28"-5348"0"0,-30 13 72 0 0,0 1 0 0 0,1 2 0 0 0,0 2 0 0 0,-51 41 0 0 0,84-61-124 0 0,0 0 1 0 0,0 0-1 0 0,0 0 0 0 0,0 0 1 0 0,-1 0-1 0 0,1 0 0 0 0,0 0 1 0 0,0 0-1 0 0,0 0 1 0 0,0 0-1 0 0,0 1 0 0 0,0-1 1 0 0,0 0-1 0 0,-1 0 0 0 0,1 0 1 0 0,0 0-1 0 0,0 0 0 0 0,0 0 1 0 0,0 1-1 0 0,0-1 1 0 0,0 0-1 0 0,0 0 0 0 0,0 0 1 0 0,0 0-1 0 0,0 0 0 0 0,0 1 1 0 0,0-1-1 0 0,0 0 0 0 0,0 0 1 0 0,0 0-1 0 0,0 0 1 0 0,0 1-1 0 0,0-1 0 0 0,0 0 1 0 0,0 0-1 0 0,0 0 0 0 0,0 0 1 0 0,0 0-1 0 0,0 1 1 0 0,0-1-1 0 0,0 0 0 0 0,0 0 1 0 0,0 0-1 0 0,1 0 0 0 0,-1 0 1 0 0,0 0-1 0 0,0 0 0 0 0,0 1 1 0 0,0-1-1 0 0,0 0 1 0 0,12 4-31 0 0,14-2-30 0 0,-1-2 18 0 0,1 0-1 0 0,-1 2 1 0 0,0 2 0 0 0,0 0-1 0 0,0 1 1 0 0,-1 1 0 0 0,1 2 0 0 0,29 13-1 0 0,-50-19 28 0 0,0 0-1 0 0,-1 1 0 0 0,1 0 0 0 0,-1-1 1 0 0,1 1-1 0 0,-1 1 0 0 0,0-1 0 0 0,0 0 1 0 0,4 8-1 0 0,-6-10 45 0 0,0 0-1 0 0,0 0 1 0 0,-1 0-1 0 0,1 0 1 0 0,-1 1-1 0 0,1-1 1 0 0,-1 0-1 0 0,1 0 1 0 0,-1 1-1 0 0,0-1 1 0 0,0 0 0 0 0,0 1-1 0 0,1-1 1 0 0,-1 0-1 0 0,0 1 1 0 0,-1-1-1 0 0,1 0 1 0 0,0 1-1 0 0,0-1 1 0 0,-1 0-1 0 0,1 1 1 0 0,0-1 0 0 0,-1 0-1 0 0,0 0 1 0 0,1 1-1 0 0,-1-1 1 0 0,1 0-1 0 0,-1 0 1 0 0,0 0-1 0 0,0 0 1 0 0,0 0-1 0 0,0 0 1 0 0,0 0-1 0 0,0 0 1 0 0,-2 1 0 0 0,-8 4 144 0 0,0 0 0 0 0,0 0 1 0 0,0-1-1 0 0,-1 0 0 0 0,0-1 1 0 0,0-1-1 0 0,0 0 1 0 0,0-1-1 0 0,-1 0 0 0 0,-21 1 1 0 0,-1-3 395 0 0,0 0 1 0 0,-55-10 0 0 0,-25-11-3931 0 0,95 17 3259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02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1 262 1632 0 0,'42'4'1485'0'0,"-2"1"-286"0"0,632-33 1767 0 0,-463 12-2754 0 0,1176-65 1312 0 0,-955 57-1557 0 0,1391-61 25 0 0,-1 49 108 0 0,-975 70 87 0 0,-753-28-128 0 0,64-1 485 0 0,-87-9-33 0 0,-66 3-516 0 0,-1 1-1 0 0,1 0 1 0 0,-1 0 0 0 0,1-1-1 0 0,0 2 1 0 0,-1-1 0 0 0,1 0-1 0 0,-1 0 1 0 0,1 1 0 0 0,-1 0-1 0 0,1-1 1 0 0,-1 1 0 0 0,0 0-1 0 0,1 0 1 0 0,1 2-1 0 0,4 1 44 0 0,6 2-1214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05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9502 3822 2849 0 0,'-3'-6'775'0'0,"0"-1"1"0"0,-1 1-1 0 0,1-1 0 0 0,-1 1 1 0 0,-1 0-1 0 0,1 1 1 0 0,-8-8-1 0 0,10 12-724 0 0,0-1-1 0 0,-1 1 0 0 0,1-1 1 0 0,-1 1-1 0 0,0 0 0 0 0,1 0 1 0 0,-1 0-1 0 0,0 0 0 0 0,0 1 1 0 0,1-1-1 0 0,-1 1 0 0 0,0 0 1 0 0,0 0-1 0 0,0 0 0 0 0,0 0 1 0 0,1 0-1 0 0,-1 0 0 0 0,0 1 1 0 0,0-1-1 0 0,0 1 0 0 0,1 0 1 0 0,-4 1-1 0 0,-41 15-139 0 0,-47 25-1 0 0,62-26 140 0 0,-1-2-1 0 0,-1 0 1 0 0,-63 15-1 0 0,86-27-10 0 0,-1-1-1 0 0,0 0 1 0 0,1 0-1 0 0,-1-1 0 0 0,0 0 1 0 0,1-1-1 0 0,-1-1 1 0 0,1 0-1 0 0,-1 0 0 0 0,1-1 1 0 0,0 0-1 0 0,-1-1 1 0 0,2-1-1 0 0,-1 0 0 0 0,1 0 1 0 0,-11-7-1 0 0,-5-7 6 0 0,0-2-1 0 0,2 0 1 0 0,-38-43-1 0 0,32 32-142 0 0,-43-37 0 0 0,64 63 84 0 0,-1-1 0 0 0,1 2 0 0 0,-1-1 0 0 0,0 1 0 0 0,0 1 0 0 0,0-1 0 0 0,-1 2 0 0 0,1 0 0 0 0,-1 0 0 0 0,0 1 0 0 0,0 0 0 0 0,0 1 0 0 0,0 0 0 0 0,0 1 0 0 0,-20 1 0 0 0,-9 5-37 0 0,1 1-1 0 0,0 2 0 0 0,-42 15 0 0 0,-32 8 75 0 0,75-23 65 0 0,0-2 1 0 0,-1-2-1 0 0,0-1 0 0 0,-68-3 0 0 0,91-3-35 0 0,0 0-1 0 0,0 0 1 0 0,0-1-1 0 0,0-1 0 0 0,0-1 1 0 0,1 0-1 0 0,0-2 1 0 0,0 1-1 0 0,0-2 1 0 0,1 1-1 0 0,0-2 0 0 0,1 0 1 0 0,-25-22-1 0 0,-43-54-28 0 0,54 55-54 0 0,-2 0 1 0 0,-48-38-1 0 0,65 59 30 0 0,0 1 0 0 0,-1 1 1 0 0,1 0-1 0 0,-2 0 0 0 0,1 1 0 0 0,-1 1 0 0 0,1 1 0 0 0,-1-1 0 0 0,-1 2 0 0 0,-28-3 0 0 0,-14 3 222 0 0,-93 10-1 0 0,108-3-35 0 0,1-2 1 0 0,-1-1 0 0 0,0-3-1 0 0,-75-11 1 0 0,69 1-104 0 0,2-3 0 0 0,0-1 0 0 0,-49-24 0 0 0,-123-78 189 0 0,190 102-246 0 0,-22-11-38 0 0,0 1 0 0 0,-2 3 0 0 0,0 2 1 0 0,-1 3-1 0 0,-1 2 0 0 0,-1 2 0 0 0,0 2 0 0 0,-1 3 1 0 0,-71-2-1 0 0,112 11 5 0 0,-293-21 195 0 0,273 16-152 0 0,0-2 0 0 0,0-2 0 0 0,0-1 0 0 0,1-2 0 0 0,1-1 0 0 0,-50-27 0 0 0,-88-72 6 0 0,121 75-33 0 0,-1 3 0 0 0,-2 3 0 0 0,-69-31 0 0 0,73 41 3 0 0,-1 3 0 0 0,-100-22-1 0 0,87 28 12 0 0,0-2 1 0 0,-69-27-1 0 0,96 27-36 0 0,1-1 1 0 0,1-2-1 0 0,0-1 1 0 0,-61-45-1 0 0,-138-107-231 0 0,174 132 220 0 0,-1 3 0 0 0,-74-31 0 0 0,-300-81 229 0 0,405 139-192 0 0,-57-21 40 0 0,-159-76 0 0 0,-68-67-15 0 0,112 60-33 0 0,-109-68 137 0 0,233 128-75 0 0,-131-113-1 0 0,133 98 79 0 0,-3 4 0 0 0,-128-81-1 0 0,78 65 28 0 0,-165-134 1 0 0,241 172-35 0 0,-111-65 0 0 0,-68-14 238 0 0,206 109-274 0 0,0-2 1 0 0,2 0-1 0 0,-1-2 0 0 0,2-1 0 0 0,-29-25 0 0 0,50 40-411 0 0,-8-10 1087 0 0,6 11-1621 0 0,5 10-2430 0 0,2 10 3214 0 0,0 0 0 0 0,-1 0 1 0 0,0 0-1 0 0,-2 38 0 0 0,-3-14 192 0 0,-11 58 0 0 0,10-108 4291 0 0,-8-30-3636 0 0,6-12-584 0 0,-5-50-238 0 0,8 89 17 0 0,0 0 1 0 0,-1-1-1 0 0,0 1 1 0 0,0 0 0 0 0,0 1-1 0 0,-1-1 1 0 0,-9-14-1 0 0,53 24-4161 0 0,67 2 4262 0 0,79-15-411 0 0,-138 9 249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5:20:42.5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 3721,'0'0'295,"13"0"665,562-11 2202,-221-2-2852,-177 10-179,799 1 487,-877 7-238,-97-5-336,-9 1-512,-47 8 178,1-2 1,-86 0-1,-117-16-3,68 0 53,-1165 42 548,1298-28-91,-34 2 509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0:52.6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247 1245 4465 0 0,'2'-1'13'0'0,"0"1"-1"0"0,0-1 1 0 0,0 1 0 0 0,0 0-1 0 0,0 0 1 0 0,-1 0 0 0 0,1 0-1 0 0,0 0 1 0 0,0 1 0 0 0,3 0-1 0 0,11 4-333 0 0,7 5-294 0 0,1 0 365 0 0,74 17 244 0 0,55-4 368 0 0,105-11 345 0 0,-160-9-694 0 0,88 4-117 0 0,636 9 928 0 0,-588-22-190 0 0,350-55 1 0 0,-515 47-459 0 0,-2-3 0 0 0,0-4 1 0 0,126-55-1 0 0,179-120 720 0 0,-244 125-712 0 0,-119 66-161 0 0,27-14 192 0 0,0-2 0 0 0,-2-1 0 0 0,52-43 0 0 0,-83 63-172 0 0,0-1 0 0 0,0 1 0 0 0,-1-1 0 0 0,1 0 0 0 0,-1 0 0 0 0,0 0 0 0 0,0 0 0 0 0,0 0 0 0 0,0 0 0 0 0,-1-1 0 0 0,1 1 0 0 0,-1-1 0 0 0,0 1 0 0 0,0-1 0 0 0,0 1 0 0 0,0-1 0 0 0,-1 0 0 0 0,1 0 0 0 0,-1 1 0 0 0,0-1-1 0 0,0 0 1 0 0,-2-7 0 0 0,0 4-52 0 0,-1 0 0 0 0,0 0 0 0 0,0 0 0 0 0,0 0-1 0 0,-1 0 1 0 0,0 1 0 0 0,-1-1 0 0 0,1 1 0 0 0,-1 0-1 0 0,-8-7 1 0 0,-156-147-607 0 0,140 138 571 0 0,0 0 1 0 0,-2 2-1 0 0,0 2 1 0 0,-48-22-1 0 0,-34-2-110 0 0,-1 4-1 0 0,-1 6 1 0 0,-2 4-1 0 0,-143-14 1 0 0,-809-83-657 0 0,962 117 571 0 0,1 4 1 0 0,-1 6 0 0 0,1 4 0 0 0,0 5-1 0 0,-112 26 1 0 0,-103 41 5 0 0,226-50-383 0 0,-123 54 0 0 0,197-72 456 0 0,1 1-1 0 0,0 0 1 0 0,0 2-1 0 0,1 0 1 0 0,1 1-1 0 0,0 1 1 0 0,1 0-1 0 0,1 2 1 0 0,0 0-1 0 0,2 0 1 0 0,-1 2-1 0 0,-12 22 1 0 0,17-23 23 0 0,1 0 0 0 0,1 0 0 0 0,0 1 0 0 0,1 0 0 0 0,1 1 0 0 0,1 0 0 0 0,1 0 0 0 0,-3 36 0 0 0,7 9-435 0 0,3-45 366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0:53.0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2080 0 0,'62'17'425'0'0,"5"-2"-1"0"0,2 2-8 0 0,3-1-56 0 0,1-1-240 0 0,2 0-128 0 0,2 0-208 0 0,-1 4 24 0 0,-4-6-312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37.4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149 52 3537 0 0,'0'-5'4329'0'0,"7"4"-5640"0"0,-7 1 1310 0 0,1 0 1 0 0,-1-1-1 0 0,0 1 0 0 0,1 0 1 0 0,-1 0-1 0 0,1 0 0 0 0,-1 0 1 0 0,0 0-1 0 0,1 0 0 0 0,-1 0 1 0 0,1 0-1 0 0,-1 0 1 0 0,0 0-1 0 0,1 0 0 0 0,-1 0 1 0 0,1 0-1 0 0,-1 1 0 0 0,0-1 1 0 0,1 0-1 0 0,-1 0 0 0 0,1 0 1 0 0,-1 1-1 0 0,0-1 0 0 0,1 0 1 0 0,-1 0-1 0 0,0 1 0 0 0,1-1 1 0 0,-1 0-1 0 0,0 0 0 0 0,0 1 1 0 0,1-1-1 0 0,-1 0 0 0 0,0 1 1 0 0,0 0-1 0 0,0 2 38 0 0,0 0-1 0 0,-1 1 1 0 0,1-1 0 0 0,-1 1-1 0 0,0-1 1 0 0,0 0 0 0 0,-1 0-1 0 0,1 0 1 0 0,0 0 0 0 0,-1 0-1 0 0,0 0 1 0 0,0 0 0 0 0,-2 3 0 0 0,1-2 9 0 0,0-2 44 0 0,1 1 0 0 0,-1-1 0 0 0,0 1 0 0 0,0-1-1 0 0,0 0 1 0 0,-1 0 0 0 0,1-1 0 0 0,0 1 0 0 0,-1 0-1 0 0,1-1 1 0 0,-1 0 0 0 0,1 0 0 0 0,-1 0 0 0 0,1-1 0 0 0,-1 1-1 0 0,0-1 1 0 0,0 1 0 0 0,-5-2 0 0 0,0 2 384 0 0,6-1-351 0 0,0 0 0 0 0,0 0 0 0 0,1 0 0 0 0,-1-1 1 0 0,0 1-1 0 0,0-1 0 0 0,1 1 0 0 0,-1-1 0 0 0,1 0 0 0 0,-1 0 1 0 0,0 0-1 0 0,1 0 0 0 0,0-1 0 0 0,-1 1 0 0 0,1-1 0 0 0,0 1 1 0 0,0-1-1 0 0,0 0 0 0 0,0 0 0 0 0,0 0 0 0 0,0 0 0 0 0,0 0 1 0 0,1 0-1 0 0,-1-1 0 0 0,1 1 0 0 0,-2-5 0 0 0,2 5-123 0 0,0 0 0 0 0,0 0-1 0 0,0 0 1 0 0,1 0 0 0 0,-1-1-1 0 0,1 1 1 0 0,-1 0 0 0 0,1-1-1 0 0,0 1 1 0 0,0 0 0 0 0,0-1-1 0 0,0 1 1 0 0,1 0 0 0 0,-1 0-1 0 0,1-1 1 0 0,-1 1 0 0 0,1 0 0 0 0,0 0-1 0 0,0 0 1 0 0,0-1 0 0 0,0 1-1 0 0,0 0 1 0 0,0 0 0 0 0,1 1-1 0 0,-1-1 1 0 0,0 0 0 0 0,1 0-1 0 0,0 1 1 0 0,-1-1 0 0 0,1 1-1 0 0,3-3 1 0 0,-1 1-88 0 0,-1 1 0 0 0,1 0 0 0 0,-1 0 0 0 0,1 0 0 0 0,0 0 0 0 0,0 0 0 0 0,0 1 0 0 0,0-1 0 0 0,0 1 0 0 0,0 0 0 0 0,1 1 0 0 0,-1-1 0 0 0,0 1 0 0 0,0 0 0 0 0,1 0 0 0 0,-1 0 0 0 0,0 0 0 0 0,1 1 0 0 0,-1 0 0 0 0,0-1 0 0 0,0 2 0 0 0,0-1 0 0 0,0 0 0 0 0,0 1 0 0 0,0 0 0 0 0,0 0 0 0 0,0 0 0 0 0,-1 0 0 0 0,1 1 0 0 0,-1-1 0 0 0,0 1 0 0 0,0 0 0 0 0,0 0 0 0 0,0 0 0 0 0,0 1 1 0 0,0-1-1 0 0,-1 0 0 0 0,0 1 0 0 0,1 0 0 0 0,-1 0 0 0 0,2 6 0 0 0,-3-8 104 0 0,0 1 1 0 0,0 0 0 0 0,0 0-1 0 0,0 0 1 0 0,0 0 0 0 0,-1 0-1 0 0,1 0 1 0 0,-1-1 0 0 0,0 1 0 0 0,0 0-1 0 0,0 0 1 0 0,0 0 0 0 0,0 0-1 0 0,-1 0 1 0 0,0 0 0 0 0,1 0-1 0 0,-1 0 1 0 0,0 0 0 0 0,0 0 0 0 0,0-1-1 0 0,-1 1 1 0 0,1 0 0 0 0,-4 3-1 0 0,2-3 138 0 0,0 0 0 0 0,0 0 0 0 0,-1 0 0 0 0,1 0 0 0 0,-1-1 0 0 0,1 1 0 0 0,-1-1 0 0 0,0 0 0 0 0,0 0 0 0 0,0-1 0 0 0,0 1 0 0 0,-1-1 0 0 0,1 0 0 0 0,0 0 0 0 0,-8 0 0 0 0,4 0 84 0 0,1 0-1 0 0,0-1 1 0 0,0-1 0 0 0,0 1-1 0 0,-1-1 1 0 0,1 0 0 0 0,0-1-1 0 0,-8-2 1 0 0,13 3-214 0 0,0 1 1 0 0,1-1-1 0 0,-1 0 1 0 0,1 1 0 0 0,-1-1-1 0 0,1 0 1 0 0,-1 0-1 0 0,1 0 1 0 0,0 0-1 0 0,-1 0 1 0 0,1-1 0 0 0,0 1-1 0 0,0 0 1 0 0,0 0-1 0 0,0-1 1 0 0,0 1-1 0 0,0-1 1 0 0,0 1 0 0 0,0-1-1 0 0,0 1 1 0 0,1-1-1 0 0,-1 0 1 0 0,1 1-1 0 0,-1-1 1 0 0,1 0 0 0 0,0 1-1 0 0,0-1 1 0 0,0 0-1 0 0,-1 0 1 0 0,2 1-1 0 0,-1-1 1 0 0,0 0 0 0 0,0 1-1 0 0,0-1 1 0 0,1 0-1 0 0,-1 0 1 0 0,1 1-1 0 0,0-1 1 0 0,-1 1 0 0 0,2-3-1 0 0,3-5-163 0 0,0 1 0 0 0,0 0 0 0 0,1 1 0 0 0,-1 0 0 0 0,2-1 0 0 0,-1 2 0 0 0,1-1 0 0 0,0 1-1 0 0,0 0 1 0 0,1 0 0 0 0,0 1 0 0 0,0 0 0 0 0,15-6 0 0 0,-23 11 122 0 0,0 0 0 0 0,-1 0-1 0 0,1 0 1 0 0,0 1 0 0 0,0-1-1 0 0,0 0 1 0 0,0 0 0 0 0,0 1-1 0 0,0-1 1 0 0,0 0 0 0 0,0 0 0 0 0,0 1-1 0 0,0-1 1 0 0,-1 0 0 0 0,1 0-1 0 0,0 1 1 0 0,0-1 0 0 0,1 0 0 0 0,-1 0-1 0 0,0 1 1 0 0,0-1 0 0 0,0 0-1 0 0,0 0 1 0 0,0 0 0 0 0,0 1-1 0 0,0-1 1 0 0,0 0 0 0 0,0 0 0 0 0,0 1-1 0 0,1-1 1 0 0,-1 0 0 0 0,0 0-1 0 0,0 0 1 0 0,0 1 0 0 0,0-1 0 0 0,1 0-1 0 0,-1 0 1 0 0,0 0 0 0 0,0 0-1 0 0,0 0 1 0 0,1 1 0 0 0,-1-1-1 0 0,0 0 1 0 0,0 0 0 0 0,1 0 0 0 0,-1 0-1 0 0,0 0 1 0 0,0 0 0 0 0,1 0-1 0 0,-1 0 1 0 0,0 0 0 0 0,0 0-1 0 0,1 0 1 0 0,-1 0 0 0 0,0 0 0 0 0,0 0-1 0 0,1 0 1 0 0,-1 0 0 0 0,0 0-1 0 0,0 0 1 0 0,0 0 0 0 0,1 0 0 0 0,-1-1-1 0 0,0 1 1 0 0,1 0 0 0 0,-3 2 99 0 0,1 1 1 0 0,-1-1 0 0 0,1 1-1 0 0,-1-1 1 0 0,0 0 0 0 0,0 0-1 0 0,0 0 1 0 0,0 0 0 0 0,0 0-1 0 0,-3 1 1 0 0,-28 20-195 0 0,25-18-403 0 0,1-8-3035 0 0,-14-12 1676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5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87 12723 0 0,'-4'-24'1520'0'0,"3"15"-983"0"0,-1 0-1 0 0,0 0 1 0 0,0 0-1 0 0,-1 1 1 0 0,-4-10-1 0 0,7 18-380 0 0,-17 1-1110 0 0,11 1 851 0 0,0-1 1 0 0,1 1 0 0 0,-1 0 0 0 0,1 1-1 0 0,-1 0 1 0 0,1-1 0 0 0,0 2 0 0 0,0-1 0 0 0,0 1-1 0 0,1-1 1 0 0,-1 1 0 0 0,1 0 0 0 0,0 1 0 0 0,0-1-1 0 0,0 1 1 0 0,-5 9 0 0 0,2-1-111 0 0,0 0 1 0 0,2 0-1 0 0,0 0 1 0 0,0 1-1 0 0,1-1 0 0 0,1 1 1 0 0,-4 27-1 0 0,6-34 213 0 0,1 0-1 0 0,0 1 0 0 0,0-1 1 0 0,0 0-1 0 0,0 1 1 0 0,1-1-1 0 0,1 0 0 0 0,-1 0 1 0 0,1 1-1 0 0,0-1 0 0 0,1 0 1 0 0,0-1-1 0 0,0 1 1 0 0,0 0-1 0 0,1-1 0 0 0,8 11 1 0 0,-11-15 63 0 0,0 0 0 0 0,1-1 0 0 0,-1 1 0 0 0,1-1 0 0 0,0 1 0 0 0,-1-1 0 0 0,1 0 0 0 0,0 0 1 0 0,0 0-1 0 0,0 0 0 0 0,0 0 0 0 0,0 0 0 0 0,0 0 0 0 0,0 0 0 0 0,0-1 0 0 0,0 1 0 0 0,0-1 0 0 0,1 0 0 0 0,-1 1 0 0 0,0-1 0 0 0,0 0 1 0 0,4-1-1 0 0,-2 0 41 0 0,-1 0 0 0 0,0 0-1 0 0,0-1 1 0 0,0 1 0 0 0,0-1 0 0 0,0 0 0 0 0,0 0 0 0 0,0 0 0 0 0,-1 0 0 0 0,1-1 0 0 0,-1 1 0 0 0,1-1 0 0 0,1-2 0 0 0,5-8 156 0 0,-1 1 0 0 0,0-1 0 0 0,-1-1 0 0 0,0 1 0 0 0,7-22 0 0 0,-5 7-44 0 0,0-2 0 0 0,-2 1 0 0 0,-1-1-1 0 0,-2 0 1 0 0,2-42 0 0 0,-6 71-271 0 0,18 21-5068 0 0,-12-11 3914 0 0,1 0-210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39.8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7 10130 0 0,'0'-1'10'0'0,"0"1"0"0"0,0 0-1 0 0,0 0 1 0 0,0-1 0 0 0,-1 1 0 0 0,1 0-1 0 0,0-1 1 0 0,0 1 0 0 0,0 0 0 0 0,0 0-1 0 0,0-1 1 0 0,-1 1 0 0 0,1 0 0 0 0,0 0-1 0 0,0 0 1 0 0,0-1 0 0 0,-1 1 0 0 0,1 0 0 0 0,0 0-1 0 0,0 0 1 0 0,-1 0 0 0 0,1-1 0 0 0,0 1-1 0 0,0 0 1 0 0,-1 0 0 0 0,1 0 0 0 0,0 0-1 0 0,-1 0 1 0 0,1 0 0 0 0,0 0 0 0 0,0 0-1 0 0,-1 0 1 0 0,1 0 0 0 0,0 0 0 0 0,-1 0-1 0 0,1 0 1 0 0,0 0 0 0 0,-1 0 0 0 0,1 0-1 0 0,0 0 1 0 0,0 0 0 0 0,-1 0 0 0 0,1 0-1 0 0,0 1 1 0 0,0-1 0 0 0,-1 0 0 0 0,1 0-1 0 0,-5 20-515 0 0,7 38-879 0 0,-1-50 1417 0 0,7 175-597 0 0,-4-35 5 0 0,41 251 1 0 0,-35-359-567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0.4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 12227 0 0,'0'0'724'0'0,"0"5"-2585"0"0,-1 4 1757 0 0,1-1-1 0 0,0 1 0 0 0,1 0 0 0 0,0-1 0 0 0,0 1 0 0 0,1 0 0 0 0,0-1 1 0 0,1 0-1 0 0,0 1 0 0 0,0-1 0 0 0,0 0 0 0 0,10 14 0 0 0,-8-13 188 0 0,1 1 1 0 0,0-1-1 0 0,1 0 0 0 0,0-1 0 0 0,0 0 0 0 0,1 0 1 0 0,0 0-1 0 0,0-1 0 0 0,1-1 0 0 0,12 9 0 0 0,-14-12-167 0 0,1-1 0 0 0,-1 1 0 0 0,1-1 0 0 0,0 0-1 0 0,-1-1 1 0 0,1 0 0 0 0,0 0 0 0 0,0-1 0 0 0,0 0 0 0 0,0 0-1 0 0,0-1 1 0 0,0 0 0 0 0,-1 0 0 0 0,1-1 0 0 0,0 0 0 0 0,-1 0-1 0 0,1-1 1 0 0,-1 0 0 0 0,11-6 0 0 0,-1 0-648 0 0,0-1 0 0 0,0-1 0 0 0,-1 0 0 0 0,-1-1-1 0 0,0-1 1 0 0,23-24 0 0 0,-37 32 3516 0 0,-11 6-1881 0 0,-12 8-168 0 0,2 8-157 0 0,1 1 0 0 0,0 1-1 0 0,-21 26 1 0 0,-7 8-25 0 0,41-46-510 0 0,-17 16 150 0 0,-30 42 0 0 0,48-59-192 0 0,0 1-1 0 0,1 0 0 0 0,0 0 1 0 0,0 1-1 0 0,1-1 1 0 0,0 1-1 0 0,0 0 1 0 0,1-1-1 0 0,0 1 1 0 0,0 0-1 0 0,-1 15 0 0 0,3-22-116 0 0,0 0 0 0 0,0 0 0 0 0,0 0 0 0 0,1 0-1 0 0,-1 0 1 0 0,0 0 0 0 0,0 0 0 0 0,1 0 0 0 0,-1 0-1 0 0,1 0 1 0 0,-1 0 0 0 0,1 0 0 0 0,-1 0-1 0 0,1 0 1 0 0,-1 0 0 0 0,1-1 0 0 0,0 1 0 0 0,0 0-1 0 0,-1-1 1 0 0,1 1 0 0 0,0 0 0 0 0,0-1 0 0 0,0 1-1 0 0,0-1 1 0 0,-1 1 0 0 0,1-1 0 0 0,2 1-1 0 0,7 2-1310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0.82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15 128 14395 0 0,'0'0'1018'0'0,"23"17"-1945"0"0,-14-16 957 0 0,0 0 0 0 0,0 0 0 0 0,0-1 1 0 0,1 0-1 0 0,-1-1 0 0 0,0 0 0 0 0,0 0 0 0 0,0-1 1 0 0,-1 0-1 0 0,1-1 0 0 0,16-7 0 0 0,-7 2-196 0 0,-1 0-1 0 0,0-2 1 0 0,-1 0 0 0 0,25-20-1 0 0,-38 28 28 0 0,0-1 0 0 0,0 1 0 0 0,-1-1-1 0 0,1 0 1 0 0,-1 1 0 0 0,0-1 0 0 0,0 0-1 0 0,0 0 1 0 0,0-1 0 0 0,0 1 0 0 0,-1 0 0 0 0,1-1-1 0 0,-1 1 1 0 0,2-7 0 0 0,-4 9 135 0 0,1 0 0 0 0,0 1 0 0 0,-1-1-1 0 0,1 0 1 0 0,-1 1 0 0 0,1-1 0 0 0,-1 1 0 0 0,1-1 0 0 0,-1 0 0 0 0,0 1 0 0 0,1 0 0 0 0,-1-1-1 0 0,1 1 1 0 0,-1-1 0 0 0,0 1 0 0 0,0 0 0 0 0,1-1 0 0 0,-1 1 0 0 0,0 0 0 0 0,1 0 0 0 0,-1-1-1 0 0,0 1 1 0 0,0 0 0 0 0,1 0 0 0 0,-1 0 0 0 0,0 0 0 0 0,0 0 0 0 0,0 0 0 0 0,1 0 0 0 0,-1 1-1 0 0,0-1 1 0 0,0 0 0 0 0,0 1 0 0 0,-30 4 243 0 0,12 0-57 0 0,1 1 0 0 0,-1 1 1 0 0,1 0-1 0 0,1 2 0 0 0,-25 15 1 0 0,30-17-85 0 0,1 1 1 0 0,0 1 0 0 0,0 0-1 0 0,1 1 1 0 0,0 0-1 0 0,1 0 1 0 0,0 1 0 0 0,-11 17-1 0 0,18-25-115 0 0,1 0 0 0 0,-1 0 0 0 0,1 0 0 0 0,-1 0 0 0 0,1 0 0 0 0,0 0 0 0 0,0 1 0 0 0,0-1-1 0 0,1 0 1 0 0,-1 1 0 0 0,1-1 0 0 0,0 0 0 0 0,0 1 0 0 0,0-1 0 0 0,0 0 0 0 0,0 1 0 0 0,1-1 0 0 0,0 0-1 0 0,1 6 1 0 0,0-5 35 0 0,0 0 0 0 0,1 0 0 0 0,-1 0-1 0 0,1 0 1 0 0,0 0 0 0 0,0 0 0 0 0,0-1-1 0 0,1 0 1 0 0,-1 1 0 0 0,1-1 0 0 0,0 0-1 0 0,5 2 1 0 0,4 3-155 0 0,0-1 0 0 0,1-1-1 0 0,0-1 1 0 0,0 0 0 0 0,0 0-1 0 0,0-2 1 0 0,26 4 0 0 0,54-3-2516 0 0,-60-5 2517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1.2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252 34 4457 0 0,'0'-2'472'0'0,"0"1"1"0"0,-1-1-1 0 0,1 1 1 0 0,-1-1-1 0 0,0 1 1 0 0,1-1-1 0 0,-1 1 0 0 0,0 0 1 0 0,0 0-1 0 0,0-1 1 0 0,0 1-1 0 0,0 0 1 0 0,0 0-1 0 0,0 0 0 0 0,0 0 1 0 0,0 0-1 0 0,-1 0 1 0 0,1 0-1 0 0,-2-1 1 0 0,-1 1-168 0 0,0-1 1 0 0,1 1-1 0 0,-1 0 1 0 0,1 0 0 0 0,-1 1-1 0 0,0-1 1 0 0,-7 0 0 0 0,2 1-302 0 0,0 1 1 0 0,0 0 0 0 0,1 0-1 0 0,-1 1 1 0 0,0-1 0 0 0,-10 5 0 0 0,6 0-125 0 0,0 0 0 0 0,1 0 1 0 0,0 1-1 0 0,0 0 0 0 0,1 1 1 0 0,-20 18-1 0 0,29-24 102 0 0,1 0 0 0 0,-1-1-1 0 0,0 1 1 0 0,1 0 0 0 0,-1 0 0 0 0,1 1 0 0 0,0-1 0 0 0,0 0 0 0 0,0 0-1 0 0,0 1 1 0 0,0-1 0 0 0,0 0 0 0 0,0 1 0 0 0,1-1 0 0 0,-1 1-1 0 0,1-1 1 0 0,0 1 0 0 0,0-1 0 0 0,0 1 0 0 0,0-1 0 0 0,0 1-1 0 0,0-1 1 0 0,1 1 0 0 0,-1-1 0 0 0,1 1 0 0 0,0-1 0 0 0,0 0-1 0 0,0 1 1 0 0,0-1 0 0 0,0 0 0 0 0,0 0 0 0 0,0 0 0 0 0,1 1-1 0 0,-1-1 1 0 0,4 3 0 0 0,-2-3 52 0 0,-1 1 1 0 0,1-1-1 0 0,-1 0 0 0 0,1 0 0 0 0,0 0 1 0 0,0 0-1 0 0,-1-1 0 0 0,1 1 0 0 0,1-1 1 0 0,-1 0-1 0 0,0 1 0 0 0,0-2 0 0 0,0 1 1 0 0,1 0-1 0 0,-1-1 0 0 0,0 1 1 0 0,0-1-1 0 0,1 0 0 0 0,-1 0 0 0 0,0 0 1 0 0,1 0-1 0 0,-1-1 0 0 0,0 0 0 0 0,1 1 1 0 0,-1-1-1 0 0,0 0 0 0 0,4-2 0 0 0,-2 0-23 0 0,0-1 0 0 0,1 0 0 0 0,-1 0 0 0 0,-1 0 0 0 0,1 0 0 0 0,0-1 0 0 0,-1 1 0 0 0,0-1 0 0 0,0-1 0 0 0,-1 1 0 0 0,1 0 0 0 0,-1-1 0 0 0,0 0-1 0 0,-1 0 1 0 0,1 1 0 0 0,-1-2 0 0 0,0 1 0 0 0,-1 0 0 0 0,1 0 0 0 0,-1-1 0 0 0,-1 1 0 0 0,1 0 0 0 0,-1-1 0 0 0,-1-8 0 0 0,1 14 722 0 0,9 3-1616 0 0,28 18 906 0 0,-22-12-753 0 0,0 0 0 0 0,0-1 0 0 0,1-1 0 0 0,0 0 0 0 0,19 4 0 0 0,-19-7-22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1.5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1 225 6681 0 0,'10'-39'9336'0'0,"-8"44"-10222"0"0,2 5 818 0 0,-1 0 1 0 0,0 1-1 0 0,-1-1 0 0 0,0 1 1 0 0,-1 0-1 0 0,0-1 0 0 0,-1 1 0 0 0,-1 18 1 0 0,1-2 1830 0 0,-3-27-889 0 0,3 0-827 0 0,-1 0 0 0 0,1 0 0 0 0,-1 0 0 0 0,1 0 0 0 0,-1-1 1 0 0,1 1-1 0 0,-1 0 0 0 0,1 0 0 0 0,-1 0 0 0 0,1 0 0 0 0,-1-1 0 0 0,1 1 1 0 0,0 0-1 0 0,-1-1 0 0 0,1 1 0 0 0,-1 0 0 0 0,1-1 0 0 0,0 1 0 0 0,-1 0 0 0 0,1-1 1 0 0,0 1-1 0 0,0-1 0 0 0,-1 1 0 0 0,1 0 0 0 0,0-1 0 0 0,0 1 0 0 0,-1-1 1 0 0,1 1-1 0 0,0-1 0 0 0,0 0 0 0 0,-2-1-35 0 0,1-1 1 0 0,-1 1-1 0 0,1 0 1 0 0,0-1-1 0 0,0 0 1 0 0,0 1-1 0 0,0-1 1 0 0,0 0-1 0 0,1 1 1 0 0,-1-1-1 0 0,1 0 1 0 0,0 0-1 0 0,-1 0 1 0 0,1 1-1 0 0,1-1 1 0 0,-1 0-1 0 0,0 0 1 0 0,1 0-1 0 0,-1 1 1 0 0,1-1-1 0 0,0 0 1 0 0,0 1-1 0 0,0-1 1 0 0,0 0-1 0 0,0 1 1 0 0,1-1-1 0 0,-1 1 1 0 0,1 0-1 0 0,2-3 1 0 0,8-12-73 0 0,2 0 0 0 0,0 1 0 0 0,1 1 1 0 0,0 0-1 0 0,1 1 0 0 0,1 1 0 0 0,0 1 1 0 0,0 0-1 0 0,2 1 0 0 0,-1 1 0 0 0,1 0 1 0 0,29-8-1 0 0,-6 4-497 0 0,0 2 0 0 0,1 2 0 0 0,0 1 0 0 0,89-4 0 0 0,-87 11-369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1.98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56 15355 0 0,'0'0'250'0'0,"5"-2"-360"0"0,16-5-70 0 0,1 0 0 0 0,0 1 0 0 0,1 2 0 0 0,-1 0 0 0 0,1 1 0 0 0,25 1 0 0 0,1-2 251 0 0,190-12 163 0 0,423 26 1 0 0,236 82-69 0 0,-893-92-162 0 0,670 81-933 0 0,-582-69 372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2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1 129 10898 0 0,'3'-5'48'0'0,"0"1"-1"0"0,1-1 1 0 0,0 1 0 0 0,0 0-1 0 0,0 0 1 0 0,0 1-1 0 0,1-1 1 0 0,0 1-1 0 0,-1 0 1 0 0,1 0-1 0 0,9-3 1 0 0,9-3-298 0 0,34-9 1 0 0,-20 7 340 0 0,-13 2-169 0 0,1 1 0 0 0,0 1 0 0 0,1 1 0 0 0,-1 1 0 0 0,1 2 1 0 0,42-1-1 0 0,-67 4 36 0 0,0 0 0 0 0,0 0 1 0 0,1 0-1 0 0,-1 0 1 0 0,0 0-1 0 0,0 0 0 0 0,0 1 1 0 0,1-1-1 0 0,-1 0 1 0 0,0 1-1 0 0,0-1 0 0 0,0 1 1 0 0,0-1-1 0 0,0 1 1 0 0,0-1-1 0 0,0 1 1 0 0,0 0-1 0 0,0 0 0 0 0,0 0 1 0 0,0-1-1 0 0,0 1 1 0 0,0 0-1 0 0,-1 0 0 0 0,1 0 1 0 0,0 2-1 0 0,0-1-24 0 0,-1-1 1 0 0,0 1-1 0 0,1 0 0 0 0,-1 0 0 0 0,0 0 1 0 0,0 0-1 0 0,-1 0 0 0 0,1-1 0 0 0,0 1 1 0 0,-1 0-1 0 0,1 0 0 0 0,-1 0 0 0 0,1-1 0 0 0,-2 4 1 0 0,-3 4-77 0 0,1-1-1 0 0,-2 1 1 0 0,1-1 0 0 0,-1 0 0 0 0,-7 7 0 0 0,-54 46-1 0 0,49-46 364 0 0,0 0 1 0 0,1 2-1 0 0,1 0 1 0 0,-17 22-1 0 0,33-38-202 0 0,0-1 0 0 0,1 1 1 0 0,-1-1-1 0 0,0 1 0 0 0,0-1 0 0 0,0 1 0 0 0,0-1 0 0 0,0 1 0 0 0,1-1 0 0 0,-1 1 0 0 0,0-1 1 0 0,1 0-1 0 0,-1 1 0 0 0,0-1 0 0 0,0 1 0 0 0,1-1 0 0 0,-1 0 0 0 0,1 1 0 0 0,-1-1 0 0 0,0 0 1 0 0,1 1-1 0 0,-1-1 0 0 0,1 0 0 0 0,-1 0 0 0 0,1 1 0 0 0,-1-1 0 0 0,1 0 0 0 0,-1 0 0 0 0,1 0 1 0 0,0 0-1 0 0,19 8-16 0 0,10-3-66 0 0,0 1-1 0 0,57 21 0 0 0,-75-22 18 0 0,-1 0 0 0 0,0 0 0 0 0,-1 1 0 0 0,0 0 0 0 0,1 1 0 0 0,-2 0 0 0 0,1 0 0 0 0,-1 1 0 0 0,0 0 0 0 0,12 16 0 0 0,-19-22 93 0 0,-1 0 0 0 0,1 0 0 0 0,-1 0 0 0 0,1 0 0 0 0,-1 0 0 0 0,0 0 0 0 0,1 0 0 0 0,-1 1 0 0 0,0-1 0 0 0,-1 0 0 0 0,1 1 0 0 0,0-1 0 0 0,-1 1 0 0 0,1-1 1 0 0,-1 1-1 0 0,0-1 0 0 0,0 1 0 0 0,0-1 0 0 0,0 1 0 0 0,0-1 0 0 0,0 1 0 0 0,-1-1 0 0 0,1 0 0 0 0,-1 1 0 0 0,0-1 0 0 0,0 1 0 0 0,0-1 0 0 0,0 0 0 0 0,0 0 0 0 0,0 1 0 0 0,-1-1 0 0 0,1 0 0 0 0,-1 0 0 0 0,1 0 0 0 0,-1-1 0 0 0,0 1 1 0 0,0 0-1 0 0,1-1 0 0 0,-1 1 0 0 0,0-1 0 0 0,-1 1 0 0 0,-2 1 0 0 0,-11 5 579 0 0,-1 0 0 0 0,1-2-1 0 0,-1 1 1 0 0,-33 6 0 0 0,31-8-621 0 0,-174 39-1016 0 0,178-41 282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3.3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326 5 11146 0 0,'-11'-2'8'0'0,"1"1"-1"0"0,-1 0 0 0 0,0 0 0 0 0,1 1 0 0 0,-1 1 1 0 0,0 0-1 0 0,1 0 0 0 0,-1 1 0 0 0,1 0 0 0 0,-1 1 1 0 0,1 0-1 0 0,0 1 0 0 0,0 0 0 0 0,-11 6 0 0 0,11-3-73 0 0,0 0 1 0 0,0 0-1 0 0,0 1 0 0 0,1 0 0 0 0,0 0 0 0 0,1 1 0 0 0,0 1 0 0 0,0-1 1 0 0,1 1-1 0 0,0 1 0 0 0,1-1 0 0 0,-6 14 0 0 0,4-5 62 0 0,0-1-1 0 0,2 1 0 0 0,0 0 1 0 0,-7 38-1 0 0,12-50 61 0 0,0 0-1 0 0,1 0 1 0 0,-1 0-1 0 0,1 1 1 0 0,1-1-1 0 0,-1 0 1 0 0,1 0-1 0 0,1 0 1 0 0,-1 0-1 0 0,1 0 1 0 0,0-1-1 0 0,1 1 1 0 0,-1 0-1 0 0,2-1 1 0 0,-1 0-1 0 0,0 1 1 0 0,7 6-1 0 0,-7-10 44 0 0,0 0 0 0 0,0 0 0 0 0,1-1 0 0 0,-1 1 0 0 0,1-1 0 0 0,0 0 0 0 0,-1 0 0 0 0,1 0 0 0 0,0 0 0 0 0,0-1 0 0 0,1 1 0 0 0,-1-1 0 0 0,0 0 0 0 0,0-1 0 0 0,0 1 0 0 0,1-1 0 0 0,-1 1 0 0 0,0-1 0 0 0,1-1 0 0 0,-1 1 0 0 0,7-2 0 0 0,-8 2-29 0 0,0-1-1 0 0,0 0 1 0 0,1 0-1 0 0,-1 0 1 0 0,0 0-1 0 0,0 0 1 0 0,0 0 0 0 0,0-1-1 0 0,0 0 1 0 0,-1 0-1 0 0,1 0 1 0 0,0 0-1 0 0,-1 0 1 0 0,1 0-1 0 0,-1 0 1 0 0,0-1-1 0 0,0 1 1 0 0,0-1-1 0 0,0 0 1 0 0,0 0-1 0 0,0 0 1 0 0,-1 0-1 0 0,1 0 1 0 0,-1 0 0 0 0,0 0-1 0 0,0 0 1 0 0,0 0-1 0 0,0-4 1 0 0,-1 6-75 0 0,0-1 1 0 0,0 1-1 0 0,0 0 1 0 0,0-1-1 0 0,0 1 1 0 0,-1 0-1 0 0,1 0 1 0 0,0-1-1 0 0,-1 1 1 0 0,1 0 0 0 0,-1 0-1 0 0,1-1 1 0 0,-1 1-1 0 0,1 0 1 0 0,-1 0-1 0 0,0 0 1 0 0,0 0-1 0 0,0 0 1 0 0,1 0-1 0 0,-1 0 1 0 0,0 0-1 0 0,0 0 1 0 0,-2-1-1 0 0,0 0-35 0 0,0 0-1 0 0,-1 1 0 0 0,1-1 0 0 0,0 1 0 0 0,-1 0 0 0 0,1 0 1 0 0,-1 0-1 0 0,1 0 0 0 0,-5 0 0 0 0,5 0-3 0 0,0 1 1 0 0,-1-1-1 0 0,1 1 1 0 0,0 0-1 0 0,-1 0 0 0 0,1 0 1 0 0,0 1-1 0 0,-1-1 0 0 0,1 1 1 0 0,0-1-1 0 0,0 1 0 0 0,-1 0 1 0 0,1 0-1 0 0,0 1 0 0 0,0-1 1 0 0,0 1-1 0 0,0 0 0 0 0,0-1 1 0 0,1 1-1 0 0,-5 4 0 0 0,7-6-37 0 0,0 1 0 0 0,-1-1 1 0 0,1 1-1 0 0,0-1 0 0 0,0 1 0 0 0,0-1 0 0 0,0 1 0 0 0,0-1 0 0 0,0 1 0 0 0,0-1 0 0 0,0 1 0 0 0,0-1 0 0 0,0 1 0 0 0,0-1 0 0 0,0 1 0 0 0,0 0 0 0 0,0-1 0 0 0,0 0 0 0 0,1 1 0 0 0,-1-1 0 0 0,0 1 0 0 0,0-1 1 0 0,1 1-1 0 0,-1-1 0 0 0,0 1 0 0 0,0-1 0 0 0,1 0 0 0 0,-1 1 0 0 0,1-1 0 0 0,-1 1 0 0 0,0-1 0 0 0,1 0 0 0 0,-1 1 0 0 0,1-1 0 0 0,19 11-1857 0 0,-15-9 1848 0 0,9 5-79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3.7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34 14763 0 0,'-1'-2'1'0'0,"0"0"0"0"0,-1-1 0 0 0,1 1 0 0 0,-1 0 0 0 0,0 0 0 0 0,1 0 0 0 0,-1 0 0 0 0,0 1 0 0 0,0-1 0 0 0,0 0 0 0 0,0 1 0 0 0,-1-1 0 0 0,1 1 1 0 0,0 0-1 0 0,-1 0 0 0 0,1 0 0 0 0,-1 0 0 0 0,1 0 0 0 0,-1 1 0 0 0,1-1 0 0 0,-1 1 0 0 0,1-1 0 0 0,-1 1 0 0 0,0 0 0 0 0,1 0 0 0 0,-1 0 0 0 0,1 0 0 0 0,-1 1 0 0 0,0-1 0 0 0,1 1 0 0 0,-1-1 0 0 0,1 1 0 0 0,-3 1 0 0 0,-10 4-299 0 0,1-1-1 0 0,0 2 1 0 0,1 0-1 0 0,-17 11 1 0 0,25-15 302 0 0,-1 1-14 0 0,0 0 1 0 0,0 1 0 0 0,0 0 0 0 0,0-1 0 0 0,1 2 0 0 0,0-1-1 0 0,-9 12 1 0 0,13-16-12 0 0,0 1 0 0 0,0-1-1 0 0,1 1 1 0 0,-1 0 0 0 0,0-1-1 0 0,1 1 1 0 0,-1-1 0 0 0,1 1 0 0 0,-1 0-1 0 0,1 0 1 0 0,0-1 0 0 0,-1 1-1 0 0,1 0 1 0 0,0 0 0 0 0,0-1-1 0 0,1 1 1 0 0,-1 0 0 0 0,0 0-1 0 0,1-1 1 0 0,-1 1 0 0 0,0 0 0 0 0,1-1-1 0 0,0 1 1 0 0,-1 0 0 0 0,1-1-1 0 0,0 1 1 0 0,0-1 0 0 0,0 1-1 0 0,0-1 1 0 0,0 0 0 0 0,0 1-1 0 0,1-1 1 0 0,-1 0 0 0 0,0 0 0 0 0,1 0-1 0 0,-1 0 1 0 0,1 0 0 0 0,2 1-1 0 0,24 16-233 0 0,42 17-1 0 0,21 12 171 0 0,-81-41 118 0 0,0 1-1 0 0,0 0 0 0 0,-1 0 0 0 0,0 1 0 0 0,0 1 0 0 0,9 12 1 0 0,-17-20-17 0 0,0 0 0 0 0,0 1 1 0 0,0-1-1 0 0,0 1 1 0 0,0-1-1 0 0,0 1 0 0 0,-1-1 1 0 0,1 1-1 0 0,-1-1 1 0 0,1 1-1 0 0,-1 0 1 0 0,1-1-1 0 0,-1 1 0 0 0,0 0 1 0 0,0-1-1 0 0,0 1 1 0 0,0 0-1 0 0,0 0 0 0 0,0-1 1 0 0,0 1-1 0 0,-1 0 1 0 0,1-1-1 0 0,-1 3 0 0 0,-1-1 23 0 0,1 0-1 0 0,-1 0 0 0 0,0-1 0 0 0,0 1 0 0 0,0 0 0 0 0,0-1 0 0 0,-1 1 0 0 0,1-1 0 0 0,-1 0 0 0 0,0 0 0 0 0,-2 2 0 0 0,-8 4 132 0 0,0-1 1 0 0,0-1-1 0 0,-1 0 0 0 0,-17 5 0 0 0,15-6-377 0 0,1-1 0 0 0,-1-1 0 0 0,0 0 0 0 0,-1-1 0 0 0,1-1 0 0 0,0 0 0 0 0,-1-2 0 0 0,-23-2 0 0 0,26 0-272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4.1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75 13187 0 0,'12'-9'328'0'0,"1"2"1"0"0,-1 0-1 0 0,1 0 0 0 0,0 1 1 0 0,0 1-1 0 0,1 0 0 0 0,0 1 1 0 0,0 0-1 0 0,16-1 0 0 0,132-10-751 0 0,-159 15 466 0 0,128 0-2985 0 0,-96 1 2853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6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28 105 6913 0 0,'-17'-27'6037'0'0,"15"24"-5619"0"0,0 0 0 0 0,1-1 0 0 0,0 1 0 0 0,0-1 1 0 0,0 0-1 0 0,0 1 0 0 0,1-1 0 0 0,-1 0 0 0 0,1-7 519 0 0,3 33-3605 0 0,53 456 3707 0 0,-60-493 4312 0 0,-4-7-3675 0 0,-12-44-1751 0 0,18 55 109 0 0,-19-150 280 0 0,20 145-353 0 0,0 1 1 0 0,2 0 0 0 0,0-1-1 0 0,0 1 1 0 0,2 0 0 0 0,0 0-1 0 0,0 0 1 0 0,9-21 0 0 0,-9 30-41 0 0,1 0 0 0 0,0 0-1 0 0,1 0 1 0 0,-1 1 0 0 0,1 0 0 0 0,0 0 0 0 0,0 0 0 0 0,1 0 0 0 0,0 1 0 0 0,-1 0 0 0 0,1 0 0 0 0,1 0 0 0 0,-1 1 0 0 0,13-5 0 0 0,-6 3-50 0 0,0 0-1 0 0,0 1 1 0 0,1 1 0 0 0,0 0-1 0 0,0 1 1 0 0,23-1-1 0 0,-33 3-490 0 0,0 0-1 0 0,0 0 1 0 0,0 0-1 0 0,0 1 0 0 0,0 0 1 0 0,0 0-1 0 0,0 0 1 0 0,0 0-1 0 0,0 1 0 0 0,0-1 1 0 0,0 1-1 0 0,-1 0 1 0 0,5 3-1 0 0,-1 2-2197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4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369 4 10922 0 0,'0'0'2'0'0,"0"0"-1"0"0,0 0 0 0 0,0-1 0 0 0,0 1 0 0 0,0 0 0 0 0,0 0 1 0 0,0 0-1 0 0,0 0 0 0 0,0-1 0 0 0,0 1 0 0 0,0 0 0 0 0,-1 0 1 0 0,1 0-1 0 0,0 0 0 0 0,0 0 0 0 0,0-1 0 0 0,0 1 0 0 0,0 0 1 0 0,0 0-1 0 0,-1 0 0 0 0,1 0 0 0 0,0 0 0 0 0,0 0 0 0 0,0 0 1 0 0,0 0-1 0 0,0 0 0 0 0,-1-1 0 0 0,1 1 0 0 0,0 0 1 0 0,0 0-1 0 0,0 0 0 0 0,0 0 0 0 0,-1 0 0 0 0,1 0 0 0 0,0 0 1 0 0,0 0-1 0 0,0 0 0 0 0,0 0 0 0 0,-1 0 0 0 0,1 0 0 0 0,0 0 1 0 0,0 1-1 0 0,0-1 0 0 0,0 0 0 0 0,-1 0 0 0 0,1 0 0 0 0,0 0 1 0 0,0 0-1 0 0,0 0 0 0 0,0 0 0 0 0,0 0 0 0 0,-1 0 0 0 0,1 1 1 0 0,0-1-1 0 0,0 0 0 0 0,0 0 0 0 0,0 0 0 0 0,0 0 1 0 0,0 0-1 0 0,0 1 0 0 0,0-1 0 0 0,0 0 0 0 0,-1 0 0 0 0,1 0 1 0 0,0 1-1 0 0,-7 19-494 0 0,-1 27-4 0 0,1 23 1138 0 0,3 1 0 0 0,3-1 0 0 0,17 139-1 0 0,-27-234 2961 0 0,7 21-3465 0 0,0-1 0 0 0,0 1 0 0 0,0-1 0 0 0,-1 1 0 0 0,1 0 0 0 0,-7-3 0 0 0,3 2-234 0 0,1 0 1 0 0,-1 1-1 0 0,0 0 1 0 0,0 1 0 0 0,-1-1-1 0 0,1 2 1 0 0,-16-4-1 0 0,9 4 134 0 0,0 0-1 0 0,0 1 0 0 0,0 1 1 0 0,0 0-1 0 0,0 2 0 0 0,0-1 1 0 0,0 2-1 0 0,1 0 0 0 0,-1 0 1 0 0,1 1-1 0 0,-25 12 0 0 0,38-16-54 0 0,-1 1 0 0 0,1-1 0 0 0,0 1 0 0 0,0 0 0 0 0,0 0 0 0 0,0-1-1 0 0,0 1 1 0 0,0 0 0 0 0,0 0 0 0 0,0 0 0 0 0,0 0 0 0 0,0 0 0 0 0,0 0 0 0 0,0 1-1 0 0,1-1 1 0 0,-1 0 0 0 0,1 0 0 0 0,-1 0 0 0 0,1 1 0 0 0,-1-1 0 0 0,1 0 0 0 0,-1 1-1 0 0,1-1 1 0 0,0 0 0 0 0,0 3 0 0 0,0-1-5 0 0,1-1-1 0 0,0 1 0 0 0,-1 0 1 0 0,1-1-1 0 0,0 1 1 0 0,1-1-1 0 0,-1 1 0 0 0,0-1 1 0 0,1 0-1 0 0,-1 0 0 0 0,1 1 1 0 0,2 1-1 0 0,3 4-53 0 0,0-1 0 0 0,1 0-1 0 0,0-1 1 0 0,0 0 0 0 0,17 10-1 0 0,-10-9-716 0 0,1-1-1 0 0,0 0 1 0 0,0-1-1 0 0,0-1 1 0 0,29 4-1 0 0,-15-5-912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4.8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241 73 5825 0 0,'2'-5'323'0'0,"0"1"652"0"0,0 0 0 0 0,0 0-1 0 0,0 0 1 0 0,0 0 0 0 0,-1-1 0 0 0,0 1 0 0 0,2-9 0 0 0,-3 12-812 0 0,0 0-1 0 0,0 0 1 0 0,-1 1 0 0 0,1-1 0 0 0,0 0 0 0 0,0 0 0 0 0,0 0 0 0 0,-1 0-1 0 0,1 0 1 0 0,-1 1 0 0 0,1-1 0 0 0,0 0 0 0 0,-1 0 0 0 0,1 1 0 0 0,-1-1-1 0 0,0 0 1 0 0,1 1 0 0 0,-1-1 0 0 0,1 1 0 0 0,-1-1 0 0 0,0 0 0 0 0,-1 0-1 0 0,-20-5-432 0 0,14 5 135 0 0,-1 1 0 0 0,0 0-1 0 0,1 0 1 0 0,-1 1 0 0 0,0 0 0 0 0,1 1-1 0 0,-1-1 1 0 0,1 2 0 0 0,0-1-1 0 0,-14 7 1 0 0,9-2 3 0 0,0 0 1 0 0,0 1-1 0 0,0 0 1 0 0,1 1-1 0 0,-15 14 1 0 0,24-21 118 0 0,1 0 1 0 0,0 0 0 0 0,0 1 0 0 0,0-1 0 0 0,0 0 0 0 0,0 1 0 0 0,1 0-1 0 0,-1-1 1 0 0,1 1 0 0 0,0 0 0 0 0,-1 0 0 0 0,1 0 0 0 0,1 0-1 0 0,-1 0 1 0 0,0 0 0 0 0,1 0 0 0 0,-1 0 0 0 0,1 0 0 0 0,0 0 0 0 0,0 0-1 0 0,1 4 1 0 0,-1-5 34 0 0,1 0 1 0 0,0 0-1 0 0,-1 0 0 0 0,1 0 0 0 0,0 0 1 0 0,1 0-1 0 0,-1 0 0 0 0,0 0 0 0 0,0-1 1 0 0,1 1-1 0 0,-1 0 0 0 0,1-1 0 0 0,-1 1 1 0 0,1-1-1 0 0,0 0 0 0 0,0 1 0 0 0,0-1 1 0 0,0 0-1 0 0,0 0 0 0 0,0 0 0 0 0,0 0 1 0 0,0-1-1 0 0,0 1 0 0 0,0 0 0 0 0,0-1 1 0 0,0 1-1 0 0,0-1 0 0 0,1 0 0 0 0,3 0 1 0 0,2 0-185 0 0,1 0 0 0 0,-1 0 1 0 0,1-1-1 0 0,0 0 0 0 0,-1-1 0 0 0,11-3 1 0 0,-8 1-1077 0 0,0 0 1 0 0,0-1 0 0 0,0 0-1 0 0,10-7 1 0 0,-9 3-932 0 0</inkml:trace>
  <inkml:trace contextRef="#ctx0" brushRef="#br0" timeOffset="1">239 39 7282 0 0,'0'0'123'0'0,"0"0"0"0"0,0-1 0 0 0,-1 1 0 0 0,1 0 1 0 0,0-1-1 0 0,0 1 0 0 0,-1 0 0 0 0,1-1 1 0 0,0 1-1 0 0,-1 0 0 0 0,1 0 0 0 0,0-1 1 0 0,-1 1-1 0 0,1 0 0 0 0,0 0 0 0 0,-1 0 1 0 0,1 0-1 0 0,0-1 0 0 0,-1 1 0 0 0,1 0 1 0 0,-1 0-1 0 0,1 0 0 0 0,0 0 0 0 0,-1 0 0 0 0,1 0 1 0 0,-1 0-1 0 0,1 0 0 0 0,0 0 0 0 0,-1 0 1 0 0,1 0-1 0 0,-1 0 0 0 0,0 1 0 0 0,-2 11 785 0 0,5 13-1089 0 0,-1-22 204 0 0,0-1 1 0 0,-1 0-1 0 0,1 0 1 0 0,0 1 0 0 0,1-1-1 0 0,-1 0 1 0 0,0 0-1 0 0,1 0 1 0 0,-1 0 0 0 0,1-1-1 0 0,-1 1 1 0 0,1 0 0 0 0,0-1-1 0 0,0 1 1 0 0,0-1-1 0 0,0 1 1 0 0,0-1 0 0 0,4 2-1 0 0,38 14-1629 0 0,-13-12 827 0 0,-13-3 699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5.1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1 9882 0 0,'0'0'3307'0'0,"4"6"-2737"0"0,-2-1-529 0 0,1 0 1 0 0,1-1-1 0 0,-1 1 1 0 0,1 0-1 0 0,0-1 1 0 0,0 0 0 0 0,0 0-1 0 0,0 0 1 0 0,1-1-1 0 0,-1 1 1 0 0,1-1-1 0 0,0 0 1 0 0,0 0-1 0 0,0-1 1 0 0,9 4-1 0 0,3-3-179 0 0,1-1 0 0 0,0 0 1 0 0,1-1-1 0 0,-1-1 0 0 0,0 0 0 0 0,0-2 0 0 0,0 0 0 0 0,0-1 0 0 0,0-1 1 0 0,27-9-1 0 0,-76 24 429 0 0,0 1 0 0 0,0 1-1 0 0,2 2 1 0 0,0 1 0 0 0,-32 24 0 0 0,49-31-306 0 0,0 1 1 0 0,1 0-1 0 0,0 1 0 0 0,0 0 0 0 0,1 1 1 0 0,-9 15-1 0 0,14-19 23 0 0,0 0 0 0 0,1 1 1 0 0,0-1-1 0 0,1 1 0 0 0,0 0 1 0 0,0 0-1 0 0,1 0 0 0 0,0 0 1 0 0,0 0-1 0 0,1 1 0 0 0,0 10 0 0 0,1-19-69 0 0,0 0 0 0 0,0 1 0 0 0,0-1 1 0 0,0 0-1 0 0,0 1 0 0 0,1-1 0 0 0,-1 0 0 0 0,0 1 0 0 0,1-1 0 0 0,-1 0 0 0 0,1 0 0 0 0,-1 1 0 0 0,1-1 0 0 0,0 0 0 0 0,-1 0 0 0 0,1 0 0 0 0,0 0 0 0 0,0 0 0 0 0,0 0 0 0 0,0 0 0 0 0,0 0 0 0 0,0 0 0 0 0,1 1 0 0 0,0-1-116 0 0,1 0 0 0 0,-1 0 0 0 0,0-1 1 0 0,1 1-1 0 0,-1 0 0 0 0,1-1 0 0 0,-1 1 1 0 0,1-1-1 0 0,-1 0 0 0 0,1 0 0 0 0,3 0 1 0 0,7-2 50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5.5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648 61 12707 0 0,'8'-16'1421'0'0,"-7"14"-1201"0"0,0 0 0 0 0,0 0 0 0 0,0 0 0 0 0,0 0 0 0 0,0 0 0 0 0,0 0 0 0 0,0 0 0 0 0,-1 0 0 0 0,1 0 0 0 0,-1-1 0 0 0,1-2 778 0 0,-2 5-978 0 0,0 0-1 0 0,0 0 0 0 0,0 0 0 0 0,0 0 1 0 0,0 0-1 0 0,0 0 0 0 0,0-1 0 0 0,0 1 1 0 0,0 0-1 0 0,0-1 0 0 0,0 1 0 0 0,0-1 1 0 0,1 1-1 0 0,-1-1 0 0 0,0 1 0 0 0,0-1 1 0 0,1 0-1 0 0,-2 0 0 0 0,1 0-35 0 0,0 0 0 0 0,0 0-1 0 0,0 0 1 0 0,0 1 0 0 0,0-1 0 0 0,0 0-1 0 0,0 1 1 0 0,0-1 0 0 0,0 1-1 0 0,-1-1 1 0 0,1 1 0 0 0,0-1 0 0 0,0 1-1 0 0,-1 0 1 0 0,-1 0 0 0 0,-8-1-79 0 0,0 1 0 0 0,0 1 0 0 0,0 0 1 0 0,0 1-1 0 0,0 0 0 0 0,-13 5 0 0 0,-62 25-541 0 0,80-30 631 0 0,5-1-4 0 0,0-1 0 0 0,0 0 0 0 0,0 0-1 0 0,-1 1 1 0 0,1-1 0 0 0,0 1-1 0 0,0-1 1 0 0,1 1 0 0 0,-1 0-1 0 0,0-1 1 0 0,0 1 0 0 0,0 0-1 0 0,0-1 1 0 0,0 1 0 0 0,1 0-1 0 0,-1 0 1 0 0,0 0 0 0 0,1 0 0 0 0,-1 0-1 0 0,1 0 1 0 0,-1 0 0 0 0,1 0-1 0 0,-1 0 1 0 0,1 1 0 0 0,0-1-20 0 0,0 1 1 0 0,0-1 0 0 0,1 0 0 0 0,-1 0-1 0 0,1 0 1 0 0,-1 0 0 0 0,1 0-1 0 0,0 0 1 0 0,-1 0 0 0 0,1 0 0 0 0,0 0-1 0 0,0 0 1 0 0,-1 0 0 0 0,1-1 0 0 0,0 1-1 0 0,0 0 1 0 0,0 0 0 0 0,2 0-1 0 0,9 6-226 0 0,0-1 0 0 0,0 0 0 0 0,15 5 0 0 0,-17-7 188 0 0,5 2-12 0 0,0 1 0 0 0,27 17-1 0 0,-38-22 89 0 0,0 1 0 0 0,-1-1-1 0 0,1 1 1 0 0,-1 0-1 0 0,0 0 1 0 0,0 0-1 0 0,0 0 1 0 0,0 1-1 0 0,-1-1 1 0 0,1 1-1 0 0,-1 0 1 0 0,0 0 0 0 0,0 0-1 0 0,0 0 1 0 0,-1 0-1 0 0,2 5 1 0 0,-3-7 26 0 0,0 0 0 0 0,0 0 0 0 0,0 0 0 0 0,0 0 0 0 0,-1 0 0 0 0,1 0 0 0 0,-1 0 1 0 0,1 0-1 0 0,-1-1 0 0 0,0 1 0 0 0,1 0 0 0 0,-1 0 0 0 0,0 0 0 0 0,0-1 0 0 0,0 1 0 0 0,-1-1 0 0 0,1 1 1 0 0,0-1-1 0 0,-1 1 0 0 0,1-1 0 0 0,-1 1 0 0 0,1-1 0 0 0,-1 0 0 0 0,1 0 0 0 0,-1 0 0 0 0,0 0 0 0 0,-2 1 1 0 0,-6 3 178 0 0,0-1 0 0 0,-1 1 0 0 0,-15 3-1 0 0,20-6-140 0 0,-67 16 69 0 0,-2-3-1 0 0,-140 10 1 0 0,185-22-1736 0 0,1-2 0 0 0,0-1-1 0 0,-30-4 1 0 0,29-2-1217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5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2783 0 12443 0 0,'-50'13'-628'0'0,"0"2"0"0"0,-60 28 0 0 0,23-9 870 0 0,-504 222 794 0 0,115-45-765 0 0,-866 275-571 0 0,1265-463 279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07.7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169 192 4825 0 0,'4'-12'267'0'0,"0"0"0"0"0,1 0 1 0 0,1 0-1 0 0,0 1 0 0 0,0 0 0 0 0,12-15 1 0 0,5-1 1418 0 0,27-25 0 0 0,-41 43-1054 0 0,1 2 189 0 0,-8 11-413 0 0,-9 22-456 0 0,-70 191 214 0 0,-50 164 674 0 0,96-262-412 0 0,6 2 1 0 0,-16 198-1 0 0,38-255-267 0 0,3 0 0 0 0,2 1 0 0 0,3-1 0 0 0,3 0 0 0 0,3-1 0 0 0,34 113 0 0 0,-23-119 8 0 0,1-1 1 0 0,4-2-1 0 0,1 0 0 0 0,3-2 0 0 0,2-1 1 0 0,3-2-1 0 0,1-1 0 0 0,77 76 0 0 0,-93-103-186 0 0,-15-13-305 0 0,0-1 0 0 0,0-1 0 0 0,1 1-1 0 0,0-1 1 0 0,1 0 0 0 0,8 5 0 0 0,-3-21-4946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08.8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86 200 9978 0 0,'-1'-3'134'0'0,"-1"1"0"0"0,1-1 0 0 0,0 0-1 0 0,0 1 1 0 0,0-1 0 0 0,0 0 0 0 0,1 0 0 0 0,-1 0-1 0 0,1 0 1 0 0,0 0 0 0 0,0 0 0 0 0,0 0 0 0 0,0 0 0 0 0,0 0-1 0 0,0 0 1 0 0,1 0 0 0 0,0 0 0 0 0,0 0 0 0 0,-1 1-1 0 0,2-1 1 0 0,-1 0 0 0 0,0 0 0 0 0,3-4 0 0 0,1 1-106 0 0,1 0 0 0 0,-1 0 1 0 0,1 1-1 0 0,-1 0 0 0 0,1 0 0 0 0,1 0 1 0 0,-1 1-1 0 0,9-5 0 0 0,10-5-41 0 0,0-1 15 0 0,33-14 0 0 0,-50 25-36 0 0,0 2 0 0 0,0-1-1 0 0,0 1 1 0 0,0 0 0 0 0,0 0 0 0 0,0 1 0 0 0,0 0 0 0 0,0 1 0 0 0,10 0-1 0 0,-16 0-8 0 0,-1 0 0 0 0,1 1-1 0 0,0-1 1 0 0,0 0 0 0 0,-1 1-1 0 0,1-1 1 0 0,0 1 0 0 0,-1 0 0 0 0,1 0-1 0 0,-1-1 1 0 0,1 1 0 0 0,-1 0-1 0 0,1 0 1 0 0,-1 0 0 0 0,0 1-1 0 0,1-1 1 0 0,-1 0 0 0 0,0 0-1 0 0,0 1 1 0 0,2 2 0 0 0,-2-1-16 0 0,1 0 0 0 0,-1 0 1 0 0,0 0-1 0 0,0 0 0 0 0,0 1 1 0 0,-1-1-1 0 0,1 0 0 0 0,-1 0 1 0 0,0 1-1 0 0,0 4 0 0 0,0 0 37 0 0,-1 0-1 0 0,0 0 1 0 0,0 0-1 0 0,-1 0 1 0 0,0 0-1 0 0,-1 0 1 0 0,0-1-1 0 0,-5 10 1 0 0,-5 5 73 0 0,-1 0 0 0 0,-1-1 1 0 0,-1-1-1 0 0,-1-1 0 0 0,-30 28 1 0 0,46-46-33 0 0,1-1-1 0 0,-1 1 1 0 0,0 0 0 0 0,0 0 0 0 0,1-1-1 0 0,-1 1 1 0 0,0 0 0 0 0,1 0 0 0 0,-1 0 0 0 0,1 0-1 0 0,-1 0 1 0 0,1 0 0 0 0,-1 0 0 0 0,1 0-1 0 0,0 0 1 0 0,-1 0 0 0 0,1 0 0 0 0,0 0 0 0 0,0 0-1 0 0,0 0 1 0 0,0 0 0 0 0,0 0 0 0 0,0 0-1 0 0,0 0 1 0 0,0 0 0 0 0,0 0 0 0 0,1 0 0 0 0,-1 0-1 0 0,0 0 1 0 0,1 0 0 0 0,-1 0 0 0 0,1 0-1 0 0,-1 0 1 0 0,1 0 0 0 0,-1 0 0 0 0,2 1 0 0 0,2 3-53 0 0,1 1 1 0 0,0-1-1 0 0,0 0 1 0 0,11 7-1 0 0,7 7 27 0 0,5 10-1 0 0,-2-2-108 0 0,28 37 0 0 0,-48-56 101 0 0,0 0 0 0 0,-1 0 0 0 0,0 1 0 0 0,0 0 0 0 0,-1 0 0 0 0,0 0 0 0 0,-1 1 0 0 0,0-1 0 0 0,3 17 1 0 0,-6-24 76 0 0,0 1 1 0 0,0 0 0 0 0,0 0-1 0 0,0 0 1 0 0,0 0 0 0 0,0-1 0 0 0,-1 1-1 0 0,0 0 1 0 0,1 0 0 0 0,-1-1-1 0 0,0 1 1 0 0,0 0 0 0 0,-1-1 0 0 0,1 1-1 0 0,0-1 1 0 0,-1 1 0 0 0,0-1-1 0 0,-2 3 1 0 0,0-1 61 0 0,0 0 0 0 0,0 0 0 0 0,-1-1 0 0 0,0 1 1 0 0,0-1-1 0 0,0 0 0 0 0,0-1 0 0 0,-9 4 0 0 0,-5 1 119 0 0,-1-2 0 0 0,1 0 1 0 0,-1-1-1 0 0,-24 1 0 0 0,16-2-47 0 0,0-1 0 0 0,-39-4 1 0 0,58 1-257 0 0,0 0 0 0 0,-1 0 0 0 0,1-1 0 0 0,0 0 1 0 0,0-1-1 0 0,0 0 0 0 0,0 0 0 0 0,1-1 0 0 0,-1 0 1 0 0,-14-11-1 0 0,2-6-3108 0 0,14 4-1875 0 0,7 10 2465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09.3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364 78 11410 0 0,'-5'-8'314'0'0,"0"0"-1"0"0,-1 1 0 0 0,-1 0 0 0 0,1 0 0 0 0,-1 0 0 0 0,-1 0 0 0 0,1 1 0 0 0,-9-5 0 0 0,13 9-346 0 0,0 1 0 0 0,-1 0 1 0 0,1-1-1 0 0,0 1 0 0 0,-1 1 0 0 0,1-1 0 0 0,0 0 0 0 0,-1 1 0 0 0,1 0 0 0 0,-1 0 0 0 0,1 0 0 0 0,-1 0 0 0 0,1 0 0 0 0,-1 1 0 0 0,1-1 0 0 0,-1 1 1 0 0,1 0-1 0 0,0 0 0 0 0,0 0 0 0 0,-1 1 0 0 0,1-1 0 0 0,0 1 0 0 0,0 0 0 0 0,0-1 0 0 0,-4 5 0 0 0,-8 6-114 0 0,1 0 0 0 0,-1 2 0 0 0,2-1 0 0 0,0 2-1 0 0,1 0 1 0 0,0 0 0 0 0,-16 30 0 0 0,14-18 112 0 0,1 0-1 0 0,1 0 1 0 0,1 1 0 0 0,-9 38 0 0 0,16-48 51 0 0,0-1 1 0 0,1 0 0 0 0,2 1 0 0 0,-1-1 0 0 0,2 1 0 0 0,0-1 0 0 0,1 1 0 0 0,6 30-1 0 0,-5-42 28 0 0,-1 0-1 0 0,1 0 1 0 0,0 0-1 0 0,1 0 1 0 0,-1 0-1 0 0,1 0 1 0 0,0-1-1 0 0,1 0 1 0 0,-1 1-1 0 0,1-1 1 0 0,0 0-1 0 0,1-1 1 0 0,-1 1-1 0 0,1-1 1 0 0,-1 0-1 0 0,1 0 1 0 0,1 0-1 0 0,-1-1 1 0 0,0 0-1 0 0,1 0 1 0 0,0 0-1 0 0,0-1 1 0 0,-1 1-1 0 0,1-1 1 0 0,1-1-1 0 0,-1 1 1 0 0,8 0-1 0 0,1-1 58 0 0,1-1 1 0 0,0 0-1 0 0,-1-1 0 0 0,1-1 0 0 0,0 0 0 0 0,-1-1 0 0 0,0-1 1 0 0,0 0-1 0 0,0-1 0 0 0,0-1 0 0 0,-1 0 0 0 0,1-1 1 0 0,-2-1-1 0 0,1 0 0 0 0,-1-1 0 0 0,0 0 0 0 0,-1-1 1 0 0,15-15-1 0 0,-15 14 2 0 0,-1 0 0 0 0,0-1-1 0 0,-1 0 1 0 0,-1-1 0 0 0,0 0 0 0 0,-1 0 0 0 0,0-1 0 0 0,-1 0 0 0 0,0-1 0 0 0,-1 1 0 0 0,-1-1 0 0 0,0-1 0 0 0,-1 1 0 0 0,-1 0 0 0 0,-1-1 0 0 0,0 0-1 0 0,0 0 1 0 0,-2-19 0 0 0,-1 29-96 0 0,0 0 0 0 0,0 0 0 0 0,-1 0 0 0 0,0 0 0 0 0,0 1-1 0 0,0-1 1 0 0,-1 0 0 0 0,0 1 0 0 0,0-1 0 0 0,0 1-1 0 0,-1 0 1 0 0,0 0 0 0 0,0 1 0 0 0,0-1 0 0 0,0 1 0 0 0,-1 0-1 0 0,0 0 1 0 0,0 0 0 0 0,0 0 0 0 0,0 1 0 0 0,0 0 0 0 0,-12-5-1 0 0,2 2-170 0 0,0 1 0 0 0,-1 0-1 0 0,1 1 1 0 0,-1 0 0 0 0,0 2-1 0 0,0 0 1 0 0,-26 0 0 0 0,40 2 68 0 0,1 0 0 0 0,0 0 0 0 0,0 0 0 0 0,0 0 0 0 0,-1 0 0 0 0,1 0 0 0 0,0 0 0 0 0,0 1 0 0 0,0-1 1 0 0,0 0-1 0 0,-1 1 0 0 0,1-1 0 0 0,0 1 0 0 0,0-1 0 0 0,0 1 0 0 0,0 0 0 0 0,0-1 0 0 0,0 1 0 0 0,0 0 0 0 0,0 0 0 0 0,1 0 0 0 0,-1-1 0 0 0,0 1 1 0 0,0 0-1 0 0,1 0 0 0 0,-1 0 0 0 0,0 0 0 0 0,1 1 0 0 0,-1-1 0 0 0,1 0 0 0 0,0 0 0 0 0,-1 0 0 0 0,1 0 0 0 0,0 0 0 0 0,0 1 0 0 0,-1-1 0 0 0,1 0 1 0 0,0 0-1 0 0,0 0 0 0 0,0 1 0 0 0,1-1 0 0 0,-1 0 0 0 0,0 0 0 0 0,0 0 0 0 0,1 1 0 0 0,-1-1 0 0 0,0 0 0 0 0,1 0 0 0 0,-1 0 0 0 0,1 0 1 0 0,0 0-1 0 0,-1 0 0 0 0,1 0 0 0 0,0 0 0 0 0,0 0 0 0 0,1 1 0 0 0,7 9-1631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09.7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415 57 14243 0 0,'1'-3'110'0'0,"-1"1"1"0"0,0 0-1 0 0,0-1 0 0 0,0 1 0 0 0,-1-1 1 0 0,1 1-1 0 0,-1 0 0 0 0,1-1 0 0 0,-1 1 1 0 0,0 0-1 0 0,1 0 0 0 0,-1-1 0 0 0,0 1 1 0 0,-1 0-1 0 0,1 0 0 0 0,0 0 0 0 0,0 0 1 0 0,-1 0-1 0 0,0 1 0 0 0,1-1 0 0 0,-3-2 1 0 0,1 3-157 0 0,0 0 1 0 0,0 0-1 0 0,0 0 1 0 0,0 0 0 0 0,1 0-1 0 0,-1 1 1 0 0,0 0-1 0 0,0-1 1 0 0,0 1 0 0 0,0 0-1 0 0,0 1 1 0 0,0-1-1 0 0,0 0 1 0 0,0 1 0 0 0,0 0-1 0 0,0-1 1 0 0,-4 3-1 0 0,-6 2-149 0 0,0 0-1 0 0,1 1 1 0 0,-1 1-1 0 0,1 0 1 0 0,0 0-1 0 0,-19 17 1 0 0,-60 62-437 0 0,77-72 540 0 0,-2 2 54 0 0,1 0 0 0 0,2 1 0 0 0,-1 1 0 0 0,2 0 1 0 0,0 1-1 0 0,2 0 0 0 0,-11 23 0 0 0,18-34 57 0 0,0 1 0 0 0,1 0 0 0 0,0 0 0 0 0,0 0 0 0 0,1-1 1 0 0,0 2-1 0 0,0-1 0 0 0,2 16 0 0 0,-1-19 14 0 0,2 0 0 0 0,-1 0 0 0 0,0 0-1 0 0,1 0 1 0 0,0 0 0 0 0,1-1 0 0 0,-1 1 0 0 0,1-1 0 0 0,0 0 0 0 0,0 1 0 0 0,1-1 0 0 0,0-1 0 0 0,0 1 0 0 0,6 5 0 0 0,-4-4 32 0 0,1 0 1 0 0,-1-1 0 0 0,1-1-1 0 0,1 1 1 0 0,-1-1-1 0 0,1 0 1 0 0,-1-1 0 0 0,1 1-1 0 0,0-2 1 0 0,11 3 0 0 0,-5-2 45 0 0,0-1 0 0 0,0 0 1 0 0,1-1-1 0 0,-1-1 1 0 0,23-2-1 0 0,-8-2 59 0 0,1-2 0 0 0,-1 0 0 0 0,0-2 0 0 0,-1-2 0 0 0,33-14 0 0 0,-42 15-63 0 0,-1 0 0 0 0,0-2 0 0 0,-1 0 0 0 0,0-1 0 0 0,0 0 0 0 0,-1-2 0 0 0,18-19 1 0 0,-28 27-29 0 0,0-1 0 0 0,0-1 0 0 0,0 1 0 0 0,-1-1 0 0 0,0 0 0 0 0,-1 0 0 0 0,0 0 0 0 0,0-1 0 0 0,-1 0 0 0 0,0 1 0 0 0,0-1 0 0 0,-1 0 0 0 0,0-1 0 0 0,-1 1 0 0 0,0 0 1 0 0,0 0-1 0 0,-1-1 0 0 0,-1-13 0 0 0,-1 16-106 0 0,0 0 0 0 0,0 0 0 0 0,0 1 0 0 0,-1-1 0 0 0,0 1 0 0 0,0 0 1 0 0,-1-1-1 0 0,0 1 0 0 0,0 1 0 0 0,0-1 0 0 0,-1 1 0 0 0,0-1 0 0 0,0 1 0 0 0,0 1 1 0 0,0-1-1 0 0,-1 1 0 0 0,0 0 0 0 0,0 0 0 0 0,-11-5 0 0 0,6 4-414 0 0,0 0-1 0 0,0 1 1 0 0,0 0-1 0 0,0 0 1 0 0,-1 2 0 0 0,1-1-1 0 0,-1 1 1 0 0,0 1-1 0 0,1 0 1 0 0,-1 1 0 0 0,-14 1-1 0 0,8 3-1044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0.4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364 215 9170 0 0,'8'-8'503'0'0,"0"-1"1"0"0,-1-1 0 0 0,0 1-1 0 0,-1-1 1 0 0,0 0-1 0 0,8-18 1 0 0,-12 23-281 0 0,1 0 0 0 0,-1-1 0 0 0,-1 1 0 0 0,1-1 0 0 0,-1 1 0 0 0,0-1 0 0 0,0 0 0 0 0,-1 1 0 0 0,0-1 0 0 0,0 0 0 0 0,0 0 0 0 0,-1 1 0 0 0,1-1 0 0 0,-1 0 0 0 0,-3-9 0 0 0,3 13-231 0 0,0 0 0 0 0,0 0 0 0 0,0 1-1 0 0,-1-1 1 0 0,1 0 0 0 0,0 0 0 0 0,-1 0-1 0 0,1 1 1 0 0,-1-1 0 0 0,0 1-1 0 0,1-1 1 0 0,-1 1 0 0 0,0 0 0 0 0,0 0-1 0 0,0-1 1 0 0,0 1 0 0 0,0 1-1 0 0,0-1 1 0 0,0 0 0 0 0,0 0 0 0 0,0 1-1 0 0,-1-1 1 0 0,1 1 0 0 0,0 0-1 0 0,0 0 1 0 0,0 0 0 0 0,-1 0 0 0 0,1 0-1 0 0,0 0 1 0 0,0 0 0 0 0,-1 1 0 0 0,1-1-1 0 0,0 1 1 0 0,0-1 0 0 0,-3 2-1 0 0,-10 4-281 0 0,1-1-1 0 0,-1 2 0 0 0,-25 15 0 0 0,25-13 239 0 0,-4 2-4 0 0,0 1 1 0 0,1 1-1 0 0,0 1 1 0 0,1 0-1 0 0,1 1 1 0 0,0 1-1 0 0,1 1 1 0 0,1 0-1 0 0,0 0 1 0 0,-20 36-1 0 0,25-35 61 0 0,0-1 0 0 0,2 1 0 0 0,0 1-1 0 0,1-1 1 0 0,0 1 0 0 0,2 1 0 0 0,0-1 0 0 0,2 0-1 0 0,0 1 1 0 0,1-1 0 0 0,0 1 0 0 0,5 29 0 0 0,-4-41 17 0 0,2 0 1 0 0,-1-1-1 0 0,1 1 1 0 0,0-1-1 0 0,1 1 1 0 0,-1-1-1 0 0,2 0 1 0 0,-1 0 0 0 0,1 0-1 0 0,0 0 1 0 0,0-1-1 0 0,1 0 1 0 0,0 0-1 0 0,0 0 1 0 0,0 0-1 0 0,1-1 1 0 0,0 0-1 0 0,0 0 1 0 0,7 5-1 0 0,-3-5 52 0 0,1 0-1 0 0,0 0 0 0 0,-1-1 0 0 0,2 0 1 0 0,-1-1-1 0 0,0 0 0 0 0,1-1 0 0 0,-1-1 1 0 0,1 1-1 0 0,-1-2 0 0 0,1 1 0 0 0,13-3 1 0 0,-5 0 34 0 0,1-1 0 0 0,0 0 1 0 0,-1-2-1 0 0,0-1 0 0 0,0 0 1 0 0,-1-1-1 0 0,0-1 0 0 0,0-1 1 0 0,-1-1-1 0 0,0-1 0 0 0,0 0 1 0 0,-1-1-1 0 0,-1-1 0 0 0,0 0 1 0 0,14-16-1 0 0,-16 13-10 0 0,1-1 0 0 0,-2 0 1 0 0,0-1-1 0 0,-2 0 0 0 0,0-1 0 0 0,0-1 0 0 0,-2 1 0 0 0,0-1 1 0 0,-2-1-1 0 0,0 0 0 0 0,-1 0 0 0 0,-2 0 0 0 0,0 0 1 0 0,2-28-1 0 0,-6 41-63 0 0,0 1-1 0 0,0-1 1 0 0,0 1 0 0 0,-1-1 0 0 0,0 1 0 0 0,-1-1 0 0 0,0 1 0 0 0,0 0 0 0 0,0 0 0 0 0,-1 0 0 0 0,0 0-1 0 0,0 0 1 0 0,-8-11 0 0 0,5 11-49 0 0,0 0 0 0 0,0 1 0 0 0,0 0 0 0 0,-1 0 0 0 0,0 0 0 0 0,0 1 0 0 0,0 0 0 0 0,-1 0 0 0 0,0 1 0 0 0,0 0 0 0 0,-11-4 0 0 0,18 8 2 0 0,-17-7-44 0 0,-35-9 0 0 0,49 15-11 0 0,0 0 0 0 0,0 1 0 0 0,0-1 0 0 0,-1 1 0 0 0,1-1 0 0 0,0 1 0 0 0,0 1 0 0 0,-1-1 0 0 0,1 1 0 0 0,0-1 0 0 0,0 1 0 0 0,0 0 0 0 0,-1 1 0 0 0,1-1 0 0 0,-4 3 0 0 0,7-3-96 0 0,0 1 0 0 0,0-1 0 0 0,0 1 0 0 0,0 0 0 0 0,0-1 0 0 0,0 1 1 0 0,0 0-1 0 0,0 0 0 0 0,1-1 0 0 0,-1 1 0 0 0,1 0 0 0 0,-1 0 0 0 0,1 0 1 0 0,0 0-1 0 0,0 0 0 0 0,0 0 0 0 0,0 0 0 0 0,0 0 0 0 0,0-1 1 0 0,0 1-1 0 0,1 0 0 0 0,-1 0 0 0 0,1 0 0 0 0,-1 0 0 0 0,1 0 0 0 0,1 2 1 0 0,5 11-13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6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21 340 16267 0 0,'-1'-1'-15'0'0,"1"1"-1"0"0,0 0 1 0 0,-1 0-1 0 0,1 0 1 0 0,-1 0-1 0 0,1-1 1 0 0,0 1-1 0 0,-1 0 1 0 0,1 0-1 0 0,-1 0 0 0 0,1 0 1 0 0,-1 0-1 0 0,1 0 1 0 0,-1 0-1 0 0,1 0 1 0 0,0 0-1 0 0,-1 0 1 0 0,1 0-1 0 0,-1 0 0 0 0,1 0 1 0 0,-1 1-1 0 0,1-1 1 0 0,0 0-1 0 0,-1 0 1 0 0,1 0-1 0 0,-1 1 1 0 0,1-1-1 0 0,0 0 1 0 0,-1 0-1 0 0,1 1 0 0 0,0-1 1 0 0,-1 0-1 0 0,1 1 1 0 0,0-1-1 0 0,0 0 1 0 0,-1 1-1 0 0,1-1 1 0 0,0 1-1 0 0,0-1 0 0 0,-1 1 1 0 0,-4 26-678 0 0,5-16 518 0 0,1 0-1 0 0,0 0 0 0 0,3 13 0 0 0,-2-14 13 0 0,2 6 318 0 0,1-1 0 0 0,10 27 0 0 0,-14-40-266 0 0,0 1-1 0 0,0-1 1 0 0,1 1 0 0 0,-1-1-1 0 0,0 0 1 0 0,1 1 0 0 0,-1-1-1 0 0,1 0 1 0 0,0 0 0 0 0,0 0-1 0 0,0 0 1 0 0,0 0 0 0 0,0-1-1 0 0,0 1 1 0 0,1-1 0 0 0,-1 1-1 0 0,0-1 1 0 0,1 0 0 0 0,-1 0-1 0 0,1 0 1 0 0,0 0 0 0 0,-1 0-1 0 0,6 0 1 0 0,4-3 34 0 0</inkml:trace>
  <inkml:trace contextRef="#ctx0" brushRef="#br0" timeOffset="1">80 3 17476 0 0,'-3'-3'-128'0'0,"0"21"-4657"0"0,9-7 4393 0 0,3 2-577 0 0,3 4 473 0 0,0 0 496 0 0,3 4-192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1.1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54 5825 0 0,'0'-11'1255'0'0,"0"7"-791"0"0,-1 0-1 0 0,1 0 1 0 0,0 0 0 0 0,1 0 0 0 0,-1 0 0 0 0,1 0 0 0 0,-1 0 0 0 0,4-7 553 0 0,0 13-1169 0 0,-2 1 145 0 0,1 0 1 0 0,-1-1 0 0 0,0 1-1 0 0,0 1 1 0 0,0-1 0 0 0,0 0-1 0 0,0 0 1 0 0,-1 1-1 0 0,1-1 1 0 0,-1 1 0 0 0,0-1-1 0 0,0 1 1 0 0,1 3 0 0 0,8 60 403 0 0,-8-48-194 0 0,8 100 1029 0 0,-9 186 1 0 0,-3-138-414 0 0,1-164-798 0 0,1-1 0 0 0,0 0 1 0 0,0 1-1 0 0,0-1 0 0 0,1 0 0 0 0,-1 0 0 0 0,0 1 0 0 0,1-1 0 0 0,0 0 0 0 0,-1 0 0 0 0,1 0 0 0 0,0 0 1 0 0,0 0-1 0 0,0 0 0 0 0,2 3 0 0 0,-2-5-84 0 0,0 0 1 0 0,0 1 0 0 0,-1-1-1 0 0,1 1 1 0 0,0-1 0 0 0,0 0-1 0 0,0 0 1 0 0,0 1-1 0 0,0-1 1 0 0,0 0 0 0 0,0 0-1 0 0,0 0 1 0 0,0 0 0 0 0,0 0-1 0 0,0 0 1 0 0,0 0-1 0 0,0-1 1 0 0,0 1 0 0 0,0 0-1 0 0,0 0 1 0 0,0-1 0 0 0,0 1-1 0 0,0-1 1 0 0,-1 1-1 0 0,1-1 1 0 0,0 1 0 0 0,0-1-1 0 0,0 1 1 0 0,1-2 0 0 0,0 0-46 0 0,-1 1 1 0 0,1 0-1 0 0,0-1 1 0 0,0 0-1 0 0,0 1 1 0 0,-1-1 0 0 0,1 0-1 0 0,-1 0 1 0 0,0 0-1 0 0,2-2 1 0 0,-2 2 40 0 0,7-14-79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1.5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348 67 9778 0 0,'53'-66'4812'0'0,"-128"152"-4351"0"0,19-27-415 0 0,-9 11 368 0 0,-140 116 1288 0 0,222-200-1554 0 0,-11 9-175 0 0,0 0 0 0 0,0 0-1 0 0,0 1 1 0 0,1-1 0 0 0,-1 1 0 0 0,1 1 0 0 0,0 0-1 0 0,1 0 1 0 0,-1 0 0 0 0,1 0 0 0 0,-1 1 0 0 0,1 1-1 0 0,-1-1 1 0 0,1 1 0 0 0,0 1 0 0 0,0-1 0 0 0,0 1-1 0 0,-1 1 1 0 0,1-1 0 0 0,0 1 0 0 0,0 1 0 0 0,-1-1-1 0 0,1 1 1 0 0,-1 1 0 0 0,1-1 0 0 0,-1 1 0 0 0,0 1-1 0 0,0-1 1 0 0,0 1 0 0 0,-1 0 0 0 0,1 1 0 0 0,7 7 0 0 0,36 28-220 0 0,84 65-1043 0 0,-96-77-872 0 0,-20-14 623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1.9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303 80 6793 0 0,'1'-2'216'0'0,"0"0"-1"0"0,-1 1 0 0 0,1-1 1 0 0,0 0-1 0 0,-1 0 0 0 0,1 0 1 0 0,-1 0-1 0 0,1 0 0 0 0,-1 0 0 0 0,0 0 1 0 0,0-1-1 0 0,0 1 0 0 0,0 0 1 0 0,0 0-1 0 0,-1 0 0 0 0,1 0 0 0 0,0 0 1 0 0,-1 0-1 0 0,0 0 0 0 0,1 0 1 0 0,-1 0-1 0 0,0 0 0 0 0,0 1 1 0 0,0-1-1 0 0,0 0 0 0 0,-3-2 0 0 0,3 2-138 0 0,-1 0 1 0 0,0 0-1 0 0,0 0 0 0 0,0 0 0 0 0,0 1 0 0 0,0-1 0 0 0,0 0 0 0 0,-1 1 0 0 0,1 0 0 0 0,0-1 0 0 0,-1 1 1 0 0,1 0-1 0 0,-1 0 0 0 0,1 1 0 0 0,-1-1 0 0 0,0 0 0 0 0,1 1 0 0 0,-1 0 0 0 0,-4-1 0 0 0,-5 3-85 0 0,1 0-1 0 0,0 0 1 0 0,0 1-1 0 0,1 1 0 0 0,-1 0 1 0 0,0 0-1 0 0,1 1 0 0 0,0 0 1 0 0,0 1-1 0 0,1 0 1 0 0,0 1-1 0 0,0-1 0 0 0,0 2 1 0 0,1-1-1 0 0,-9 11 1 0 0,9-9 56 0 0,0 0 1 0 0,0 1 0 0 0,1 0-1 0 0,1 1 1 0 0,-1 0 0 0 0,2 0 0 0 0,-1 0-1 0 0,2 0 1 0 0,-1 1 0 0 0,1 0-1 0 0,1 0 1 0 0,1 0 0 0 0,-3 19-1 0 0,5-27-35 0 0,0-1-1 0 0,0 0 1 0 0,0 1-1 0 0,1-1 0 0 0,-1 0 1 0 0,1 1-1 0 0,0-1 1 0 0,0 0-1 0 0,0 0 0 0 0,0 0 1 0 0,1 0-1 0 0,-1 0 1 0 0,1 0-1 0 0,0 0 0 0 0,0 0 1 0 0,4 4-1 0 0,-2-2 23 0 0,0-2 0 0 0,1 1-1 0 0,0 0 1 0 0,0-1 0 0 0,0 0 0 0 0,0 0-1 0 0,0 0 1 0 0,12 3 0 0 0,1-1-257 0 0,1 0 1 0 0,0-2-1 0 0,1 0 1 0 0,35 1-1 0 0,53-4-3189 0 0,-69-2 1732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3.0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225 679 13083 0 0,'-5'-8'354'0'0,"2"1"114"0"0,-2 0 1 0 0,1 0-1 0 0,-1 1 0 0 0,0-1 0 0 0,-11-9 1 0 0,15 14-463 0 0,-1 1 1 0 0,0 0 0 0 0,1 0 0 0 0,-1 0-1 0 0,0 0 1 0 0,0 0 0 0 0,0 0 0 0 0,0 0-1 0 0,0 1 1 0 0,0-1 0 0 0,0 1 0 0 0,0-1-1 0 0,0 1 1 0 0,0 0 0 0 0,0 0 0 0 0,0 0-1 0 0,0 0 1 0 0,-1 0 0 0 0,1 0 0 0 0,0 1-1 0 0,0-1 1 0 0,0 1 0 0 0,0-1 0 0 0,0 1-1 0 0,0 0 1 0 0,0 0 0 0 0,1 0-1 0 0,-4 1 1 0 0,-4 4-82 0 0,0 1 1 0 0,0 0-1 0 0,0 0 0 0 0,1 1 0 0 0,0 0 0 0 0,1 1 0 0 0,0-1 0 0 0,0 1 1 0 0,-9 16-1 0 0,11-17 75 0 0,1 1 0 0 0,-1 0 0 0 0,2 0-1 0 0,-1 0 1 0 0,1 1 0 0 0,0-1 0 0 0,1 1 0 0 0,0 0 0 0 0,1-1 0 0 0,0 1 0 0 0,0 12 0 0 0,1-20 11 0 0,0 0 0 0 0,0 0 1 0 0,1 0-1 0 0,-1-1 0 0 0,0 1 1 0 0,1 0-1 0 0,-1 0 0 0 0,1 0 1 0 0,0-1-1 0 0,-1 1 1 0 0,1 0-1 0 0,0-1 0 0 0,0 1 1 0 0,0 0-1 0 0,0-1 0 0 0,1 1 1 0 0,-1-1-1 0 0,0 0 0 0 0,1 1 1 0 0,-1-1-1 0 0,3 2 0 0 0,-1-2 18 0 0,-1 0 1 0 0,1 0-1 0 0,-1-1 0 0 0,1 1 0 0 0,-1 0 0 0 0,1-1 0 0 0,0 0 0 0 0,-1 1 0 0 0,1-1 0 0 0,0 0 0 0 0,0-1 1 0 0,-1 1-1 0 0,5-1 0 0 0,1-1-27 0 0,-1 0 0 0 0,1-1 0 0 0,-1 1 0 0 0,0-1 1 0 0,1-1-1 0 0,-1 1 0 0 0,-1-1 0 0 0,1-1 0 0 0,7-5 0 0 0,-7 2-101 0 0,-1 0-1 0 0,1 0 0 0 0,-2 0 0 0 0,1-1 0 0 0,-1 0 0 0 0,-1 0 0 0 0,1 0 0 0 0,-1-1 0 0 0,-1 1 0 0 0,0-1 0 0 0,0 0 0 0 0,-1 0 0 0 0,-1 0 0 0 0,2-14 1098 0 0,6 50-909 0 0,-5-19-22 0 0,1 1-1 0 0,0-1 0 0 0,1-1 1 0 0,-1 1-1 0 0,1-1 0 0 0,1 0 1 0 0,-1 0-1 0 0,1 0 0 0 0,0-1 0 0 0,0 0 1 0 0,1-1-1 0 0,-1 0 0 0 0,1 0 1 0 0,12 4-1 0 0,-14-6 4 0 0,1 0 1 0 0,-1 0-1 0 0,1-1 0 0 0,0 0 0 0 0,-1-1 1 0 0,1 0-1 0 0,0 0 0 0 0,-1 0 1 0 0,1 0-1 0 0,-1-1 0 0 0,1 0 1 0 0,0-1-1 0 0,-1 0 0 0 0,0 0 0 0 0,1 0 1 0 0,-1-1-1 0 0,0 1 0 0 0,0-1 1 0 0,7-6-1 0 0,12-9-4 0 0,-2-1-1 0 0,0-2 1 0 0,-2 0 0 0 0,0-1-1 0 0,-1-1 1 0 0,-2-1 0 0 0,0-1-1 0 0,-1 0 1 0 0,-2-1 0 0 0,-1-1-1 0 0,14-34 1 0 0,-19 32-237 0 0,-1 0-1 0 0,-1 0 1 0 0,-1 0 0 0 0,-2-1 0 0 0,0 0-1 0 0,-3 0 1 0 0,0 0 0 0 0,-2 0-1 0 0,-1 1 1 0 0,-8-41 0 0 0,9 65 177 0 0,-1-1 0 0 0,0 0 1 0 0,0 0-1 0 0,0 1 0 0 0,0-1 1 0 0,-1 1-1 0 0,0 0 0 0 0,0 0 1 0 0,0 0-1 0 0,-1 0 1 0 0,0 0-1 0 0,0 1 0 0 0,0 0 1 0 0,0 0-1 0 0,-1 0 0 0 0,0 0 1 0 0,1 0-1 0 0,-8-3 0 0 0,7 5-29 0 0,0 0 1 0 0,1 0-1 0 0,-1 1 0 0 0,0 0 0 0 0,0 0 0 0 0,0 0 1 0 0,0 0-1 0 0,0 1 0 0 0,0 0 0 0 0,0 0 0 0 0,0 0 1 0 0,0 1-1 0 0,0-1 0 0 0,0 1 0 0 0,0 0 0 0 0,0 1 0 0 0,0-1 1 0 0,1 1-1 0 0,-1 0 0 0 0,0 0 0 0 0,1 1 0 0 0,-5 2 1 0 0,2 1-1 0 0,-1-1 0 0 0,2 1 1 0 0,-1 1-1 0 0,1-1 1 0 0,0 1-1 0 0,0 0 0 0 0,0 0 1 0 0,1 1-1 0 0,1 0 0 0 0,-1 0 1 0 0,1 0-1 0 0,0 0 1 0 0,1 1-1 0 0,0-1 0 0 0,-3 17 1 0 0,0 2 27 0 0,2 0 0 0 0,1 1 0 0 0,1 52 0 0 0,4-46 18 0 0,2 0 0 0 0,1 0 0 0 0,1-1 0 0 0,2 0 0 0 0,2 0-1 0 0,1-1 1 0 0,1-1 0 0 0,1 1 0 0 0,2-2 0 0 0,2 0 0 0 0,0-1 0 0 0,2-1-1 0 0,31 36 1 0 0,-42-54-86 0 0,1-1-1 0 0,0-1 1 0 0,0 1-1 0 0,1-1 1 0 0,0-1-1 0 0,1 0 1 0 0,0 0-1 0 0,0-1 1 0 0,0-1-1 0 0,1 0 0 0 0,13 5 1 0 0,-16-8-432 0 0,1 0 0 0 0,-1 0 0 0 0,1-1 0 0 0,-1 0 0 0 0,1-1 1 0 0,0 0-1 0 0,-1 0 0 0 0,1-1 0 0 0,-1 0 0 0 0,1-1 0 0 0,-1 0 0 0 0,0-1 0 0 0,0 0 1 0 0,0 0-1 0 0,12-6 0 0 0,-3-1 31 0 0,-1 0 0 0 0,0-1 0 0 0,-1 0 0 0 0,21-20 0 0 0,-28 22-262 0 0,0 2 0 0 0,1-1 1 0 0,0 1-1 0 0,11-6 1 0 0,-7 3 1095 0 0,0 0-1 0 0,-1-1 1 0 0,18-19 0 0 0,3-3 991 0 0,-17 18-661 0 0,70-66 3116 0 0,-37 24 1743 0 0,-49 56-5455 0 0,-1 1 0 0 0,1-1 1 0 0,-1 1-1 0 0,1-1 1 0 0,-1 0-1 0 0,0 1 0 0 0,1-1 1 0 0,-1 1-1 0 0,0-1 1 0 0,1 0-1 0 0,-1 1 0 0 0,0-1 1 0 0,0 0-1 0 0,1 1 1 0 0,-1-1-1 0 0,0 0 0 0 0,0 0 1 0 0,0 1-1 0 0,0-1 0 0 0,0 0 1 0 0,0 1-1 0 0,0-1 1 0 0,0 0-1 0 0,0 0 0 0 0,-1 1 1 0 0,1-1-1 0 0,0 0 1 0 0,0 1-1 0 0,-1-1 0 0 0,1 0 1 0 0,0 1-1 0 0,-1-1 1 0 0,1 1-1 0 0,0-1 0 0 0,-1 0 1 0 0,1 1-1 0 0,-1-1 1 0 0,1 1-1 0 0,-2-1 0 0 0,0 0-73 0 0,0-1 1 0 0,0 1-1 0 0,0 1 0 0 0,-1-1 0 0 0,1 0 0 0 0,0 1 0 0 0,-1-1 0 0 0,1 1 0 0 0,0-1 0 0 0,-1 1 0 0 0,1 0 0 0 0,-5 1 0 0 0,-17 1-133 0 0,-1 1-1 0 0,1 1 1 0 0,1 1-1 0 0,-1 2 1 0 0,-35 14-1 0 0,59-21 83 0 0,0 0 0 0 0,-1 0 0 0 0,1 0 0 0 0,0 0 0 0 0,-1 0 0 0 0,1 0-1 0 0,0 0 1 0 0,0 0 0 0 0,-1 1 0 0 0,1-1 0 0 0,0 0 0 0 0,0 0-1 0 0,-1 0 1 0 0,1 0 0 0 0,0 1 0 0 0,0-1 0 0 0,0 0 0 0 0,0 0 0 0 0,-1 0-1 0 0,1 1 1 0 0,0-1 0 0 0,0 0 0 0 0,0 0 0 0 0,0 1 0 0 0,0-1-1 0 0,-1 0 1 0 0,1 1 0 0 0,0-1 0 0 0,0 0 0 0 0,0 0 0 0 0,0 1 0 0 0,0-1-1 0 0,0 0 1 0 0,0 1 0 0 0,0-1 0 0 0,0 0 0 0 0,0 0 0 0 0,0 1-1 0 0,0-1 1 0 0,1 1 0 0 0,10 9-258 0 0,22 4-83 0 0,-18-11 286 0 0,-1 2 1 0 0,0 0 0 0 0,0 1-1 0 0,0 0 1 0 0,-1 1 0 0 0,0 0-1 0 0,-1 1 1 0 0,1 1 0 0 0,-1 0-1 0 0,15 15 1 0 0,-19-15 32 0 0,0 0 1 0 0,-1 1-1 0 0,0-1 1 0 0,0 1-1 0 0,-1 0 0 0 0,-1 1 1 0 0,0 0-1 0 0,0 0 0 0 0,-1 0 1 0 0,-1 0-1 0 0,0 0 1 0 0,0 1-1 0 0,2 20 0 0 0,-5-28 52 0 0,0 0-1 0 0,-1 0 0 0 0,1 0 0 0 0,-1-1 0 0 0,1 1 0 0 0,-1 0 0 0 0,0 0 0 0 0,0-1 1 0 0,-1 1-1 0 0,1-1 0 0 0,-1 1 0 0 0,0-1 0 0 0,0 0 0 0 0,0 1 0 0 0,0-1 0 0 0,-1 0 0 0 0,1 0 1 0 0,-1 0-1 0 0,0-1 0 0 0,1 1 0 0 0,-1-1 0 0 0,0 1 0 0 0,-1-1 0 0 0,1 0 0 0 0,0 0 1 0 0,-1-1-1 0 0,-4 3 0 0 0,-12 4 34 0 0,0-1 0 0 0,0 0 1 0 0,-36 6-1 0 0,36-9-31 0 0,-193 31-859 0 0,97-19 267 0 0,54-6 534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3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68 12243 0 0,'0'0'1687'0'0,"14"-5"-1965"0"0,-1 3 93 0 0,1 0 0 0 0,-1 2 1 0 0,1-1-1 0 0,17 3 0 0 0,18 0 172 0 0,429-34 1088 0 0,-37 2-750 0 0,2019 45-162 0 0,-889 70-1137 0 0,-1468-80 729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4.3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311 152 6633 0 0,'0'-14'565'0'0,"0"-3"772"0"0,1-1-1 0 0,2-20 1 0 0,-2 33-1059 0 0,0 0 0 0 0,0 0 0 0 0,1 0 0 0 0,0 1 0 0 0,-1-1 0 0 0,1 0 1 0 0,1 1-1 0 0,-1-1 0 0 0,1 1 0 0 0,0 0 0 0 0,0 0 0 0 0,4-5 0 0 0,-6 9-311 0 0,-1 0-1 0 0,1 0 1 0 0,-1 0-1 0 0,1 0 0 0 0,0-1 1 0 0,-1 1-1 0 0,1 0 1 0 0,0 0-1 0 0,-1 0 1 0 0,1 0-1 0 0,-1 0 1 0 0,1 1-1 0 0,0-1 1 0 0,-1 0-1 0 0,1 0 1 0 0,-1 0-1 0 0,1 0 1 0 0,0 1-1 0 0,-1-1 0 0 0,1 0 1 0 0,-1 0-1 0 0,1 1 1 0 0,-1-1-1 0 0,1 1 1 0 0,-1-1-1 0 0,1 0 1 0 0,-1 1-1 0 0,1-1 1 0 0,-1 1-1 0 0,0-1 1 0 0,1 1-1 0 0,-1-1 0 0 0,0 1 1 0 0,1-1-1 0 0,-1 1 1 0 0,0 0-1 0 0,0-1 1 0 0,0 1-1 0 0,1 0 1 0 0,12 27-582 0 0,5 33 553 0 0,-3 2 1 0 0,8 66 0 0 0,6 27 501 0 0,-18-99-302 0 0,-7-32 40 0 0,1-1 0 0 0,1 0 1 0 0,2 0-1 0 0,11 26 0 0 0,-36-95 2895 0 0,-15-33-3586 0 0,28 70 434 0 0,0 1 1 0 0,0-1-1 0 0,-1 1 0 0 0,0 0 0 0 0,0 1 1 0 0,-1 0-1 0 0,0-1 0 0 0,-9-6 0 0 0,6 7 20 0 0,-1 0-1 0 0,0 0 0 0 0,0 2 1 0 0,0-1-1 0 0,0 1 1 0 0,-1 1-1 0 0,0 0 0 0 0,1 0 1 0 0,-1 1-1 0 0,0 0 0 0 0,-1 1 1 0 0,1 0-1 0 0,0 1 0 0 0,-22 2 1 0 0,18 0 64 0 0,-1 1 1 0 0,1 0-1 0 0,0 1 1 0 0,0 0-1 0 0,1 1 1 0 0,-1 1 0 0 0,1 1-1 0 0,0 0 1 0 0,1 0-1 0 0,-16 13 1 0 0,24-17 14 0 0,0 1 0 0 0,1 0 0 0 0,0 0 0 0 0,-1 0 0 0 0,2 0 0 0 0,-1 1 0 0 0,0-1 0 0 0,1 1 1 0 0,0 0-1 0 0,0 0 0 0 0,0 1 0 0 0,1-1 0 0 0,0 0 0 0 0,0 1 0 0 0,0 0 0 0 0,1-1 0 0 0,0 1 0 0 0,0 0 0 0 0,0 0 0 0 0,1-1 0 0 0,-1 1 0 0 0,2 0 0 0 0,-1 0 1 0 0,0 0-1 0 0,1 0 0 0 0,0-1 0 0 0,1 1 0 0 0,-1 0 0 0 0,1-1 0 0 0,4 9 0 0 0,-1-3 40 0 0,1 0 0 0 0,0 0 0 0 0,1 0 1 0 0,0-1-1 0 0,1 0 0 0 0,0 0 0 0 0,0-1 0 0 0,1 0 0 0 0,1-1 1 0 0,-1 0-1 0 0,1 0 0 0 0,0-1 0 0 0,16 8 0 0 0,13 3-1607 0 0,68 21-1 0 0,-92-34 1209 0 0,4 3-338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4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283 82 8362 0 0,'-4'-1'-568'0'0,"-21"-6"3576"0"0,24 6-2698 0 0,0 0 0 0 0,0 0 0 0 0,0 0-1 0 0,1 0 1 0 0,-1 0 0 0 0,1 0 0 0 0,-1 0-1 0 0,0 0 1 0 0,1 0 0 0 0,0 0 0 0 0,-1 0 0 0 0,1 0-1 0 0,0 0 1 0 0,-1 0 0 0 0,1-1 0 0 0,0 1 0 0 0,0 0-1 0 0,0 0 1 0 0,0 0 0 0 0,0-2 0 0 0,0 1-245 0 0,0 1-49 0 0,0 0 1 0 0,0 0 0 0 0,0 1 0 0 0,0-1-1 0 0,-1 0 1 0 0,1 0 0 0 0,0 0 0 0 0,-1 0-1 0 0,1 1 1 0 0,-1-1 0 0 0,1 0 0 0 0,-1 0-1 0 0,1 1 1 0 0,-1-1 0 0 0,0 0 0 0 0,1 1 0 0 0,-1-1-1 0 0,0 1 1 0 0,0-2 0 0 0,-24-22-39 0 0,23 22-6 0 0,-1 1-1 0 0,0 0 1 0 0,0 0-1 0 0,0 1 1 0 0,1-1-1 0 0,-1 0 1 0 0,0 1-1 0 0,0 0 1 0 0,0 0-1 0 0,0 0 1 0 0,0 0-1 0 0,0 0 0 0 0,0 0 1 0 0,0 1-1 0 0,0 0 1 0 0,0-1-1 0 0,0 1 1 0 0,0 0-1 0 0,1 0 1 0 0,-6 3-1 0 0,1-1-42 0 0,-2 0 23 0 0,-1 1-1 0 0,1 0 1 0 0,0 1 0 0 0,0 0 0 0 0,1 1 0 0 0,-1 0 0 0 0,1 0 0 0 0,0 0 0 0 0,1 1 0 0 0,0 1 0 0 0,-12 14 0 0 0,16-18 45 0 0,0 1 1 0 0,0-1 0 0 0,0 1 0 0 0,1 0 0 0 0,-1 0 0 0 0,1 0-1 0 0,1 1 1 0 0,-1-1 0 0 0,1 0 0 0 0,0 1 0 0 0,0-1-1 0 0,0 1 1 0 0,1-1 0 0 0,0 1 0 0 0,0-1 0 0 0,0 1-1 0 0,1-1 1 0 0,0 1 0 0 0,0-1 0 0 0,0 0 0 0 0,1 1 0 0 0,0-1-1 0 0,2 6 1 0 0,-2-8 23 0 0,0 0 0 0 0,0 0 1 0 0,0 0-1 0 0,0-1 0 0 0,0 1 0 0 0,1 0 0 0 0,-1-1 0 0 0,1 0 1 0 0,-1 0-1 0 0,1 0 0 0 0,0 0 0 0 0,0 0 0 0 0,0 0 0 0 0,0-1 1 0 0,0 0-1 0 0,0 1 0 0 0,1-1 0 0 0,-1 0 0 0 0,0 0 0 0 0,1-1 1 0 0,-1 1-1 0 0,0-1 0 0 0,1 0 0 0 0,-1 0 0 0 0,1 0 0 0 0,-1 0 0 0 0,1 0 1 0 0,4-2-1 0 0,1 1 27 0 0,-1-1-1 0 0,0 0 1 0 0,0-1 0 0 0,0 0 0 0 0,0 0-1 0 0,0 0 1 0 0,-1-1 0 0 0,0 0 0 0 0,1-1-1 0 0,10-8 1 0 0,-11 6-104 0 0,0 0 0 0 0,0 0-1 0 0,0-1 1 0 0,-1 0 0 0 0,0 0 0 0 0,-1 0 0 0 0,0-1-1 0 0,0 0 1 0 0,-1 0 0 0 0,0 0 0 0 0,0-1-1 0 0,-1 1 1 0 0,-1-1 0 0 0,1 0 0 0 0,-2 0 0 0 0,1 0-1 0 0,-1 0 1 0 0,-1-14 0 0 0,0 23 75 0 0,0 0 0 0 0,0 0-1 0 0,-1 0 1 0 0,1 0 0 0 0,0-1 0 0 0,-1 1 0 0 0,1 0 0 0 0,-1 0 0 0 0,1 0-1 0 0,-1 0 1 0 0,0 0 0 0 0,0 0 0 0 0,1 0 0 0 0,-1 0 0 0 0,0 0 0 0 0,0 1-1 0 0,0-1 1 0 0,0 0 0 0 0,0 0 0 0 0,0 1 0 0 0,0-1 0 0 0,0 1 0 0 0,0-1 0 0 0,0 1-1 0 0,0-1 1 0 0,0 1 0 0 0,-3-1 0 0 0,3 1 64 0 0,2 11-497 0 0,1-2 415 0 0,1 0 0 0 0,0 0-1 0 0,0 0 1 0 0,0-1 0 0 0,1 1-1 0 0,1-1 1 0 0,-1 0 0 0 0,7 8 0 0 0,-6-9-379 0 0,0-1 0 0 0,0 0 0 0 0,0 0 0 0 0,0 0 0 0 0,1-1 0 0 0,0 1 0 0 0,0-1 0 0 0,1-1 0 0 0,0 1 0 0 0,11 5 0 0 0,-4-7-1199 0 0,-1-2-299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5.3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 11 10298 0 0,'-3'-10'2111'0'0,"10"13"-1244"0"0,23 23-1150 0 0,3 4 342 0 0,-26-26-25 0 0,0 0 0 0 0,0-1-1 0 0,1 1 1 0 0,0-1 0 0 0,-1-1 0 0 0,1 0 0 0 0,0 0-1 0 0,0 0 1 0 0,1-1 0 0 0,-1 0 0 0 0,0-1 0 0 0,0 1-1 0 0,16-3 1 0 0,-8-1-56 0 0,0 0 1 0 0,0-1-1 0 0,-1-1 0 0 0,1 0 1 0 0,28-15-1 0 0,-43 19 210 0 0,-3 6-115 0 0,-8 19 261 0 0,-1 0 0 0 0,-26 39 0 0 0,8-14 101 0 0,-12 24 383 0 0,-52 136 1 0 0,82-170-1076 0 0,1 1-1 0 0,3 1 1 0 0,1-1-1 0 0,2 1 0 0 0,2 0 1 0 0,4 61-1 0 0,1-58-162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8.0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10 4505 0 0,'0'0'145'0'0,"0"0"0"0"0,0 0 0 0 0,-1 0 0 0 0,1 0 1 0 0,0-1-1 0 0,0 1 0 0 0,0 0 0 0 0,0 0 0 0 0,-1 0 0 0 0,1-1 0 0 0,0 1 0 0 0,0 0 1 0 0,0 0-1 0 0,0-1 0 0 0,0 1 0 0 0,0 0 0 0 0,0 0 0 0 0,0-1 0 0 0,0 1 0 0 0,-1 0 0 0 0,1 0 1 0 0,0-1-1 0 0,0 1 0 0 0,0 0 0 0 0,1 0 0 0 0,-1-1 0 0 0,0 1 0 0 0,0 0 0 0 0,0 0 1 0 0,0-1-1 0 0,0 1 0 0 0,0 0 0 0 0,0 0 0 0 0,0-1 0 0 0,0 1 0 0 0,0 0 0 0 0,1 0 1 0 0,-1-1-1 0 0,0 1 0 0 0,13 1 531 0 0,-9 0-792 0 0,-1 0 1 0 0,1 0-1 0 0,-1 1 0 0 0,0 0 1 0 0,1 0-1 0 0,-1 0 0 0 0,4 3 1 0 0,-5-4 124 0 0,0 1 0 0 0,0 0 0 0 0,0 0 0 0 0,0 0 1 0 0,-1 1-1 0 0,1-1 0 0 0,-1 0 0 0 0,1 0 0 0 0,-1 1 0 0 0,0-1 1 0 0,0 1-1 0 0,0-1 0 0 0,0 1 0 0 0,0 0 0 0 0,-1-1 0 0 0,1 1 1 0 0,-1 0-1 0 0,1 0 0 0 0,-1-1 0 0 0,0 1 0 0 0,0 0 0 0 0,-1 0 1 0 0,0 3-1 0 0,0-3 47 0 0,0-1 1 0 0,0 0 0 0 0,-1 0-1 0 0,1 0 1 0 0,-1 0 0 0 0,0 0 0 0 0,0 0-1 0 0,1 0 1 0 0,-1 0 0 0 0,0-1-1 0 0,0 1 1 0 0,-1-1 0 0 0,1 1-1 0 0,0-1 1 0 0,0 0 0 0 0,-1 0-1 0 0,1 0 1 0 0,-1 0 0 0 0,1-1-1 0 0,-1 1 1 0 0,1 0 0 0 0,-1-1-1 0 0,1 0 1 0 0,-1 0 0 0 0,-3 0 0 0 0,0 0 46 0 0,1 0 0 0 0,0 0 1 0 0,-1-1-1 0 0,1 0 0 0 0,0 0 1 0 0,-1 0-1 0 0,1-1 0 0 0,0 1 1 0 0,0-1-1 0 0,-7-4 1 0 0,10 5-93 0 0,1 0 1 0 0,-1 0 0 0 0,0 0 0 0 0,0 0-1 0 0,1 0 1 0 0,-1-1 0 0 0,1 1 0 0 0,-1-1-1 0 0,1 1 1 0 0,-1-1 0 0 0,1 1 0 0 0,0-1-1 0 0,0 0 1 0 0,0 1 0 0 0,0-1 0 0 0,0 0-1 0 0,0 0 1 0 0,0 0 0 0 0,1 0 0 0 0,-1 0 0 0 0,1 0-1 0 0,-1 0 1 0 0,1 0 0 0 0,0 0 0 0 0,0 0-1 0 0,0 0 1 0 0,0 0 0 0 0,0 0 0 0 0,0 0-1 0 0,1-4 1 0 0,1 4-42 0 0,-1 0 0 0 0,1-1 0 0 0,-1 1 0 0 0,1 0 0 0 0,0 0 0 0 0,0 0 0 0 0,0 0-1 0 0,0 0 1 0 0,0 1 0 0 0,0-1 0 0 0,0 1 0 0 0,1-1 0 0 0,-1 1 0 0 0,0 0 0 0 0,1 0 0 0 0,-1 0 0 0 0,1 0 0 0 0,0 0 0 0 0,4 0-1 0 0,-2-1-12 0 0,1 1 0 0 0,-1 0 0 0 0,1 0-1 0 0,-1 1 1 0 0,1-1 0 0 0,0 1 0 0 0,-1 1 0 0 0,11 0-1 0 0,-16 0 35 0 0,1-1 1 0 0,-1 0-1 0 0,1 0 0 0 0,-1 0 0 0 0,0 1 0 0 0,1-1 0 0 0,-1 0 0 0 0,0 1 0 0 0,1-1 0 0 0,-1 0 1 0 0,1 1-1 0 0,-1-1 0 0 0,0 1 0 0 0,0-1 0 0 0,1 0 0 0 0,-1 1 0 0 0,0-1 0 0 0,0 1 0 0 0,0-1 1 0 0,1 1-1 0 0,-1-1 0 0 0,0 1 0 0 0,0-1 0 0 0,0 1 0 0 0,0-1 0 0 0,0 1 0 0 0,0-1 0 0 0,0 1 1 0 0,0-1-1 0 0,0 1 0 0 0,0-1 0 0 0,0 1 0 0 0,0-1 0 0 0,-1 1 0 0 0,1-1 0 0 0,0 1 1 0 0,0-1-1 0 0,-1 1 0 0 0,-10 22-561 0 0,-6 4-2763 0 0,13-20 1614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8.4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83 19 13707 0 0,'-1'-2'-59'0'0,"1"1"-1"0"0,-1 0 1 0 0,1 0-1 0 0,-1 0 1 0 0,0 0 0 0 0,0-1-1 0 0,1 1 1 0 0,-1 0-1 0 0,0 0 1 0 0,0 1-1 0 0,0-1 1 0 0,0 0 0 0 0,0 0-1 0 0,0 0 1 0 0,-1 1-1 0 0,1-1 1 0 0,0 0 0 0 0,-2 0-1 0 0,3 1 32 0 0,-1 1 0 0 0,1-1-1 0 0,-1 0 1 0 0,0 0 0 0 0,1 1 0 0 0,-1-1-1 0 0,1 0 1 0 0,-1 1 0 0 0,1-1-1 0 0,-1 1 1 0 0,1-1 0 0 0,-1 1-1 0 0,1-1 1 0 0,0 1 0 0 0,-1-1 0 0 0,1 1-1 0 0,0-1 1 0 0,-1 1 0 0 0,1-1-1 0 0,0 1 1 0 0,0-1 0 0 0,-1 1 0 0 0,1 0-1 0 0,0-1 1 0 0,0 1 0 0 0,0 0-1 0 0,-3 11-220 0 0,2 0 0 0 0,-2 24-1 0 0,2-23 152 0 0,-16 160-254 0 0,-11 205 1356 0 0,28-362-913 0 0,-1-4-1 0 0,1 0 0 0 0,0-1 0 0 0,1 1 1 0 0,0 0-1 0 0,1-1 0 0 0,0 1 0 0 0,5 12 0 0 0,-7-23-502 0 0,10-23-4561 0 0,-6 6 2799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5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20 106 1480 0 0,'-7'-30'-699'0'0,"-1"-19"3883"0"0,3 23-684 0 0,11 80-3675 0 0,-2 51 326 0 0,10 100 122 0 0,-3-96 869 0 0,-4 138 0 0 0,-7-239-3 0 0,0 22 476 0 0,0-30-546 0 0,0 1-1 0 0,0 0 1 0 0,0 0 0 0 0,0-1-1 0 0,0 1 1 0 0,0 0-1 0 0,1-1 1 0 0,-1 1-1 0 0,0 0 1 0 0,0-1 0 0 0,0 1-1 0 0,1 0 1 0 0,-1-1-1 0 0,0 1 1 0 0,0-1-1 0 0,1 1 1 0 0,-1 0 0 0 0,1-1-1 0 0,-1 1 1 0 0,1-1-1 0 0,-1 1 1 0 0,1-1-1 0 0,-1 1 1 0 0,1-1 0 0 0,-1 0-1 0 0,1 1 1 0 0,-1-1-1 0 0,1 1 1 0 0,1-1-1 0 0,0-3-2305 0 0,10-12 810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7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 12683 0 0,'0'0'683'0'0,"6"9"-3379"0"0,-1-5 2761 0 0,0 0-1 0 0,0 0 1 0 0,1-1-1 0 0,-1 1 1 0 0,1-1-1 0 0,0-1 0 0 0,0 1 1 0 0,0-1-1 0 0,0 0 1 0 0,0 0-1 0 0,1-1 1 0 0,-1 0-1 0 0,0 0 1 0 0,11 0-1 0 0,-4-1 23 0 0,0 0 1 0 0,0-1-1 0 0,0-1 0 0 0,0 0 1 0 0,0 0-1 0 0,0-1 0 0 0,15-7 1 0 0,-1-1-751 0 0,-1-2-1 0 0,30-18 1 0 0,-34 17 583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8.8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29 312 12443 0 0,'-4'-4'91'0'0,"1"-1"0"0"0,0 0 0 0 0,0 1 1 0 0,1-2-1 0 0,-1 1 0 0 0,1 0 0 0 0,0 0 1 0 0,1-1-1 0 0,-1 1 0 0 0,1-1 0 0 0,0 1 0 0 0,0-1 1 0 0,1 0-1 0 0,0 1 0 0 0,0-1 0 0 0,0 0 1 0 0,1 1-1 0 0,-1-1 0 0 0,1 1 0 0 0,1-1 1 0 0,-1 1-1 0 0,1-1 0 0 0,0 1 0 0 0,0 0 1 0 0,1 0-1 0 0,-1 0 0 0 0,1 0 0 0 0,0 0 0 0 0,0 0 1 0 0,1 1-1 0 0,0 0 0 0 0,0-1 0 0 0,5-3 1 0 0,8-8-103 0 0,1 1 1 0 0,1 1 0 0 0,0 1-1 0 0,1 0 1 0 0,1 2 0 0 0,30-13 0 0 0,-39 18-29 0 0,1 2 0 0 0,0 0 1 0 0,0 0-1 0 0,0 1 1 0 0,0 1-1 0 0,0 0 1 0 0,1 1-1 0 0,-1 0 0 0 0,1 1 1 0 0,-1 1-1 0 0,0 0 1 0 0,22 5-1 0 0,-30-5-6 0 0,0 1 0 0 0,0-1-1 0 0,0 1 1 0 0,0 0 0 0 0,0 1-1 0 0,0-1 1 0 0,-1 1 0 0 0,1 0 0 0 0,-1 0-1 0 0,0 1 1 0 0,0-1 0 0 0,0 1-1 0 0,0 0 1 0 0,-1 0 0 0 0,1 0 0 0 0,4 9-1 0 0,-6-9 12 0 0,0 0 0 0 0,0 1 0 0 0,-1-1 0 0 0,0 0 0 0 0,0 1 0 0 0,0-1 0 0 0,0 1 0 0 0,-1 0 0 0 0,0-1 0 0 0,0 1 0 0 0,0-1 0 0 0,0 1 0 0 0,-1 0 0 0 0,0-1 0 0 0,0 1 0 0 0,0-1 1 0 0,-1 0-1 0 0,1 1 0 0 0,-5 7 0 0 0,-3 5 163 0 0,-2 0 0 0 0,0 0 0 0 0,-1-1 0 0 0,0 0 0 0 0,-1-1 0 0 0,-1-1 0 0 0,-1 0 0 0 0,0-1 0 0 0,0 0 0 0 0,-1-1 1 0 0,-1-1-1 0 0,0-1 0 0 0,-1 0 0 0 0,-35 14 0 0 0,49-23-204 0 0,1 0-1 0 0,0 0 1 0 0,-1 0 0 0 0,1 0 0 0 0,-1 0-1 0 0,1-1 1 0 0,-1 0 0 0 0,1 0-1 0 0,-1 0 1 0 0,1 0 0 0 0,-5-1 0 0 0,7 1-148 0 0,0 0 0 0 0,0-1 0 0 0,0 1 0 0 0,-1-1 1 0 0,1 1-1 0 0,0-1 0 0 0,0 0 0 0 0,0 0 1 0 0,0 1-1 0 0,0-1 0 0 0,0 0 0 0 0,0 0 0 0 0,0 0 1 0 0,1 0-1 0 0,-1 0 0 0 0,0 0 0 0 0,1 0 0 0 0,-1 0 1 0 0,0-1-1 0 0,1 1 0 0 0,-1 0 0 0 0,1 0 1 0 0,0 0-1 0 0,-1-1 0 0 0,1 1 0 0 0,0 0 0 0 0,0-1 1 0 0,0 1-1 0 0,0 0 0 0 0,0 0 0 0 0,0-3 1 0 0,0-10-2691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9.2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26 116 7914 0 0,'0'0'4354'0'0,"9"0"-4505"0"0,47-2 228 0 0,-47 3 8 0 0,0 0 0 0 0,0-1 1 0 0,0-1-1 0 0,1 1 0 0 0,-1-1 1 0 0,0-1-1 0 0,0 0 0 0 0,0 0 1 0 0,0-1-1 0 0,-1 0 0 0 0,15-7 0 0 0,-18 7-26 0 0,1-1-1 0 0,-1 0 0 0 0,0-1 0 0 0,-1 1 0 0 0,1-1 0 0 0,-1 0 1 0 0,0 0-1 0 0,5-8 0 0 0,-8 12-47 0 0,-1 0 0 0 0,1 0 1 0 0,0 0-1 0 0,-1-1 0 0 0,1 1 0 0 0,-1 0 1 0 0,0 0-1 0 0,1-1 0 0 0,-1 1 0 0 0,0 0 1 0 0,0 0-1 0 0,0-1 0 0 0,0 1 0 0 0,0 0 1 0 0,0-1-1 0 0,0 1 0 0 0,0 0 0 0 0,-1-1 1 0 0,1 0-1 0 0,-1 0-15 0 0,0 1 0 0 0,0 0 0 0 0,0 0 0 0 0,-1 0 0 0 0,1 0-1 0 0,0 0 1 0 0,0 0 0 0 0,0 0 0 0 0,-1 0 0 0 0,1 0 0 0 0,-1 0 0 0 0,1 1 0 0 0,0-1 0 0 0,-1 1 0 0 0,1-1 0 0 0,-1 1 0 0 0,0-1 0 0 0,1 1-1 0 0,-1 0 1 0 0,-1 0 0 0 0,-5-1-25 0 0,0 1 0 0 0,0 0 0 0 0,0 1 0 0 0,0-1 0 0 0,0 2 0 0 0,1-1 0 0 0,-1 1 0 0 0,1 0 0 0 0,-1 1 0 0 0,1 0 0 0 0,0 0 0 0 0,-9 5 0 0 0,1 1-19 0 0,0 0 1 0 0,1 1-1 0 0,1 0 1 0 0,-21 20-1 0 0,31-27 40 0 0,-1 1-1 0 0,1 0 0 0 0,0 0 0 0 0,0 0 0 0 0,0 1 1 0 0,1-1-1 0 0,0 0 0 0 0,-1 1 0 0 0,2 0 0 0 0,-1 0 0 0 0,0-1 1 0 0,1 1-1 0 0,0 0 0 0 0,0 0 0 0 0,1 0 0 0 0,-1 0 1 0 0,1 1-1 0 0,0-1 0 0 0,0 0 0 0 0,1 0 0 0 0,0 0 0 0 0,0 0 1 0 0,0 0-1 0 0,0 0 0 0 0,1-1 0 0 0,0 1 0 0 0,0 0 1 0 0,0-1-1 0 0,4 8 0 0 0,-1-5-47 0 0,0 1 0 0 0,0-1-1 0 0,0 0 1 0 0,1-1 0 0 0,0 0 0 0 0,0 1-1 0 0,1-2 1 0 0,-1 1 0 0 0,1-1 0 0 0,1 0 0 0 0,-1-1-1 0 0,1 1 1 0 0,-1-1 0 0 0,1-1 0 0 0,0 0-1 0 0,15 4 1 0 0,-3-3-403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19.6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47 14075 0 0,'-4'-2'-4'0'0,"4"2"-19"0"0,0 0 1 0 0,0 0-1 0 0,0 0 0 0 0,0-1 0 0 0,-1 1 0 0 0,1 0 0 0 0,0 0 1 0 0,0 0-1 0 0,0 0 0 0 0,0 0 0 0 0,-1 0 0 0 0,1 0 0 0 0,0-1 1 0 0,0 1-1 0 0,0 0 0 0 0,-1 0 0 0 0,1 0 0 0 0,0 0 0 0 0,0 0 1 0 0,0 0-1 0 0,-1 0 0 0 0,1 0 0 0 0,0 0 0 0 0,0 0 0 0 0,0 0 1 0 0,-1 0-1 0 0,1 0 0 0 0,0 0 0 0 0,0 0 0 0 0,0 0 0 0 0,-1 1 1 0 0,1-1-1 0 0,0 0 0 0 0,0 0 0 0 0,0 0 0 0 0,0 0 0 0 0,-1 0 1 0 0,1 0-1 0 0,0 0 0 0 0,0 1 0 0 0,0-1 0 0 0,0 0 0 0 0,0 0 1 0 0,-1 0-1 0 0,1 0 0 0 0,0 1 0 0 0,0-1 0 0 0,0 0 0 0 0,0 0 1 0 0,0 0-1 0 0,0 1 0 0 0,0-1 0 0 0,0 0 0 0 0,0 0 0 0 0,0 0 1 0 0,0 1-1 0 0,0-1 0 0 0,0 0 0 0 0,0 0 0 0 0,0 0 1 0 0,0 1-1 0 0,0-1 0 0 0,0 0 0 0 0,0 0 0 0 0,0 0 0 0 0,0 1 1 0 0,0-1-1 0 0,-1 12-98 0 0,-1 1 0 0 0,2-1 0 0 0,0 1 1 0 0,2 14-1 0 0,-1-12 267 0 0,0 1 1 0 0,-1-1-1 0 0,-3 19 0 0 0,-1-49 6060 0 0,-4-21-6171 0 0,8 29-57 0 0,1 0-1 0 0,-1 1 1 0 0,1-1-1 0 0,1 0 0 0 0,-1 1 1 0 0,1-1-1 0 0,1 1 1 0 0,-1-1-1 0 0,1 1 0 0 0,0 0 1 0 0,0 0-1 0 0,1 0 1 0 0,-1 1-1 0 0,1-1 0 0 0,1 1 1 0 0,-1 0-1 0 0,1 0 1 0 0,0 0-1 0 0,0 1 0 0 0,0-1 1 0 0,1 1-1 0 0,-1 1 1 0 0,1-1-1 0 0,0 1 0 0 0,0 0 1 0 0,1 0-1 0 0,-1 1 1 0 0,0-1-1 0 0,1 2 0 0 0,-1-1 1 0 0,1 1-1 0 0,0 0 1 0 0,0 0-1 0 0,-1 0 0 0 0,11 2 1 0 0,2 0-1801 0 0,0 1 1 0 0,32 7-1 0 0,-36-6 1806 0 0,8 1-920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0.0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224 38 14539 0 0,'-1'-10'376'0'0,"2"9"-342"0"0,-1 0 1 0 0,0 0 0 0 0,0 0 0 0 0,0 0 0 0 0,0 0-1 0 0,0 1 1 0 0,0-1 0 0 0,0 0 0 0 0,0 0 0 0 0,0 0-1 0 0,0 0 1 0 0,0 0 0 0 0,0 0 0 0 0,-1 0-1 0 0,1 0 1 0 0,0 1 0 0 0,-1-1 0 0 0,1 0 0 0 0,-1 0-1 0 0,1 0 1 0 0,-1 1 0 0 0,1-1 0 0 0,-1 0-1 0 0,1 1 1 0 0,-1-1 0 0 0,0 0 0 0 0,1 1 0 0 0,-1-1-1 0 0,0 1 1 0 0,0-1 0 0 0,0 1 0 0 0,1-1 0 0 0,-1 1-1 0 0,0 0 1 0 0,0-1 0 0 0,0 1 0 0 0,0 0-1 0 0,0-1 1 0 0,1 1 0 0 0,-2 0 0 0 0,-10 2-85 0 0,1 1 0 0 0,-1 0 0 0 0,1 0 0 0 0,0 1 0 0 0,1 0 0 0 0,-1 1 0 0 0,1 1 0 0 0,-1 0 0 0 0,2 0 0 0 0,-1 0 0 0 0,1 1 0 0 0,-14 13 0 0 0,23-19 44 0 0,0-1 0 0 0,-1 0 0 0 0,1 0 0 0 0,0 1 0 0 0,-1-1 0 0 0,1 1-1 0 0,0-1 1 0 0,-1 0 0 0 0,1 1 0 0 0,0-1 0 0 0,0 1 0 0 0,-1-1 0 0 0,1 0-1 0 0,0 1 1 0 0,0-1 0 0 0,0 1 0 0 0,-1-1 0 0 0,1 1 0 0 0,0-1 0 0 0,0 1-1 0 0,0-1 1 0 0,0 1 0 0 0,0-1 0 0 0,0 1 0 0 0,0-1 0 0 0,0 1 0 0 0,0-1-1 0 0,0 1 1 0 0,1-1 0 0 0,-1 0 0 0 0,0 1 0 0 0,0-1 0 0 0,1 1 0 0 0,16 9-260 0 0,29-2-72 0 0,-43-7 344 0 0,4-1-50 0 0,0 2 0 0 0,0-1 0 0 0,0 1 1 0 0,0 0-1 0 0,0 1 0 0 0,-1-1 0 0 0,1 1 1 0 0,-1 1-1 0 0,0-1 0 0 0,0 1 1 0 0,0 0-1 0 0,0 1 0 0 0,6 6 0 0 0,-9-8 6 0 0,0 0 0 0 0,0 1-1 0 0,0-1 1 0 0,-1 1-1 0 0,1 0 1 0 0,-1-1 0 0 0,0 1-1 0 0,0 0 1 0 0,-1 0-1 0 0,1 1 1 0 0,-1-1 0 0 0,0 0-1 0 0,0 0 1 0 0,0 1-1 0 0,-1-1 1 0 0,1 1 0 0 0,-1-1-1 0 0,0 0 1 0 0,0 1-1 0 0,-1-1 1 0 0,1 1 0 0 0,-1-1-1 0 0,-1 4 1 0 0,-1-1 148 0 0,0-1-1 0 0,0 0 1 0 0,0 0 0 0 0,-1 0 0 0 0,0 0 0 0 0,0-1-1 0 0,0 1 1 0 0,-1-1 0 0 0,0 0 0 0 0,0-1 0 0 0,0 1-1 0 0,0-1 1 0 0,-1 0 0 0 0,0 0 0 0 0,0 0 0 0 0,-7 2-1 0 0,4-1-105 0 0,0-1-1 0 0,0-1 0 0 0,0 1 0 0 0,0-2 1 0 0,0 1-1 0 0,0-1 0 0 0,-1-1 0 0 0,1 1 1 0 0,-1-2-1 0 0,0 1 0 0 0,-10-2 1 0 0,18 1-210 0 0,1 0 0 0 0,-1 0 0 0 0,1 0 0 0 0,-1-1 0 0 0,1 1 0 0 0,0 0 0 0 0,-1-1 0 0 0,1 1 0 0 0,-1-1 0 0 0,1 1 0 0 0,0-1 0 0 0,0 0 1 0 0,-1 0-1 0 0,1 1 0 0 0,0-1 0 0 0,0 0 0 0 0,0 0 0 0 0,0 0 0 0 0,0 0 0 0 0,0-1 0 0 0,0 1 0 0 0,0 0 0 0 0,0 0 0 0 0,1 0 0 0 0,-1-1 0 0 0,0 1 1 0 0,1 0-1 0 0,-1-3 0 0 0,-1-10-2326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0.43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185 25 15027 0 0,'-1'-2'81'0'0,"-1"0"-1"0"0,1 0 1 0 0,-1 0 0 0 0,0 1-1 0 0,1-1 1 0 0,-1 1 0 0 0,0-1-1 0 0,0 1 1 0 0,0-1 0 0 0,0 1-1 0 0,0 0 1 0 0,0 0 0 0 0,-1 0-1 0 0,1 0 1 0 0,0 1 0 0 0,0-1-1 0 0,-1 1 1 0 0,1-1-1 0 0,-1 1 1 0 0,1 0 0 0 0,0-1-1 0 0,-1 1 1 0 0,1 1 0 0 0,0-1-1 0 0,-1 0 1 0 0,-2 1 0 0 0,-1 0-164 0 0,1 0 1 0 0,-1 0-1 0 0,0 0 1 0 0,0 1 0 0 0,1 0-1 0 0,-1 0 1 0 0,1 1 0 0 0,0-1-1 0 0,-8 6 1 0 0,7-2 4 0 0,0-1 1 0 0,1 1-1 0 0,0 0 1 0 0,0 0-1 0 0,0 1 0 0 0,1 0 1 0 0,0 0-1 0 0,0 0 1 0 0,1 0-1 0 0,0 0 1 0 0,0 1-1 0 0,1-1 0 0 0,0 1 1 0 0,0 0-1 0 0,1 0 1 0 0,0-1-1 0 0,0 1 1 0 0,1 0-1 0 0,0 14 0 0 0,1-16 98 0 0,-1-1-1 0 0,1 1 0 0 0,0-1 0 0 0,0 1 0 0 0,0-1 1 0 0,1 1-1 0 0,0-1 0 0 0,0 0 0 0 0,0 0 0 0 0,1 0 1 0 0,-1 0-1 0 0,1 0 0 0 0,1-1 0 0 0,-1 1 0 0 0,1-1 1 0 0,-1 0-1 0 0,1 0 0 0 0,0 0 0 0 0,1 0 0 0 0,-1-1 0 0 0,1 0 1 0 0,-1 0-1 0 0,1 0 0 0 0,0 0 0 0 0,0-1 0 0 0,0 0 1 0 0,0 0-1 0 0,10 3 0 0 0,-10-5 33 0 0,-1 1 1 0 0,1-1 0 0 0,-1 0-1 0 0,1 0 1 0 0,-1 0-1 0 0,1 0 1 0 0,-1-1-1 0 0,1 0 1 0 0,-1 0-1 0 0,1 0 1 0 0,-1-1-1 0 0,0 1 1 0 0,0-1-1 0 0,0 0 1 0 0,0 0-1 0 0,0-1 1 0 0,0 1 0 0 0,0-1-1 0 0,-1 0 1 0 0,1 1-1 0 0,-1-2 1 0 0,0 1-1 0 0,0 0 1 0 0,0-1-1 0 0,0 1 1 0 0,-1-1-1 0 0,4-7 1 0 0,-3 6-133 0 0,1-1-1 0 0,-2 0 1 0 0,1 0-1 0 0,-1 0 1 0 0,0 0 0 0 0,0-1-1 0 0,-1 1 1 0 0,0-1 0 0 0,0 1-1 0 0,0-1 1 0 0,-1 1 0 0 0,0-1-1 0 0,0 1 1 0 0,0-1-1 0 0,-1 1 1 0 0,0-1 0 0 0,-1 1-1 0 0,-3-11 1 0 0,1 8-315 0 0,-1-1-1 0 0,0 1 1 0 0,-1 0-1 0 0,0 0 1 0 0,-8-9 0 0 0,12 15 132 0 0,0 1 1 0 0,0-1 0 0 0,-1 1 0 0 0,1 0-1 0 0,-1 0 1 0 0,0 0 0 0 0,1 0-1 0 0,-1 0 1 0 0,0 0 0 0 0,0 1 0 0 0,0-1-1 0 0,0 1 1 0 0,-1 0 0 0 0,1 0-1 0 0,0 0 1 0 0,0 0 0 0 0,-1 1-1 0 0,1-1 1 0 0,-1 1 0 0 0,-3 0 0 0 0,-2 3-707 0 0,4 1 529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0.7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55 8730 0 0,'0'0'3411'0'0,"0"8"-3525"0"0,-8 135 837 0 0,5-121 4846 0 0,6-39-5485 0 0,1 0 0 0 0,0 1 0 0 0,1-1 0 0 0,0 1 0 0 0,2 0 1 0 0,0 0-1 0 0,0 1 0 0 0,13-18 0 0 0,-17 28-105 0 0,-1 1 1 0 0,1 0-1 0 0,0-1 1 0 0,0 1-1 0 0,0 0 0 0 0,1 1 1 0 0,-1-1-1 0 0,1 1 1 0 0,0-1-1 0 0,0 1 0 0 0,0 0 1 0 0,1 1-1 0 0,-1-1 1 0 0,1 1-1 0 0,-1 0 0 0 0,1 0 1 0 0,0 0-1 0 0,0 1 1 0 0,-1-1-1 0 0,8 0 0 0 0,-7 2-40 0 0,1 0-1 0 0,-1 0 0 0 0,1 1 0 0 0,0 0 0 0 0,-1 0 1 0 0,1 0-1 0 0,-1 1 0 0 0,0-1 0 0 0,0 2 0 0 0,1-1 1 0 0,-1 0-1 0 0,0 1 0 0 0,-1 0 0 0 0,1 0 0 0 0,0 0 0 0 0,-1 1 1 0 0,0-1-1 0 0,6 7 0 0 0,15 18-88 0 0,-1 1 0 0 0,30 49-1 0 0,-10-14-65 0 0,-26-39 82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1.4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616 0 9538 0 0,'0'0'-393'0'0,"1"3"7"0"0,22 60-2188 0 0,46 88 0 0 0,-22-51 2056 0 0,-35-74 427 0 0,314 748 94 0 0,-290-674 119 0 0,-5 1 0 0 0,-4 2 0 0 0,-5 0 1 0 0,14 161-1 0 0,-32-205 87 0 0,-3 1 0 0 0,-2-1-1 0 0,-3 0 1 0 0,-2 0 0 0 0,-3 0 0 0 0,-2-1 0 0 0,-4 0-1 0 0,-1-1 1 0 0,-38 87 0 0 0,27-93 242 0 0,-1-1 1 0 0,-3-1-1 0 0,-2-1 0 0 0,-2-2 0 0 0,-2-2 1 0 0,-2-1-1 0 0,-51 43 0 0 0,-21 7 130 0 0,-202 129 0 0 0,210-153-2515 0 0,-137 118 1 0 0,193-143 125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7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152 1148 2625 0 0,'-39'16'1007'0'0,"-16"17"-927"0"0,-2 1 2067 0 0,127-65-1246 0 0,155-118-443 0 0,-80 47-269 0 0,481-286 294 0 0,-409 257-467 0 0,405-203-623 0 0,-528 286 328 0 0,-6 1-116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28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19 930 4697 0 0,'-4'-3'1824'0'0,"-5"-5"1635"0"0,4 6-1614 0 0,25-13-2589 0 0,12-2 469 0 0,62-22-1 0 0,-28 13 308 0 0,544-270 139 0 0,-62 28-220 0 0,-225 133-1476 0 0,-157 66 1200 0 0,-42 18 269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46.44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1666 1 11394 0 0,'-16'2'304'0'0,"0"0"-1"0"0,-1 1 0 0 0,1 1 0 0 0,0 1 0 0 0,-24 10 0 0 0,-75 41 444 0 0,83-39-1004 0 0,-143 74 400 0 0,-215 115 738 0 0,15 31-498 0 0,4 51-1899 0 0,284-215 1237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7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0 8402 0 0,'-14'3'108'0'0,"-1"1"1"0"0,1 0 0 0 0,0 1-1 0 0,0 0 1 0 0,0 1 0 0 0,0 1-1 0 0,1 0 1 0 0,1 1 0 0 0,-1 1-1 0 0,1 0 1 0 0,0 0-1 0 0,1 1 1 0 0,-13 15 0 0 0,16-18-84 0 0,2 1 0 0 0,-1 0 0 0 0,1 0 0 0 0,1 1 0 0 0,-1 0 0 0 0,1-1 0 0 0,1 2 0 0 0,0-1 0 0 0,0 0 0 0 0,1 1 0 0 0,0 0 0 0 0,0 0 0 0 0,1 0 0 0 0,1 0 0 0 0,0 0 0 0 0,0 0 0 0 0,1 1 0 0 0,0-1 0 0 0,0 0 0 0 0,4 14 0 0 0,-3-18 5 0 0,1-1 0 0 0,0 1 0 0 0,1 0 0 0 0,-1-1 0 0 0,1 1 0 0 0,0-1 0 0 0,0 0 0 0 0,1 0 0 0 0,0 0 0 0 0,-1-1 0 0 0,2 1 0 0 0,5 5 0 0 0,-1-4 88 0 0,0 1 0 0 0,0-1 0 0 0,0-1 1 0 0,1 1-1 0 0,-1-2 0 0 0,16 6 0 0 0,-1-2-9 0 0,1-2 0 0 0,1-1 0 0 0,-1 0 0 0 0,1-2 0 0 0,26 0 0 0 0,44-3-3102 0 0,-65-2 1285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1:56.0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263 926 2761 0 0,'0'0'2898'0'0,"5"-2"-2701"0"0,26-6 161 0 0,-1 1 0 0 0,1 2 0 0 0,43-2 0 0 0,101 3-360 0 0,-139 4 68 0 0,279 5-19 0 0,106-1 206 0 0,-333-10 109 0 0,154-31 0 0 0,-162 22-127 0 0,-47 9-119 0 0,1-2 1 0 0,41-15-1 0 0,-61 17 149 0 0,0 0 0 0 0,0-1-1 0 0,0 0 1 0 0,0-1 0 0 0,-1 0 0 0 0,-1-1 0 0 0,18-16-1 0 0,-25 20-60 0 0,0-1-1 0 0,0-1 0 0 0,0 1 0 0 0,-1 0 0 0 0,0-1 0 0 0,-1 0 1 0 0,1 0-1 0 0,-1 0 0 0 0,0-1 0 0 0,-1 1 0 0 0,3-16 1 0 0,-1-2 206 0 0,-2 0 0 0 0,-1-35 0 0 0,-1 45-390 0 0,-1 0-19 0 0,-1-1 0 0 0,0 1 0 0 0,-1 0 0 0 0,-1 1 0 0 0,-1-1 0 0 0,0 0 0 0 0,0 1 0 0 0,-2 0 0 0 0,0 1 0 0 0,0-1 0 0 0,-1 1 0 0 0,-1 1 0 0 0,0-1 0 0 0,-17-16 0 0 0,6 7-113 0 0,-1 2-1 0 0,-1 0 0 0 0,-1 2 1 0 0,0 0-1 0 0,-2 2 0 0 0,-44-23 1 0 0,36 24-10 0 0,-1 2 1 0 0,0 2 0 0 0,-1 1-1 0 0,-69-11 1 0 0,-149-1-738 0 0,123 14 686 0 0,22-1 156 0 0,-256-12-176 0 0,316 22 169 0 0,1 3-1 0 0,0 1 1 0 0,0 2-1 0 0,0 2 1 0 0,-74 25 0 0 0,98-25-35 0 0,0 0 0 0 0,0 1 0 0 0,1 2 0 0 0,1 0 0 0 0,0 1 0 0 0,1 2 0 0 0,0 0 0 0 0,1 0 0 0 0,1 2 0 0 0,0 1 0 0 0,1 0 0 0 0,1 1 0 0 0,1 0 0 0 0,1 1 0 0 0,1 1 0 0 0,-14 28 0 0 0,22-40 1 0 0,1 1-1 0 0,0-1 1 0 0,1 1 0 0 0,0 0 0 0 0,1 0 0 0 0,0 0 0 0 0,0 0 0 0 0,1 0-1 0 0,0 0 1 0 0,1 0 0 0 0,0 0 0 0 0,0 1 0 0 0,1-1 0 0 0,1 0-1 0 0,0 0 1 0 0,0 0 0 0 0,1 0 0 0 0,0-1 0 0 0,1 1 0 0 0,0-1 0 0 0,0 0-1 0 0,1 0 1 0 0,0 0 0 0 0,10 11 0 0 0,2 6 84 0 0,2-2 1 0 0,1 0-1 0 0,1-1 1 0 0,1-1-1 0 0,1-1 1 0 0,1-1-1 0 0,1-1 0 0 0,1-1 1 0 0,0-2-1 0 0,1 0 1 0 0,0-2-1 0 0,2-1 1 0 0,-1-1-1 0 0,2-1 0 0 0,47 10 1 0 0,33 0 253 0 0,128 8 0 0 0,-40-8-1800 0 0,-158-15 1181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6.5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45 10 9922 0 0,'0'0'659'0'0,"0"-7"2240"0"0,-1 4-3283 0 0,-6 34-74 0 0,1 0 0 0 0,-2 37 0 0 0,1-4 481 0 0,4-43-257 0 0,-10 88 1230 0 0,15-37-3824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7.0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1 152 14003 0 0,'0'0'1214'0'0,"7"6"-3105"0"0,3 13 1805 0 0,0 0 1 0 0,-1 1 0 0 0,-2 1 0 0 0,0-1 0 0 0,7 33 0 0 0,8 23 391 0 0,-16-56-169 0 0,20 48 217 0 0,-23-63-257 0 0,-1 0 0 0 0,0-1 0 0 0,1 1 0 0 0,0-1 0 0 0,0 0 0 0 0,1 0 0 0 0,-1 0 0 0 0,1-1 0 0 0,0 1 0 0 0,0-1 0 0 0,5 4 0 0 0,-8-6-40 0 0,0-1-1 0 0,0 1 0 0 0,0-1 1 0 0,0 0-1 0 0,-1 0 0 0 0,1 1 0 0 0,0-1 1 0 0,0 0-1 0 0,0 0 0 0 0,0 0 1 0 0,0 0-1 0 0,0 0 0 0 0,0 0 0 0 0,0 0 1 0 0,-1 0-1 0 0,1 0 0 0 0,0 0 0 0 0,0 0 1 0 0,0-1-1 0 0,0 1 0 0 0,0 0 1 0 0,0-1-1 0 0,1 0 0 0 0,17-19 453 0 0,6-33-716 0 0,-23 48 160 0 0,55-160-2884 0 0,29-65 1411 0 0,-84 226 1554 0 0,0-1 1 0 0,0 1 0 0 0,1 0-1 0 0,-1 0 1 0 0,1 0 0 0 0,0 0-1 0 0,0 0 1 0 0,1 0 0 0 0,-1 1-1 0 0,7-5 1 0 0,-9 7-37 0 0,0 1 0 0 0,0-1-1 0 0,0 1 1 0 0,0-1 0 0 0,0 1 0 0 0,0-1-1 0 0,0 1 1 0 0,0 0 0 0 0,0 0-1 0 0,0-1 1 0 0,1 1 0 0 0,-1 0 0 0 0,0 0-1 0 0,0 0 1 0 0,0 0 0 0 0,0 1 0 0 0,0-1-1 0 0,0 0 1 0 0,3 1 0 0 0,-2 0-7 0 0,0 0 1 0 0,0 1 0 0 0,-1-1-1 0 0,1 1 1 0 0,0-1-1 0 0,0 1 1 0 0,-1-1 0 0 0,1 1-1 0 0,-1 0 1 0 0,1 0-1 0 0,-1 0 1 0 0,0 0 0 0 0,2 3-1 0 0,10 24 173 0 0,-1 1-1 0 0,-2 0 1 0 0,12 56-1 0 0,-2-10 217 0 0,5 17 26 0 0,25 79 67 0 0,-38-139-251 0 0,1-1 1 0 0,1-1 0 0 0,22 35 0 0 0,-1-19-2605 0 0,-30-39 1910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7.7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61 2 9202 0 0,'0'0'4234'0'0,"0"0"-4252"0"0,-1-1-1 0 0,1 1 0 0 0,0 0 1 0 0,0 0-1 0 0,0 0 0 0 0,-1 0 1 0 0,1 0-1 0 0,0 0 0 0 0,0 0 1 0 0,0 0-1 0 0,-1 0 1 0 0,1 0-1 0 0,0 0 0 0 0,0 0 1 0 0,-1 0-1 0 0,1 0 0 0 0,0 0 1 0 0,0 0-1 0 0,-1 0 0 0 0,1 0 1 0 0,0 0-1 0 0,0 0 0 0 0,0 0 1 0 0,-1 0-1 0 0,1 1 1 0 0,0-1-1 0 0,0 0 0 0 0,0 0 1 0 0,-1 0-1 0 0,1 0 0 0 0,0 0 1 0 0,0 1-1 0 0,0-1 0 0 0,0 0 1 0 0,0 0-1 0 0,-1 0 1 0 0,1 1-1 0 0,0-1 0 0 0,0 0 1 0 0,0 0-1 0 0,0 0 0 0 0,0 1 1 0 0,-4 5-70 0 0,1-1 0 0 0,0 1 1 0 0,0 0-1 0 0,1 0 0 0 0,0 0 1 0 0,0 1-1 0 0,0-1 0 0 0,-1 11 1 0 0,-5 64 211 0 0,6-43-2 0 0,-11 90 1285 0 0,7 246 0 0 0,7-367-1317 0 0,0-1 1 0 0,0 1-1 0 0,1-1 1 0 0,-1 1-1 0 0,1-1 1 0 0,1 1 0 0 0,3 6-1 0 0,-6-11-214 0 0,1 0 0 0 0,0-1-1 0 0,0 1 1 0 0,0-1 0 0 0,0 1 0 0 0,0-1 0 0 0,0 0-1 0 0,0 1 1 0 0,0-1 0 0 0,1 0 0 0 0,-1 0 0 0 0,1 0 0 0 0,-1 0-1 0 0,1 0 1 0 0,-1 0 0 0 0,1 0 0 0 0,-1-1 0 0 0,1 1-1 0 0,0 0 1 0 0,-1-1 0 0 0,1 0 0 0 0,0 1 0 0 0,-1-1-1 0 0,1 0 1 0 0,0 0 0 0 0,0 1 0 0 0,-1-2 0 0 0,1 1-1 0 0,0 0 1 0 0,0 0 0 0 0,2-1 0 0 0,7-3-1594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8.2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507 1 12891 0 0,'1'1'-83'0'0,"-1"-1"-1"0"0,1 1 1 0 0,0 0 0 0 0,-1-1 0 0 0,1 1-1 0 0,0 0 1 0 0,-1 0 0 0 0,1-1 0 0 0,-1 1 0 0 0,1 0-1 0 0,-1 0 1 0 0,0 0 0 0 0,1 0 0 0 0,-1 0 0 0 0,0 0-1 0 0,0 0 1 0 0,1 0 0 0 0,-1 0 0 0 0,0 0 0 0 0,0 0-1 0 0,0 0 1 0 0,0 0 0 0 0,0 0 0 0 0,-1 0-1 0 0,1 0 1 0 0,0-1 0 0 0,-1 3 0 0 0,-4 29-488 0 0,-13 11 945 0 0,-3 0 1 0 0,-1-1-1 0 0,-54 74 0 0 0,57-88-315 0 0,6-8 19 0 0,-90 121 553 0 0,90-126-484 0 0,0 0-1 0 0,-1-2 1 0 0,0 1-1 0 0,-1-2 0 0 0,0 0 1 0 0,-31 18-1 0 0,43-28-153 0 0,0-1 0 0 0,0 1 0 0 0,0-1 0 0 0,0 0 0 0 0,-1 1 1 0 0,1-1-1 0 0,0-1 0 0 0,-1 1 0 0 0,1 0 0 0 0,-1-1 0 0 0,1 0 0 0 0,-1 0 0 0 0,1 0 0 0 0,0 0 0 0 0,-1-1 0 0 0,1 1 0 0 0,-1-1 0 0 0,1 0 0 0 0,0 0 0 0 0,-1 0 1 0 0,-4-2-1 0 0,5 1-208 0 0,1 0 0 0 0,0 0 1 0 0,0 0-1 0 0,0-1 0 0 0,0 1 0 0 0,0 0 1 0 0,0-1-1 0 0,0 1 0 0 0,1-1 1 0 0,-1 1-1 0 0,1-1 0 0 0,0 0 1 0 0,0 0-1 0 0,0 0 0 0 0,0 1 1 0 0,0-1-1 0 0,1 0 0 0 0,-1 0 0 0 0,1 0 1 0 0,0 0-1 0 0,0 0 0 0 0,0 0 1 0 0,0 0-1 0 0,1 0 0 0 0,0-4 1 0 0,-1 2 199 0 0,1 1 0 0 0,0 0-1 0 0,0-1 1 0 0,0 1 0 0 0,0 0 0 0 0,1 0 0 0 0,-1 0 0 0 0,1 0 0 0 0,0 0 0 0 0,1 0 0 0 0,-1 0 0 0 0,0 1 0 0 0,1-1 0 0 0,0 1 0 0 0,0 0 0 0 0,0-1 0 0 0,0 2 0 0 0,8-7 0 0 0,-7 8 201 0 0,0-1-1 0 0,0 0 1 0 0,0 1 0 0 0,0 0 0 0 0,0 0 0 0 0,0 0-1 0 0,1 0 1 0 0,-1 1 0 0 0,0-1 0 0 0,1 1-1 0 0,-1 0 1 0 0,0 1 0 0 0,1-1 0 0 0,-1 1 0 0 0,0 0-1 0 0,0 0 1 0 0,0 0 0 0 0,1 0 0 0 0,4 3 0 0 0,19 10 581 0 0,1 2 0 0 0,-2 1 0 0 0,0 1-1 0 0,38 33 1 0 0,6 4-544 0 0,14 8-151 0 0,-38-25-797 0 0,91 52 1 0 0,-94-72-16 0 0,-23-11 667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8.6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318 120 7082 0 0,'0'-5'326'0'0,"0"-1"0"0"0,0 1 1 0 0,-1-1-1 0 0,0 1 1 0 0,0-1-1 0 0,0 1 1 0 0,-1 0-1 0 0,0-1 0 0 0,0 1 1 0 0,0 0-1 0 0,0 0 1 0 0,-1 0-1 0 0,0 1 1 0 0,0-1-1 0 0,0 1 1 0 0,-1-1-1 0 0,1 1 0 0 0,-5-4 1 0 0,4 6-248 0 0,1-1 0 0 0,-1 1 1 0 0,0 0-1 0 0,1 0 0 0 0,-1 0 0 0 0,0 1 1 0 0,0-1-1 0 0,0 1 0 0 0,0 0 0 0 0,-1 0 1 0 0,1 0-1 0 0,0 1 0 0 0,0 0 0 0 0,0-1 1 0 0,-1 1-1 0 0,1 1 0 0 0,0-1 0 0 0,0 1 1 0 0,0-1-1 0 0,-1 1 0 0 0,1 1 0 0 0,0-1 1 0 0,-7 4-1 0 0,1-1-70 0 0,0 1 0 0 0,1 0 1 0 0,-1 1-1 0 0,1 0 0 0 0,1 1 0 0 0,-1 0 1 0 0,1 0-1 0 0,0 1 0 0 0,1 0 1 0 0,0 0-1 0 0,-12 17 0 0 0,11-11 34 0 0,1 0 1 0 0,0 0-1 0 0,0 1 0 0 0,1 0 1 0 0,1 0-1 0 0,1 0 0 0 0,-5 28 1 0 0,7-25 2 0 0,0-1 0 0 0,1 0 1 0 0,0 1-1 0 0,2-1 0 0 0,0 0 1 0 0,1 1-1 0 0,1-1 0 0 0,0 0 1 0 0,1 0-1 0 0,1 0 0 0 0,1-1 1 0 0,0 0-1 0 0,2 0 0 0 0,-1 0 1 0 0,18 25-1 0 0,-17-30-288 0 0,0-1 0 0 0,1 0 0 0 0,0-1 0 0 0,0 0 0 0 0,1 0 0 0 0,0-1 1 0 0,0 0-1 0 0,1-1 0 0 0,0 0 0 0 0,1 0 0 0 0,-1-2 0 0 0,24 9 0 0 0,-9-8-1035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9.31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231 849 13835 0 0,'-1'-5'350'0'0,"-1"-2"195"0"0,0 0 1 0 0,-1 0 0 0 0,1 0-1 0 0,-1 0 1 0 0,-8-12-1 0 0,10 18-529 0 0,0 0 0 0 0,0 0 0 0 0,0 0 0 0 0,0 0 0 0 0,0 0 0 0 0,0 0 0 0 0,0 0 0 0 0,-1 0-1 0 0,1 0 1 0 0,0 1 0 0 0,0-1 0 0 0,-1 1 0 0 0,1-1 0 0 0,-1 1 0 0 0,1-1 0 0 0,0 1 0 0 0,-1 0 0 0 0,1-1-1 0 0,-1 1 1 0 0,1 0 0 0 0,-1 0 0 0 0,1 0 0 0 0,0 0 0 0 0,-1 1 0 0 0,1-1 0 0 0,-1 0 0 0 0,1 0-1 0 0,-1 1 1 0 0,1-1 0 0 0,0 1 0 0 0,-1 0 0 0 0,1-1 0 0 0,0 1 0 0 0,0 0 0 0 0,-1 0 0 0 0,0 1 0 0 0,-7 4-95 0 0,0 1 0 0 0,0 0 1 0 0,1 1-1 0 0,0-1 0 0 0,1 2 1 0 0,0-1-1 0 0,-9 14 1 0 0,-35 68-155 0 0,44-77 240 0 0,0 1 0 0 0,-6 23 1 0 0,11-32 25 0 0,1-1 0 0 0,0 1-1 0 0,0-1 1 0 0,1 1 0 0 0,-1 0 0 0 0,1-1 0 0 0,0 1 0 0 0,0 0 0 0 0,1-1 0 0 0,-1 1 0 0 0,1-1 0 0 0,2 9-1 0 0,-2-12-8 0 0,-1 0 0 0 0,1 0-1 0 0,-1 0 1 0 0,1 0-1 0 0,0 0 1 0 0,-1 0-1 0 0,1 0 1 0 0,0 0-1 0 0,0 0 1 0 0,-1-1 0 0 0,1 1-1 0 0,0 0 1 0 0,0-1-1 0 0,0 1 1 0 0,0 0-1 0 0,0-1 1 0 0,0 1-1 0 0,0-1 1 0 0,0 1 0 0 0,0-1-1 0 0,0 0 1 0 0,2 1-1 0 0,0-1-15 0 0,0 0-1 0 0,0 0 1 0 0,0 0-1 0 0,0 0 0 0 0,0 0 1 0 0,0-1-1 0 0,0 1 1 0 0,4-2-1 0 0,3-2-261 0 0,-1 1-1 0 0,0-1 0 0 0,0-1 1 0 0,9-6-1 0 0,-8 4-295 0 0,-2-1-1 0 0,1 1 0 0 0,-1-2 0 0 0,0 1 1 0 0,-1-1-1 0 0,0 0 0 0 0,0-1 1 0 0,-1 0-1 0 0,0 0 0 0 0,6-14 0 0 0,2-10 663 0 0,19-68 0 0 0,-33 108 394 0 0,0 1 0 0 0,0 0 1 0 0,1-1-1 0 0,0 1 0 0 0,0-1 0 0 0,1 1 1 0 0,0-1-1 0 0,0 1 0 0 0,4 8 1 0 0,-1-4-307 0 0,1 1 1 0 0,-1 0-1 0 0,2-1 1 0 0,0 0 0 0 0,10 13-1 0 0,-10-17-110 0 0,0 0 0 0 0,1 0-1 0 0,-1 0 1 0 0,2-1 0 0 0,-1 0-1 0 0,1-1 1 0 0,-1 0 0 0 0,1 0 0 0 0,1-1-1 0 0,-1 0 1 0 0,1 0 0 0 0,-1-1-1 0 0,1-1 1 0 0,0 1 0 0 0,0-2-1 0 0,0 1 1 0 0,0-1 0 0 0,1-1-1 0 0,-1 0 1 0 0,0 0 0 0 0,0-1-1 0 0,0-1 1 0 0,0 1 0 0 0,0-2-1 0 0,0 1 1 0 0,14-7 0 0 0,-6 2-117 0 0,-1-1 0 0 0,1-1 1 0 0,-2 0-1 0 0,1-1 0 0 0,-1-1 0 0 0,-1-1 1 0 0,0 0-1 0 0,-1-1 0 0 0,0-1 0 0 0,-1 0 1 0 0,0 0-1 0 0,-1-2 0 0 0,12-19 0 0 0,-10 9-578 0 0,-1 0-1 0 0,-1-1 0 0 0,-2-1 0 0 0,0 0 0 0 0,6-32 0 0 0,15-149-4943 0 0,-27 114 5019 0 0,-1-100-795 0 0,-1 150 445 0 0,-3 34 1028 0 0,-4-3 201 0 0,3 7 84 0 0,0 1 1 0 0,0 0-1 0 0,-1 0 0 0 0,0 0 0 0 0,0 0 1 0 0,-1 0-1 0 0,1 0 0 0 0,-1 1 1 0 0,0 0-1 0 0,-8-8 0 0 0,10 11-392 0 0,0 0-1 0 0,0 1 1 0 0,0-1 0 0 0,0 1-1 0 0,0 0 1 0 0,0 0 0 0 0,-1 0-1 0 0,1 0 1 0 0,0 0 0 0 0,0 0-1 0 0,-1 0 1 0 0,1 1-1 0 0,-1-1 1 0 0,1 1 0 0 0,-1 0-1 0 0,1 0 1 0 0,-1 0 0 0 0,1 0-1 0 0,0 0 1 0 0,-1 0 0 0 0,1 1-1 0 0,-1-1 1 0 0,1 1 0 0 0,-1-1-1 0 0,1 1 1 0 0,0 0-1 0 0,0 0 1 0 0,-1 0 0 0 0,1 1-1 0 0,0-1 1 0 0,-2 2 0 0 0,-6 5-47 0 0,0 0 1 0 0,1 1 0 0 0,0 1-1 0 0,1-1 1 0 0,0 1 0 0 0,0 1 0 0 0,1-1-1 0 0,0 1 1 0 0,1 1 0 0 0,0-1-1 0 0,1 1 1 0 0,-7 23 0 0 0,3-2 123 0 0,1 0 1 0 0,1 1 0 0 0,-3 56-1 0 0,8-35 25 0 0,1 0 0 0 0,4 0 1 0 0,1 0-1 0 0,17 73 0 0 0,-12-89-9 0 0,1 0 0 0 0,3 0 0 0 0,1-1 1 0 0,1-1-1 0 0,2 0 0 0 0,37 56 0 0 0,-46-81-300 0 0,1 0 0 0 0,0 0 0 0 0,1-1 0 0 0,0 0 1 0 0,1-1-1 0 0,0 0 0 0 0,1-1 0 0 0,0 0 0 0 0,0-1 0 0 0,1 0 0 0 0,0-1 0 0 0,0 0 0 0 0,1-1 0 0 0,0-1 0 0 0,0 0 0 0 0,18 3 1 0 0,2-3 58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9.7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396 42 18332 0 0,'-1'-2'-34'0'0,"0"0"1"0"0,1-1-1 0 0,-1 1 0 0 0,0 0 0 0 0,0 0 1 0 0,0 0-1 0 0,0 0 0 0 0,0 0 1 0 0,-1 0-1 0 0,1 1 0 0 0,0-1 0 0 0,-1 0 1 0 0,0 1-1 0 0,1-1 0 0 0,-1 1 1 0 0,0-1-1 0 0,0 1 0 0 0,0 0 1 0 0,0 0-1 0 0,0 0 0 0 0,0 0 0 0 0,0 0 1 0 0,0 0-1 0 0,0 0 0 0 0,0 1 1 0 0,-1-1-1 0 0,1 1 0 0 0,0 0 1 0 0,0-1-1 0 0,-1 1 0 0 0,1 0 0 0 0,-4 1 1 0 0,-21-2-162 0 0,0 2 1 0 0,0 1-1 0 0,-43 8 1 0 0,53-7 171 0 0,1 2 0 0 0,-1 0 0 0 0,1 0 1 0 0,0 2-1 0 0,1 0 0 0 0,-29 17 0 0 0,42-22 1 0 0,0-1 0 0 0,0 1 0 0 0,0-1-1 0 0,0 1 1 0 0,0 0 0 0 0,0-1 0 0 0,1 1 0 0 0,-1 0 0 0 0,0 0-1 0 0,1 1 1 0 0,-1-1 0 0 0,1 0 0 0 0,0 0 0 0 0,0 1 0 0 0,0-1-1 0 0,0 0 1 0 0,0 3 0 0 0,1-3 1 0 0,0 0-1 0 0,0 0 1 0 0,0 0 0 0 0,0 0-1 0 0,1 0 1 0 0,-1 0-1 0 0,1 0 1 0 0,0-1 0 0 0,-1 1-1 0 0,1 0 1 0 0,0 0 0 0 0,0-1-1 0 0,0 1 1 0 0,0-1-1 0 0,0 1 1 0 0,0-1 0 0 0,1 1-1 0 0,-1-1 1 0 0,1 1-1 0 0,-1-1 1 0 0,1 0 0 0 0,-1 0-1 0 0,3 1 1 0 0,29 19-20 0 0,1-2 0 0 0,1-1 0 0 0,71 25 0 0 0,30 14 36 0 0,-119-48-14 0 0,1 1 0 0 0,-2 0 0 0 0,1 1 0 0 0,-1 1 0 0 0,18 19 0 0 0,-31-28 24 0 0,1 0-1 0 0,-1 0 0 0 0,-1 1 1 0 0,1-1-1 0 0,-1 1 1 0 0,1 0-1 0 0,-1 0 0 0 0,0 0 1 0 0,0 0-1 0 0,-1 0 0 0 0,2 5 1 0 0,-3-8 26 0 0,1 1 0 0 0,-1 0 1 0 0,0-1-1 0 0,0 1 0 0 0,0 0 1 0 0,-1-1-1 0 0,1 1 0 0 0,0-1 1 0 0,-1 1-1 0 0,1-1 0 0 0,0 1 0 0 0,-1-1 1 0 0,0 1-1 0 0,1-1 0 0 0,-1 1 1 0 0,0-1-1 0 0,0 1 0 0 0,0-1 1 0 0,0 0-1 0 0,0 0 0 0 0,0 1 0 0 0,0-1 1 0 0,0 0-1 0 0,-1 0 0 0 0,1 0 1 0 0,0 0-1 0 0,-1 0 0 0 0,1-1 1 0 0,-1 1-1 0 0,1 0 0 0 0,-1-1 0 0 0,-2 2 1 0 0,-17 5 285 0 0,-1-1 1 0 0,1 0 0 0 0,-1-1-1 0 0,-31 2 1 0 0,-93-1 5 0 0,64-4-368 0 0,68-2-32 0 0,-13 1-913 0 0,-47 8 0 0 0,52-4 51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0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262 21 8986 0 0,'-61'0'750'0'0,"-140"5"5584"0"0,218 1-5145 0 0,14 1-1326 0 0,131 0 293 0 0,180-15 0 0 0,-196 2-81 0 0,69-2 58 0 0,1097-16 404 0 0,-1187 27-54 0 0,602 18-5767 0 0,-631-16 4381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0.8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661 27 16948 0 0,'-1'-2'-12'0'0,"1"1"1"0"0,-1-1-1 0 0,0 1 0 0 0,0-1 1 0 0,0 1-1 0 0,0-1 1 0 0,0 1-1 0 0,0 0 1 0 0,0-1-1 0 0,-1 1 1 0 0,1 0-1 0 0,0 0 1 0 0,-1 0-1 0 0,1 0 0 0 0,-1 0 1 0 0,1 0-1 0 0,-1 1 1 0 0,1-1-1 0 0,-1 0 1 0 0,1 1-1 0 0,-1-1 1 0 0,0 1-1 0 0,0-1 1 0 0,1 1-1 0 0,-1 0 1 0 0,0 0-1 0 0,1 0 0 0 0,-1 0 1 0 0,0 0-1 0 0,-3 1 1 0 0,-9 0-257 0 0,1 1 0 0 0,-27 7 0 0 0,22-5 119 0 0,-85 22-35 0 0,1 5 0 0 0,-108 49 0 0 0,200-76 181 0 0,-32 14 75 0 0,40-17-82 0 0,0 0 0 0 0,0 0 0 0 0,0 0 0 0 0,0 0 1 0 0,0 1-1 0 0,0-1 0 0 0,1 1 0 0 0,-1-1 0 0 0,0 1 0 0 0,1 0 0 0 0,-1 0 0 0 0,1 0 1 0 0,-1 0-1 0 0,-1 3 0 0 0,3-4-8 0 0,0 0 0 0 0,0 0 0 0 0,0 0 0 0 0,1 0 0 0 0,-1-1 0 0 0,0 1 0 0 0,0 0 0 0 0,1 0 0 0 0,-1 0 0 0 0,0-1 0 0 0,1 1 0 0 0,-1 0 0 0 0,1 0 0 0 0,-1-1 0 0 0,1 1 0 0 0,-1 0 0 0 0,1-1 0 0 0,0 1 0 0 0,-1-1 0 0 0,1 1 0 0 0,0 0 0 0 0,-1-1 0 0 0,1 0 0 0 0,0 1 0 0 0,0-1 0 0 0,-1 1 0 0 0,1-1 0 0 0,0 0 0 0 0,1 1 0 0 0,28 9-225 0 0,-27-9 222 0 0,101 23-654 0 0,43 14-5060 0 0,-146-38 5670 0 0,1 0-1 0 0,-1 0 1 0 0,0 1-1 0 0,1-1 1 0 0,-1 1-1 0 0,0-1 0 0 0,0 1 1 0 0,0-1-1 0 0,1 1 1 0 0,-1 0-1 0 0,0 0 1 0 0,0-1-1 0 0,0 1 0 0 0,0 0 1 0 0,0 0-1 0 0,0 0 1 0 0,0 0-1 0 0,-1 0 1 0 0,1 0-1 0 0,0 0 0 0 0,-1 0 1 0 0,1 1-1 0 0,0-1 1 0 0,-1 0-1 0 0,1 0 1 0 0,-1 1-1 0 0,1 1 0 0 0,-2-1 111 0 0,1 0 0 0 0,-1 0 0 0 0,0 0-1 0 0,0 0 1 0 0,1-1 0 0 0,-1 1 0 0 0,0 0-1 0 0,-1-1 1 0 0,1 1 0 0 0,0 0-1 0 0,0-1 1 0 0,-1 0 0 0 0,1 1 0 0 0,-1-1-1 0 0,1 0 1 0 0,-1 1 0 0 0,-3 1-1 0 0,-101 57 3420 0 0,66-39-2120 0 0,-44 30-1 0 0,73-43-1197 0 0,1 0 0 0 0,0 0 1 0 0,1 1-1 0 0,0 0 0 0 0,0 0 1 0 0,1 1-1 0 0,0 0 0 0 0,-11 20 0 0 0,17-26-149 0 0,0 0-1 0 0,0 0 0 0 0,1 0 1 0 0,-1 0-1 0 0,1 0 0 0 0,0 1 0 0 0,0-1 1 0 0,0 0-1 0 0,0 1 0 0 0,1-1 1 0 0,0 1-1 0 0,0-1 0 0 0,0 0 0 0 0,0 1 1 0 0,1-1-1 0 0,0 1 0 0 0,0-1 1 0 0,0 0-1 0 0,0 0 0 0 0,1 1 0 0 0,0-1 1 0 0,0 0-1 0 0,0 0 0 0 0,0 0 1 0 0,0-1-1 0 0,1 1 0 0 0,0-1 1 0 0,-1 1-1 0 0,1-1 0 0 0,1 0 0 0 0,-1 0 1 0 0,7 5-1 0 0,3 1-172 0 0,0-1 0 0 0,0 0-1 0 0,1 0 1 0 0,1-2 0 0 0,-1 1 0 0 0,1-2-1 0 0,0 0 1 0 0,16 3 0 0 0,6 0 115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28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86 11402 0 0,'2'-3'369'0'0,"0"0"0"0"0,0 1 0 0 0,1-1 0 0 0,-1 0 0 0 0,1 1 0 0 0,-1-1 0 0 0,1 1 0 0 0,0 0 0 0 0,0 0 0 0 0,0 0 0 0 0,0 0 0 0 0,0 1 0 0 0,5-3 0 0 0,50-14-1319 0 0,-41 13 1334 0 0,11-3-400 0 0,1 1 0 0 0,45-4-1 0 0,-60 9-257 0 0,-1 2 0 0 0,1 0 0 0 0,-1 0 0 0 0,1 1 0 0 0,0 1 0 0 0,-1 0-1 0 0,24 8 1 0 0,-21-2-651 0 0,-3 2-316 0 0</inkml:trace>
  <inkml:trace contextRef="#ctx0" brushRef="#br0" timeOffset="1">91 275 13619 0 0,'0'0'3879'0'0,"2"-4"-3633"0"0,4 0-243 0 0,-1 0 1 0 0,1 0-1 0 0,0 0 0 0 0,0 1 1 0 0,0 0-1 0 0,0 0 1 0 0,0 0-1 0 0,1 1 0 0 0,-1 0 1 0 0,1 0-1 0 0,0 1 1 0 0,-1 0-1 0 0,11-1 0 0 0,7 0-893 0 0,-1 2-1 0 0,43 3 0 0 0,16 8-3188 0 0,-37-4 1169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2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292 123 9738 0 0,'1'-22'76'0'0,"-1"13"152"0"0,1 1 0 0 0,-1 0 0 0 0,-1-1 0 0 0,1 1 0 0 0,-1 0 0 0 0,-4-12 0 0 0,5 18-207 0 0,-1 0 1 0 0,0 0-1 0 0,0 1 1 0 0,0-1-1 0 0,0 0 0 0 0,0 1 1 0 0,-1-1-1 0 0,1 0 1 0 0,0 1-1 0 0,-1 0 1 0 0,1-1-1 0 0,-1 1 0 0 0,1 0 1 0 0,-1 0-1 0 0,0 0 1 0 0,0 0-1 0 0,1 0 1 0 0,-1 0-1 0 0,0 0 1 0 0,0 1-1 0 0,0-1 0 0 0,0 1 1 0 0,0-1-1 0 0,0 1 1 0 0,0 0-1 0 0,0 0 1 0 0,0 0-1 0 0,0 0 0 0 0,0 0 1 0 0,0 0-1 0 0,0 0 1 0 0,-3 1-1 0 0,-4 1 20 0 0,-1 1 0 0 0,1-1 0 0 0,0 2-1 0 0,0-1 1 0 0,0 1 0 0 0,0 1 0 0 0,0-1-1 0 0,1 2 1 0 0,0-1 0 0 0,0 1 0 0 0,0 0 0 0 0,1 1-1 0 0,0-1 1 0 0,0 2 0 0 0,1-1 0 0 0,0 1-1 0 0,-9 14 1 0 0,4-5-14 0 0,0 2 0 0 0,2 0 0 0 0,0 0 0 0 0,1 0 0 0 0,1 1 0 0 0,0 0 0 0 0,-3 25 0 0 0,8-33 72 0 0,0-1-1 0 0,1 1 1 0 0,1-1 0 0 0,0 1 0 0 0,1 0-1 0 0,0-1 1 0 0,4 19 0 0 0,-5-27-40 0 0,1 0-1 0 0,0 0 1 0 0,0 0 0 0 0,0 0 0 0 0,0 0 0 0 0,1 0 0 0 0,-1 0-1 0 0,1 0 1 0 0,-1-1 0 0 0,1 1 0 0 0,0-1 0 0 0,0 1 0 0 0,0-1-1 0 0,1 0 1 0 0,-1 1 0 0 0,1-1 0 0 0,-1 0 0 0 0,1-1 0 0 0,-1 1-1 0 0,1 0 1 0 0,0-1 0 0 0,0 1 0 0 0,0-1 0 0 0,0 0-1 0 0,0 0 1 0 0,0 0 0 0 0,0-1 0 0 0,0 1 0 0 0,0-1 0 0 0,1 0-1 0 0,-1 1 1 0 0,4-2 0 0 0,-2 0-105 0 0,-1 0 0 0 0,1 0-1 0 0,0-1 1 0 0,0 1 0 0 0,0-1 0 0 0,-1-1-1 0 0,1 1 1 0 0,-1-1 0 0 0,0 1 0 0 0,0-1 0 0 0,0 0-1 0 0,0-1 1 0 0,0 1 0 0 0,-1-1 0 0 0,1 1 0 0 0,-1-1-1 0 0,4-5 1 0 0,4-8-928 0 0,1 0 1 0 0,15-34-1 0 0,-9 5-103 0 0,-15 34 1615 0 0,2 0 0 0 0,0 1 1 0 0,11-20-1 0 0,-16 30-502 0 0,1 0 0 0 0,0 1 0 0 0,-1-1 0 0 0,1 1 0 0 0,0-1 0 0 0,-1 1 0 0 0,1-1 0 0 0,0 1 0 0 0,0-1 0 0 0,-1 1-1 0 0,1 0 1 0 0,0-1 0 0 0,0 1 0 0 0,0 0 0 0 0,0 0 0 0 0,-1-1 0 0 0,1 1 0 0 0,0 0 0 0 0,0 0 0 0 0,0 0-1 0 0,0 0 1 0 0,0 0 0 0 0,-1 0 0 0 0,1 1 0 0 0,0-1 0 0 0,0 0 0 0 0,0 0 0 0 0,0 1 0 0 0,-1-1 0 0 0,1 0 0 0 0,0 1-1 0 0,0-1 1 0 0,-1 1 0 0 0,1-1 0 0 0,0 1 0 0 0,-1-1 0 0 0,1 1 0 0 0,0-1 0 0 0,0 2 0 0 0,31 30 88 0 0,-24-24-44 0 0,16 16-30 0 0,-15-13-113 0 0,1 0-1 0 0,0-1 1 0 0,1 0 0 0 0,0-1-1 0 0,0 0 1 0 0,1-1 0 0 0,0 0 0 0 0,1-1-1 0 0,19 8 1 0 0,-11-8-385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2.6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242 0 18748 0 0,'-14'2'-73'0'0,"0"-1"-1"0"0,0 2 1 0 0,0 0 0 0 0,0 0-1 0 0,0 1 1 0 0,1 1 0 0 0,0 0-1 0 0,0 1 1 0 0,0 1 0 0 0,1 0-1 0 0,0 0 1 0 0,0 1-1 0 0,1 1 1 0 0,0 0 0 0 0,-17 18-1 0 0,26-25 72 0 0,0 1 0 0 0,0-1 0 0 0,1 1 0 0 0,-1-1 0 0 0,0 1 0 0 0,1 0 0 0 0,-1 0 0 0 0,1 0 0 0 0,0 0 0 0 0,0 0 0 0 0,0 0 0 0 0,1 0 0 0 0,-1 0 0 0 0,1 0-1 0 0,0 0 1 0 0,-1 1 0 0 0,1-1 0 0 0,1 6 0 0 0,0-5 12 0 0,1 0-1 0 0,-1 0 1 0 0,1 0-1 0 0,-1-1 0 0 0,1 1 1 0 0,1 0-1 0 0,-1-1 1 0 0,0 1-1 0 0,1-1 1 0 0,-1 1-1 0 0,1-1 0 0 0,5 4 1 0 0,2 1 20 0 0,1 0 0 0 0,0-1 0 0 0,0 0 0 0 0,0 0 1 0 0,1-2-1 0 0,0 1 0 0 0,0-1 0 0 0,15 3 0 0 0,-13-5-300 0 0,1 0 0 0 0,-1-1-1 0 0,1 0 1 0 0,0-2 0 0 0,-1 0 0 0 0,1 0-1 0 0,0-1 1 0 0,-1-1 0 0 0,1 0 0 0 0,26-9 0 0 0,-8-2-316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3.00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0 14563 0 0,'-5'54'-20'0'0,"3"1"0"0"0,3-1 0 0 0,1 0 0 0 0,3 0 0 0 0,19 84 0 0 0,-20-124 292 0 0,-1 0 0 0 0,2-1 0 0 0,9 21 0 0 0,-14-33 264 0 0,5-3-574 0 0,0-1-301 0 0,1-1-1 0 0,-1 0 1 0 0,1 0 0 0 0,-1 0 0 0 0,0 0-1 0 0,-1-1 1 0 0,7-7 0 0 0,32-47-3687 0 0,-8 12 961 0 0,-27 36 2415 0 0,-2 4 795 0 0,0 0 0 0 0,0 0 1 0 0,0 0-1 0 0,0 1 1 0 0,11-7-1 0 0,-15 12 19 0 0,0-1-1 0 0,0 1 1 0 0,0 0-1 0 0,0 0 1 0 0,0 1 0 0 0,0-1-1 0 0,1 0 1 0 0,-1 1-1 0 0,0-1 1 0 0,1 1 0 0 0,-1 0-1 0 0,0 0 1 0 0,1 0-1 0 0,-1 0 1 0 0,0 0 0 0 0,0 0-1 0 0,1 0 1 0 0,-1 1-1 0 0,0-1 1 0 0,1 1 0 0 0,-1 0-1 0 0,0 0 1 0 0,0 0-1 0 0,0 0 1 0 0,4 2 0 0 0,21 17 583 0 0,0 0 1 0 0,47 48 0 0 0,-44-40-2755 0 0,45 35 1 0 0,-48-44 174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3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16676 0 0,'0'0'30'0'0,"16"18"-627"0"0,-4-6 633 0 0,0 0 1 0 0,1-2-1 0 0,0 1 1 0 0,1-2-1 0 0,0 1 0 0 0,0-2 1 0 0,1 0-1 0 0,0-1 1 0 0,0 0-1 0 0,1-1 1 0 0,0-1-1 0 0,0-1 0 0 0,0 0 1 0 0,0-1-1 0 0,22 1 1 0 0,-21-3-705 0 0,0-2 0 0 0,0 0 1 0 0,1-1-1 0 0,-1 0 0 0 0,23-8 0 0 0,-13 3-64 0 0,0-1 574 0 0</inkml:trace>
  <inkml:trace contextRef="#ctx0" brushRef="#br0" timeOffset="1">362 170 12339 0 0,'-30'26'392'0'0,"1"2"1"0"0,2 1-1 0 0,1 1 1 0 0,1 1-1 0 0,2 1 1 0 0,1 1-1 0 0,2 1 1 0 0,-30 68-1 0 0,47-95-347 0 0,1-1-1 0 0,0 0 0 0 0,0 1 1 0 0,1 0-1 0 0,0-1 0 0 0,0 1 0 0 0,0 0 1 0 0,1 11-1 0 0,1-16-158 0 0,-1 1 0 0 0,0-1 0 0 0,1 0 0 0 0,-1 1 0 0 0,1-1 0 0 0,0 0 0 0 0,0 0 0 0 0,0 0-1 0 0,0 0 1 0 0,0 0 0 0 0,0 0 0 0 0,1 0 0 0 0,-1 0 0 0 0,1 0 0 0 0,-1 0 0 0 0,1-1 0 0 0,-1 1 0 0 0,1-1 0 0 0,0 1 0 0 0,0-1 0 0 0,0 0 0 0 0,0 1-1 0 0,0-1 1 0 0,0 0 0 0 0,0 0 0 0 0,1-1 0 0 0,3 2 0 0 0,9 0-1215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4.1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0 106 16131 0 0,'1'0'64'0'0,"1"-1"-1"0"0,-1 0 1 0 0,0 0-1 0 0,0 1 0 0 0,0-1 1 0 0,1 1-1 0 0,-1-1 0 0 0,0 1 1 0 0,0-1-1 0 0,1 1 0 0 0,-1 0 1 0 0,0 0-1 0 0,1 0 1 0 0,-1 0-1 0 0,0 0 0 0 0,1 0 1 0 0,2 0-1 0 0,28 7 277 0 0,-6-2-324 0 0,-11-4 12 0 0,0 0 0 0 0,-1-2 0 0 0,1 1 1 0 0,0-2-1 0 0,0 0 0 0 0,-1-1 0 0 0,1 0 0 0 0,-1-2 1 0 0,0 1-1 0 0,0-2 0 0 0,0 0 0 0 0,-1 0 0 0 0,13-9 1 0 0,-24 14-47 0 0,0 0 0 0 0,0-1 1 0 0,-1 1-1 0 0,1-1 0 0 0,-1 1 1 0 0,1-1-1 0 0,-1 1 0 0 0,1-1 1 0 0,-1 0-1 0 0,0 0 0 0 0,0 0 1 0 0,0 0-1 0 0,0 0 0 0 0,0 0 1 0 0,0 0-1 0 0,-1 0 0 0 0,1 0 1 0 0,0-4-1 0 0,-1 5 4 0 0,0 0 0 0 0,-1 0 0 0 0,1 0 0 0 0,0 0 0 0 0,-1 0 0 0 0,1 0 0 0 0,-1-1 0 0 0,1 1 0 0 0,-1 0 0 0 0,1 0 0 0 0,-1 1 0 0 0,0-1 0 0 0,0 0 0 0 0,1 0 0 0 0,-1 0 0 0 0,0 0 0 0 0,0 1 0 0 0,0-1 0 0 0,0 0 0 0 0,0 1 0 0 0,0-1 0 0 0,0 0 0 0 0,0 1 0 0 0,0-1 0 0 0,0 1 0 0 0,0 0 0 0 0,0-1 0 0 0,0 1-1 0 0,0 0 1 0 0,-1 0 0 0 0,1 0 0 0 0,0 0 0 0 0,0 0 0 0 0,0 0 0 0 0,-2 0 0 0 0,-7 0-4 0 0,1 0-1 0 0,-1 1 1 0 0,1 1-1 0 0,0-1 0 0 0,-1 1 1 0 0,1 1-1 0 0,0 0 1 0 0,0 0-1 0 0,0 0 1 0 0,1 1-1 0 0,-1 1 1 0 0,1 0-1 0 0,0 0 0 0 0,0 0 1 0 0,0 1-1 0 0,-9 9 1 0 0,13-11 36 0 0,0 0 1 0 0,1 0-1 0 0,-1 0 0 0 0,1 0 1 0 0,0 0-1 0 0,0 0 1 0 0,0 1-1 0 0,0 0 1 0 0,1-1-1 0 0,0 1 1 0 0,0 0-1 0 0,0 0 0 0 0,1 0 1 0 0,0 1-1 0 0,0-1 1 0 0,0 0-1 0 0,0 0 1 0 0,1 1-1 0 0,0-1 1 0 0,0 0-1 0 0,0 1 0 0 0,1-1 1 0 0,0 0-1 0 0,0 0 1 0 0,0 0-1 0 0,1 1 1 0 0,-1-1-1 0 0,1 0 1 0 0,0-1-1 0 0,4 7 0 0 0,-2-4-7 0 0,1 0 0 0 0,0 0-1 0 0,0 0 1 0 0,0-1 0 0 0,1 0 0 0 0,0 0-1 0 0,0 0 1 0 0,1-1 0 0 0,0 1-1 0 0,0-2 1 0 0,0 1 0 0 0,0-1-1 0 0,1 0 1 0 0,12 4 0 0 0,-8-4-457 0 0,-1-2 0 0 0,1 1 0 0 0,0-1 0 0 0,0-1 0 0 0,0 0 0 0 0,0-1 1 0 0,0 0-1 0 0,0-1 0 0 0,16-3 0 0 0,-2-1-733 0 0,0-2 0 0 0,-1 0 0 0 0,0-2 0 0 0,40-19 0 0 0,28-26 75 0 0,-62 34 1530 0 0,45-33 2449 0 0,-68 47-1781 0 0,-1-1-1 0 0,0 0 1 0 0,0 0-1 0 0,5-9 1 0 0,-11 15-961 0 0,-1 1 0 0 0,1-1 0 0 0,0 0-1 0 0,-1 1 1 0 0,0-1 0 0 0,1 0 0 0 0,-1 0 0 0 0,1 0 0 0 0,-1 1 0 0 0,0-1 0 0 0,1 0 0 0 0,-1 0 0 0 0,0 0 0 0 0,0 0-1 0 0,0 1 1 0 0,0-1 0 0 0,0 0 0 0 0,0 0 0 0 0,0 0 0 0 0,0 0 0 0 0,0 0 0 0 0,0 1 0 0 0,0-1 0 0 0,0 0 0 0 0,-1 0-1 0 0,1 0 1 0 0,0 0 0 0 0,-1 1 0 0 0,1-1 0 0 0,0 0 0 0 0,-2-1 0 0 0,1 1-28 0 0,-1-1 0 0 0,0 1 0 0 0,0 0 0 0 0,0 0 0 0 0,0 0 0 0 0,0 0 0 0 0,0 0 0 0 0,0 0 0 0 0,0 0 0 0 0,-1 1 0 0 0,-3-2 0 0 0,-7 0-163 0 0,-1 1-1 0 0,1 0 1 0 0,-14 1 0 0 0,8 2-1 0 0,0 0 1 0 0,1 1-1 0 0,0 1 1 0 0,-1 0-1 0 0,-28 13 1 0 0,38-14 61 0 0,1 0 1 0 0,0 1-1 0 0,0 0 1 0 0,0 1-1 0 0,1-1 1 0 0,0 2-1 0 0,0-1 1 0 0,0 1 0 0 0,0 0-1 0 0,1 0 1 0 0,0 1-1 0 0,0 0 1 0 0,-9 14-1 0 0,13-18-5 0 0,1 1-1 0 0,-1-1 1 0 0,1 0 0 0 0,0 1-1 0 0,-1-1 1 0 0,2 1 0 0 0,-1-1-1 0 0,0 1 1 0 0,1-1-1 0 0,-1 1 1 0 0,1-1 0 0 0,0 1-1 0 0,0 0 1 0 0,1-1 0 0 0,-1 1-1 0 0,1-1 1 0 0,0 1-1 0 0,-1-1 1 0 0,2 1 0 0 0,-1-1-1 0 0,0 0 1 0 0,1 1 0 0 0,-1-1-1 0 0,1 0 1 0 0,0 0-1 0 0,0 0 1 0 0,0 0 0 0 0,4 3-1 0 0,-3-3 0 0 0,0-1 1 0 0,1 1-1 0 0,-1-1 0 0 0,1 0 0 0 0,-1 0 1 0 0,1-1-1 0 0,0 1 0 0 0,0-1 0 0 0,0 1 0 0 0,0-1 1 0 0,0 0-1 0 0,0-1 0 0 0,0 1 0 0 0,0-1 0 0 0,0 0 1 0 0,0 0-1 0 0,0 0 0 0 0,0 0 0 0 0,0-1 0 0 0,0 0 1 0 0,0 1-1 0 0,0-1 0 0 0,0-1 0 0 0,7-2 1 0 0,-3 0-47 0 0,0 0 1 0 0,-1 0 0 0 0,1-1-1 0 0,-1 0 1 0 0,0 0 0 0 0,0-1 0 0 0,11-12-1 0 0,-2-1 97 0 0,20-32 0 0 0,-31 43 28 0 0,-4 7 47 0 0,8 6-520 0 0,1 4 175 0 0,1 0 0 0 0,0 0 0 0 0,0-1 0 0 0,1 0-1 0 0,-1-1 1 0 0,2-1 0 0 0,-1 0 0 0 0,1 0-1 0 0,0-1 1 0 0,24 5 0 0 0,-15-7-800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34.49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47 167 18660 0 0,'0'0'433'0'0,"-1"7"-867"0"0,-2 13 330 0 0,1 0-1 0 0,0 27 1 0 0,2-26 241 0 0,-1-1-1 0 0,-8 40 1 0 0,9-59 460 0 0,-20-35-370 0 0,18 21-158 0 0,-1 0 0 0 0,1-1 0 0 0,1 1 0 0 0,1-1 0 0 0,0 1 0 0 0,0 0 0 0 0,1-1-1 0 0,1 1 1 0 0,1 0 0 0 0,-1-1 0 0 0,7-14 0 0 0,-6 20-35 0 0,0 0 0 0 0,0 0 0 0 0,1 1-1 0 0,0-1 1 0 0,0 1 0 0 0,1 0 0 0 0,0 1 0 0 0,0-1-1 0 0,1 1 1 0 0,0 0 0 0 0,0 0 0 0 0,0 1 0 0 0,1-1-1 0 0,-1 2 1 0 0,1-1 0 0 0,0 1 0 0 0,1 0 0 0 0,-1 0-1 0 0,11-3 1 0 0,12-1-114 0 0,0 0-1 0 0,0 3 1 0 0,1 0-1 0 0,34 0 1 0 0,127 7-250 0 0,-172-1 309 0 0,501 46-3427 0 0,-351-27 1016 0 0,-25-3-175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3.32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23 196 3601 0 0,'0'0'6289'0'0,"0"-5"-2723"0"0,5-13-1848 0 0,1 9-1695 0 0,1 0 0 0 0,1 0-1 0 0,-1 0 1 0 0,1 1 0 0 0,1 0 0 0 0,0 1 0 0 0,0 0-1 0 0,15-9 1 0 0,1 2-137 0 0,0 0 0 0 0,1 2-1 0 0,1 1 1 0 0,0 1-1 0 0,53-12 1 0 0,-66 20-30 0 0,0-1 1 0 0,0 2-1 0 0,0 0 0 0 0,0 1 0 0 0,0 0 1 0 0,0 1-1 0 0,0 0 0 0 0,0 1 1 0 0,0 1-1 0 0,0 0 0 0 0,-1 1 0 0 0,0 1 1 0 0,1 0-1 0 0,13 7 0 0 0,-23-10 59 0 0,0 1 0 0 0,-1-1-1 0 0,1 1 1 0 0,0 0-1 0 0,-1 0 1 0 0,1 0 0 0 0,-1 0-1 0 0,0 1 1 0 0,0-1-1 0 0,-1 1 1 0 0,1 0 0 0 0,-1 0-1 0 0,1 0 1 0 0,-1 0-1 0 0,0 0 1 0 0,-1 0 0 0 0,3 9-1 0 0,-3-5 53 0 0,0-1 0 0 0,0 1 0 0 0,-1-1-1 0 0,0 1 1 0 0,-1-1 0 0 0,1 1 0 0 0,-2-1-1 0 0,1 0 1 0 0,-1 1 0 0 0,-3 8 0 0 0,-1 1 144 0 0,-2-1 1 0 0,1 0 0 0 0,-2 0-1 0 0,0-1 1 0 0,-1 0 0 0 0,0-1-1 0 0,-2 0 1 0 0,-21 21 0 0 0,-52 37 704 0 0,44-39-391 0 0,-45 47 0 0 0,80-74-439 0 0,1 1 1 0 0,0 0 0 0 0,0 0 0 0 0,1 0 0 0 0,0 1-1 0 0,0 0 1 0 0,1-1 0 0 0,0 1 0 0 0,0 0 0 0 0,1 1-1 0 0,0-1 1 0 0,1 0 0 0 0,-2 12 0 0 0,3-14 53 0 0,0 0 0 0 0,0 0 1 0 0,0-1-1 0 0,0 1 1 0 0,1 0-1 0 0,0-1 0 0 0,0 1 1 0 0,1 0-1 0 0,0-1 0 0 0,0 0 1 0 0,0 1-1 0 0,0-1 0 0 0,1 0 1 0 0,0 0-1 0 0,0 0 1 0 0,0-1-1 0 0,1 1 0 0 0,0-1 1 0 0,0 1-1 0 0,7 5 0 0 0,-10-9 12 0 0,-1 0 0 0 0,1-1 0 0 0,0 1 0 0 0,0 0 0 0 0,0 0 0 0 0,0-1 0 0 0,0 1 0 0 0,0 0 0 0 0,1-1 0 0 0,-1 1 0 0 0,0-1 0 0 0,0 0 0 0 0,0 1 0 0 0,0-1 0 0 0,1 0 0 0 0,-1 0 0 0 0,0 0 0 0 0,0 0 0 0 0,1 0 0 0 0,-1 0 0 0 0,0 0 0 0 0,0 0 0 0 0,0 0 0 0 0,1 0 0 0 0,-1-1 0 0 0,2 0 0 0 0,-2 0 16 0 0,1 0-1 0 0,-1-1 0 0 0,1 1 1 0 0,-1-1-1 0 0,0 1 1 0 0,0-1-1 0 0,0 1 0 0 0,0-1 1 0 0,0 0-1 0 0,0 1 0 0 0,0-1 1 0 0,-1 0-1 0 0,1 0 0 0 0,-1 0 1 0 0,1-2-1 0 0,1-6 95 0 0,0 0 1 0 0,-1-1-1 0 0,-1 1 1 0 0,1-1 0 0 0,-2-10-1 0 0,-2 7-34 0 0,1 0 0 0 0,-2 0 0 0 0,1 1 1 0 0,-2-1-1 0 0,0 1 0 0 0,-1 0 0 0 0,0 0 0 0 0,-1 1 0 0 0,0 0 0 0 0,-1 0 0 0 0,0 0 1 0 0,-20-19-1 0 0,16 18-35 0 0,-1 1 1 0 0,-1 1 0 0 0,0 0 0 0 0,-1 1-1 0 0,0 0 1 0 0,0 1 0 0 0,-1 1-1 0 0,0 0 1 0 0,-1 2 0 0 0,-17-6 0 0 0,27 10 281 0 0,-21-4-3434 0 0,27 6 2893 0 0,1 0 1 0 0,-1 0 0 0 0,0 0-1 0 0,0 0 1 0 0,1 0 0 0 0,-1 0-1 0 0,0 1 1 0 0,1-1-1 0 0,-1 0 1 0 0,0 0 0 0 0,1 1-1 0 0,-1-1 1 0 0,0 0-1 0 0,1 1 1 0 0,-1-1 0 0 0,0 1-1 0 0,1-1 1 0 0,-1 1-1 0 0,1-1 1 0 0,-1 1 0 0 0,1-1-1 0 0,-1 1 1 0 0,1-1-1 0 0,0 1 1 0 0,-1 0 0 0 0,1-1-1 0 0,0 1 1 0 0,-1 0 0 0 0,1-1-1 0 0,0 1 1 0 0,0 0-1 0 0,0-1 1 0 0,-1 1 0 0 0,1 1-1 0 0,0 8-89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3.7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18612 0 0,'0'0'1511'0'0,"-5"0"-3566"0"0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4.3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58 12747 0 0,'0'0'2612'0'0,"29"-12"-2976"0"0,174-9 43 0 0,84-4 458 0 0,-238 28-700 0 0,-53 4 213 0 0,-6 1 404 0 0,0 0 0 0 0,-1-1 0 0 0,-11 6 0 0 0,12-8-21 0 0,1 0 0 0 0,-1 1 0 0 0,1 0 0 0 0,1 0 0 0 0,-1 1 0 0 0,1 1 0 0 0,-8 8 0 0 0,-149 231-1535 0 0,73-102 2797 0 0,87-137-1666 0 0,-2 1 852 0 0,1 1-1 0 0,0 0 1 0 0,0 1-1 0 0,-3 10 0 0 0,8-18-543 0 0,0 0 0 0 0,0 0 0 0 0,0 0 1 0 0,1 0-1 0 0,0 0 0 0 0,-1 0 0 0 0,1 0 0 0 0,1 6 0 0 0,-1-7-307 0 0,1 0 0 0 0,-1 0 0 0 0,1-1-1 0 0,0 1 1 0 0,-1 0 0 0 0,1 0 0 0 0,0 0 0 0 0,0-1 0 0 0,0 1 0 0 0,0 0 0 0 0,1-1 0 0 0,-1 1 0 0 0,0-1 0 0 0,3 3 0 0 0,2 0-2081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5.0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0 12195 0 0,'-5'89'-3025'0'0,"-6"128"3394"0"0,17-112 63 0 0,1-60-2863 0 0,-6-38 1933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36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10 6433 0 0,'-5'-9'6176'0'0,"0"18"-5340"0"0,0 22-1648 0 0,4 158 970 0 0,13 356 941 0 0,-10-523-1699 0 0,2-1 1 0 0,9 37 0 0 0,-10-50 206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25.9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1 151 15963 0 0,'-1'-1'-64'0'0,"1"1"-1"0"0,0-1 0 0 0,0 0 1 0 0,0 1-1 0 0,0-1 0 0 0,0 1 0 0 0,0-1 1 0 0,0 0-1 0 0,0 1 0 0 0,0-1 1 0 0,0 1-1 0 0,1-1 0 0 0,-1 0 0 0 0,0 1 1 0 0,0-1-1 0 0,0 1 0 0 0,1-1 1 0 0,-1 1-1 0 0,0-1 0 0 0,1 1 0 0 0,-1-1 1 0 0,0 1-1 0 0,1-1 0 0 0,-1 1 1 0 0,1-1-1 0 0,-1 1 0 0 0,1-1 0 0 0,12 8-1035 0 0,12 25-24 0 0,5 20 712 0 0,31 51 417 0 0,-54-93 114 0 0,1 0 1 0 0,0 0-1 0 0,1-1 1 0 0,0 0-1 0 0,0 0 1 0 0,1-1-1 0 0,13 8 1 0 0,-21-14-40 0 0,0-1 1 0 0,1 1-1 0 0,-1-1 1 0 0,1 0-1 0 0,-1 0 1 0 0,1 0-1 0 0,0 0 0 0 0,-1-1 1 0 0,1 1-1 0 0,0-1 1 0 0,0 1-1 0 0,0-1 1 0 0,-1 0-1 0 0,1 0 1 0 0,0 0-1 0 0,0 0 0 0 0,-1-1 1 0 0,6-1-1 0 0,-4 1-45 0 0,0-1 0 0 0,-1 0 0 0 0,1 0 0 0 0,0 0 0 0 0,-1-1 0 0 0,0 1-1 0 0,1-1 1 0 0,-1 0 0 0 0,0 0 0 0 0,-1 0 0 0 0,5-5 0 0 0,4-8-315 0 0,-1-2 0 0 0,-1 1 1 0 0,0-1-1 0 0,8-24 0 0 0,-12 29-87 0 0,8-21-325 0 0,1-5 407 0 0,2 1 0 0 0,2 1 1 0 0,1 0-1 0 0,25-34 0 0 0,-44 71 299 0 0,0-1-1 0 0,0 1 1 0 0,0 0 0 0 0,0 0-1 0 0,0-1 1 0 0,1 1-1 0 0,-1 0 1 0 0,0 0 0 0 0,0 0-1 0 0,0-1 1 0 0,1 1 0 0 0,-1 0-1 0 0,0 0 1 0 0,0 0 0 0 0,0 0-1 0 0,1 0 1 0 0,-1-1 0 0 0,0 1-1 0 0,0 0 1 0 0,1 0 0 0 0,-1 0-1 0 0,0 0 1 0 0,1 0-1 0 0,-1 0 1 0 0,0 0 0 0 0,0 0-1 0 0,1 0 1 0 0,-1 0 0 0 0,0 0-1 0 0,0 0 1 0 0,1 0 0 0 0,-1 0-1 0 0,0 0 1 0 0,0 0 0 0 0,1 0-1 0 0,-1 1 1 0 0,7 9-42 0 0,0 16-257 0 0,10 165 970 0 0,0 1 255 0 0,-12-160-385 0 0,1 0 1 0 0,2 0 0 0 0,24 60-1 0 0,-30-86-250 0 0,-2-4-166 0 0,0-1 0 0 0,1 1 1 0 0,-1-1-1 0 0,1 1 1 0 0,-1-1-1 0 0,1 1 1 0 0,0-1-1 0 0,0 0 1 0 0,-1 1-1 0 0,1-1 1 0 0,0 0-1 0 0,0 1 1 0 0,0-1-1 0 0,0 0 1 0 0,1 0-1 0 0,-1 0 0 0 0,0 0 1 0 0,2 1-1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2:53.5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285 20 3457 0 0,'-2'-6'1326'0'0,"2"5"-1207"0"0,0 1-1 0 0,0-1 1 0 0,0 1 0 0 0,0-1 0 0 0,0 1 0 0 0,0-1 0 0 0,0 1 0 0 0,0-1 0 0 0,0 1-1 0 0,0-1 1 0 0,0 0 0 0 0,-1 1 0 0 0,1-1 0 0 0,0 1 0 0 0,0 0 0 0 0,-1-1 0 0 0,1 1-1 0 0,0-1 1 0 0,-1 1 0 0 0,1-1 0 0 0,0 1 0 0 0,-1 0 0 0 0,1-1 0 0 0,-1 1 0 0 0,1 0 0 0 0,-2-1-1 0 0,-59 152 262 0 0,-24 18 977 0 0,-16 36 618 0 0,97-197-1944 0 0,1 1 0 0 0,-1 0 1 0 0,2 0-1 0 0,-1 0 1 0 0,1 0-1 0 0,0 0 0 0 0,0 15 1 0 0,2-21-77 0 0,0 0 0 0 0,0 0 0 0 0,0 1 0 0 0,1-1 1 0 0,0 0-1 0 0,-1 0 0 0 0,1 0 0 0 0,0-1 0 0 0,0 1 1 0 0,1 0-1 0 0,-1 0 0 0 0,1 0 0 0 0,-1-1 0 0 0,1 1 1 0 0,0-1-1 0 0,0 1 0 0 0,0-1 0 0 0,0 0 0 0 0,0 0 1 0 0,1 0-1 0 0,-1 0 0 0 0,0 0 0 0 0,1 0 0 0 0,0-1 1 0 0,-1 1-1 0 0,6 1 0 0 0,1 0 70 0 0,0 0 1 0 0,1 0-1 0 0,-1-1 0 0 0,0 0 1 0 0,1-1-1 0 0,-1 0 0 0 0,1-1 1 0 0,-1 0-1 0 0,1 0 1 0 0,-1-1-1 0 0,1 0 0 0 0,-1-1 1 0 0,1 0-1 0 0,-1-1 0 0 0,17-6 1 0 0,-15 4 128 0 0,1 0 1 0 0,-1-1 0 0 0,0 0-1 0 0,0-1 1 0 0,-1 0 0 0 0,0-1-1 0 0,0 0 1 0 0,-1-1 0 0 0,0 0-1 0 0,0 0 1 0 0,11-17 0 0 0,-18 24-69 0 0,-1 0 0 0 0,1-1 1 0 0,-1 1-1 0 0,1 0 0 0 0,-1-1 1 0 0,0 1-1 0 0,0-1 0 0 0,0 1 0 0 0,0-1 1 0 0,0 1-1 0 0,0-1 0 0 0,-1 0 1 0 0,0 1-1 0 0,1-1 0 0 0,-1 0 0 0 0,0 0 1 0 0,0 1-1 0 0,0-1 0 0 0,-1 0 1 0 0,1 1-1 0 0,-1-1 0 0 0,1 0 0 0 0,-1 1 1 0 0,0-1-1 0 0,0 1 0 0 0,0-1 1 0 0,0 1-1 0 0,-1-1 0 0 0,1 1 1 0 0,-1 0-1 0 0,1 0 0 0 0,-1 0 0 0 0,0-1 1 0 0,0 2-1 0 0,-3-4 0 0 0,0 1-12 0 0,-1 0-1 0 0,0 1 0 0 0,0 0 1 0 0,0 0-1 0 0,0 0 0 0 0,-1 1 0 0 0,1-1 1 0 0,-1 2-1 0 0,1-1 0 0 0,-1 1 1 0 0,0 0-1 0 0,0 0 0 0 0,-7 1 1 0 0,-4 0-257 0 0,-1 1 0 0 0,1 1 1 0 0,-1 1-1 0 0,1 1 1 0 0,-1 0-1 0 0,2 2 1 0 0,-1 0-1 0 0,0 1 0 0 0,1 0 1 0 0,-29 19-1 0 0,45-26 86 0 0,0 1-8 0 0,-1-1 1 0 0,1 1 0 0 0,0-1-1 0 0,0 1 1 0 0,0 0-1 0 0,0-1 1 0 0,0 1-1 0 0,0 0 1 0 0,0 0-1 0 0,0 0 1 0 0,0 0-1 0 0,0 0 1 0 0,0 0-1 0 0,0 0 1 0 0,1 0-1 0 0,-1 0 1 0 0,0 0-1 0 0,1 0 1 0 0,-1 1 0 0 0,1-1-1 0 0,0 0 1 0 0,-1 0-1 0 0,1 1 1 0 0,0-1-1 0 0,-1 0 1 0 0,1 1-1 0 0,0-1 1 0 0,0 0-1 0 0,0 3 1 0 0,9 7-786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5.8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323 14 4441 0 0,'-1'-11'4165'0'0,"0"9"-5247"0"0,1 16 832 0 0,1 1 0 0 0,1 0 0 0 0,5 27 0 0 0,-2-22 2 0 0,1 37 0 0 0,-22 453-443 0 0,9-384 646 0 0,-40 554 490 0 0,39-553 737 0 0,16 199-1 0 0,-5-297-874 0 0,-1-16 181 0 0,0 1-1 0 0,-1-1 1 0 0,0 1-1 0 0,-1 0 0 0 0,-6 30 6669 0 0,3-43-4939 0 0,-9-13-2551 0 0,5 5 1063 0 0,-10-11-449 0 0,1-1 0 0 0,0 0 0 0 0,-20-36-1 0 0,-49-83 102 0 0,8 16-112 0 0,76 119-306 0 0,0 1 0 0 0,0-1 0 0 0,0 0 0 0 0,1 1 0 0 0,-1-1 0 0 0,1 0 0 0 0,-1 0 0 0 0,1 1 0 0 0,0-4 0 0 0,0 5-53 0 0,6 4-1196 0 0,0 2 1243 0 0,1 1 0 0 0,-2 0 0 0 0,1 0 1 0 0,-1 0-1 0 0,0 1 0 0 0,0 0 0 0 0,-1 0 0 0 0,0 0 0 0 0,5 12 0 0 0,27 80-9 0 0,-23-60 54 0 0,39 99 120 0 0,-52-138-92 0 0,0 0 0 0 0,1 0 0 0 0,-1 1 1 0 0,0-1-1 0 0,1 0 0 0 0,-1 0 0 0 0,1 0 1 0 0,-1 0-1 0 0,0 0 0 0 0,1 0 0 0 0,-1 0 1 0 0,1 0-1 0 0,-1 0 0 0 0,1 0 0 0 0,-1 0 1 0 0,0 0-1 0 0,1 0 0 0 0,-1 0 0 0 0,1 0 1 0 0,-1 0-1 0 0,0 0 0 0 0,1 0 0 0 0,-1 0 1 0 0,0-1-1 0 0,1 1 0 0 0,-1 0 0 0 0,1 0 1 0 0,-1-1-1 0 0,0 1 0 0 0,1 0 0 0 0,-1 0 1 0 0,0-1-1 0 0,0 1 0 0 0,1 0 0 0 0,-1-1 1 0 0,0 1-1 0 0,0 0 0 0 0,1-1 0 0 0,-1 1 1 0 0,0 0-1 0 0,0-2 0 0 0,14-14-196 0 0,-13 15 234 0 0,3-5-71 0 0,1-1-1 0 0,-1-1 1 0 0,7-13 0 0 0,-8 15-9 0 0,0 0 0 0 0,0 0 0 0 0,0 0 1 0 0,8-9-1 0 0,6-5-250 0 0,-2 2 364 0 0,33-32-1 0 0,-44 46-307 0 0,0 1-1 0 0,0 0 1 0 0,1 0 0 0 0,-1 0 0 0 0,1 0-1 0 0,0 0 1 0 0,-1 1 0 0 0,1 0 0 0 0,1 0-1 0 0,-1 0 1 0 0,0 1 0 0 0,0 0 0 0 0,0 0-1 0 0,7 0 1 0 0,-7 1-807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7.0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46 201 5833 0 0,'0'0'1602'0'0,"17"-26"2535"0"0,-16 24-4130 0 0,0-1 0 0 0,1 1 1 0 0,-1-1-1 0 0,1 1 0 0 0,-1-1 0 0 0,1 1 1 0 0,0 0-1 0 0,0 0 0 0 0,0 0 1 0 0,3-2-1 0 0,18-22 31 0 0,-19 21-48 0 0,0 0-1 0 0,0 1 0 0 0,0 0 0 0 0,1 0 1 0 0,0 0-1 0 0,0 0 0 0 0,0 1 0 0 0,0 0 1 0 0,1 0-1 0 0,8-3 0 0 0,68-23-220 0 0,-50 19 180 0 0,3-1-9 0 0,50-9 0 0 0,-72 17 29 0 0,0 1 0 0 0,0 1 1 0 0,0 0-1 0 0,1 1 1 0 0,-1 1-1 0 0,0 0 1 0 0,17 3-1 0 0,-27-3 9 0 0,0 0-1 0 0,0 0 1 0 0,0 0 0 0 0,-1 0 0 0 0,1 0-1 0 0,0 0 1 0 0,-1 1 0 0 0,1-1-1 0 0,-1 1 1 0 0,0 0 0 0 0,1-1 0 0 0,-1 1-1 0 0,0 0 1 0 0,0 1 0 0 0,0-1-1 0 0,0 0 1 0 0,0 1 0 0 0,-1-1 0 0 0,1 1-1 0 0,-1-1 1 0 0,0 1 0 0 0,0 0-1 0 0,1-1 1 0 0,-2 1 0 0 0,1 0 0 0 0,0 0-1 0 0,-1 0 1 0 0,1 0 0 0 0,-1 0-1 0 0,0-1 1 0 0,0 1 0 0 0,0 0 0 0 0,0 0-1 0 0,0 0 1 0 0,-1 0 0 0 0,-1 5 0 0 0,-2 12-126 0 0,-2-1 0 0 0,0 0 1 0 0,-2-1-1 0 0,-12 26 1 0 0,8-20 109 0 0,-144 255 618 0 0,91-171-329 0 0,51-85-113 0 0,1 0 1 0 0,2 1 0 0 0,1 0-1 0 0,0 1 1 0 0,2 0 0 0 0,1 0-1 0 0,1 1 1 0 0,-4 35 0 0 0,10-55-82 0 0,0 0 1 0 0,0-1 0 0 0,1 1-1 0 0,0 0 1 0 0,0 0-1 0 0,1 0 1 0 0,-1-1 0 0 0,1 1-1 0 0,0 0 1 0 0,1-1-1 0 0,-1 0 1 0 0,1 0 0 0 0,0 0-1 0 0,1 0 1 0 0,-1 0-1 0 0,1 0 1 0 0,0-1 0 0 0,7 6-1 0 0,-8-6 8 0 0,0-2 0 0 0,1 1 0 0 0,-1 0-1 0 0,1-1 1 0 0,0 0 0 0 0,0 0 0 0 0,0 0 0 0 0,0 0-1 0 0,0-1 1 0 0,0 1 0 0 0,1-1 0 0 0,-1 0 0 0 0,0 0-1 0 0,1-1 1 0 0,-1 1 0 0 0,0-1 0 0 0,1 0 0 0 0,-1 0-1 0 0,1-1 1 0 0,-1 1 0 0 0,0-1 0 0 0,1 0 0 0 0,-1 0-1 0 0,0 0 1 0 0,6-3 0 0 0,-3 0 148 0 0,0-1 0 0 0,0 0-1 0 0,-1 0 1 0 0,1 0 0 0 0,-1-1 0 0 0,0 0-1 0 0,-1 0 1 0 0,0-1 0 0 0,0 1-1 0 0,0-1 1 0 0,-1 0 0 0 0,0-1 0 0 0,0 1-1 0 0,0-1 1 0 0,-1 1 0 0 0,-1-1 0 0 0,1 0-1 0 0,2-15 1 0 0,-2 4 108 0 0,0 1-1 0 0,-1-1 1 0 0,-1 0-1 0 0,-1 0 1 0 0,0 0 0 0 0,-1 1-1 0 0,-5-25 1 0 0,1 26-148 0 0,0 0 0 0 0,0 1 0 0 0,-2-1 0 0 0,0 1 1 0 0,-1 0-1 0 0,0 1 0 0 0,-1 0 0 0 0,-1 0 0 0 0,-1 1 0 0 0,0 1 1 0 0,0-1-1 0 0,-1 2 0 0 0,-1 0 0 0 0,0 0 0 0 0,-23-14 0 0 0,-5-1-293 0 0,-2 2 0 0 0,-1 2-1 0 0,0 2 1 0 0,-60-18-1 0 0,102 38-297 0 0,-15-6 869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7.68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 25 8986 0 0,'-7'-16'5262'0'0,"2"8"-7630"0"0,4 8 2343 0 0,1 0-1 0 0,0 0 1 0 0,-1 1 0 0 0,1-1 0 0 0,0 0-1 0 0,-1 1 1 0 0,1-1 0 0 0,0 0 0 0 0,-1 1-1 0 0,1-1 1 0 0,0 1 0 0 0,0-1-1 0 0,-1 0 1 0 0,1 1 0 0 0,0-1 0 0 0,0 1-1 0 0,0-1 1 0 0,0 1 0 0 0,0-1 0 0 0,0 1-1 0 0,-1-1 1 0 0,1 1 0 0 0,0-1 0 0 0,0 1-1 0 0,1-1 1 0 0,-1 0 0 0 0,0 1 0 0 0,0-1-1 0 0,0 1 1 0 0,0-1 0 0 0,0 1-1 0 0,6 23-337 0 0,-3-11 239 0 0,9 56 69 0 0,-3 0 0 0 0,-3 0 1 0 0,-5 129-1 0 0,-2-164 250 0 0,2-26-21 0 0,-1 0 0 0 0,-1 1 0 0 0,1-1 0 0 0,-1 0 0 0 0,-3 13 0 0 0,3-20 94 0 0,0-4-1122 0 0,-1-2 325 0 0,0 0 0 0 0,1 0 0 0 0,0 0 0 0 0,0 0 0 0 0,0 0-1 0 0,1-1 1 0 0,0 1 0 0 0,0-6 0 0 0,0-5-1190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8.1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1 117 7666 0 0,'0'0'1204'0'0,"17"19"-3731"0"0,12 34 2049 0 0,39 99 1 0 0,-47-89 467 0 0,-16-46 115 0 0,0 0 0 0 0,1-1 0 0 0,0 0 1 0 0,2 0-1 0 0,15 26 0 0 0,-22-41 6 0 0,-1-1-1 0 0,0 1 0 0 0,1 0 1 0 0,-1-1-1 0 0,0 1 1 0 0,1 0-1 0 0,-1-1 0 0 0,0 1 1 0 0,1-1-1 0 0,-1 1 1 0 0,1-1-1 0 0,0 1 0 0 0,-1-1 1 0 0,1 1-1 0 0,-1-1 1 0 0,1 1-1 0 0,0-1 0 0 0,-1 0 1 0 0,1 1-1 0 0,0-1 1 0 0,-1 0-1 0 0,1 0 0 0 0,0 1 1 0 0,-1-1-1 0 0,1 0 1 0 0,0 0-1 0 0,-1 0 0 0 0,1 0 1 0 0,0 0-1 0 0,0 0 1 0 0,-1 0-1 0 0,1 0 0 0 0,0 0 1 0 0,0 0-1 0 0,-1-1 1 0 0,1 1-1 0 0,0 0 0 0 0,-1 0 1 0 0,1-1-1 0 0,0 1 1 0 0,-1 0-1 0 0,1-1 0 0 0,-1 1 1 0 0,1-1-1 0 0,0 1 1 0 0,-1-1-1 0 0,1 1 0 0 0,-1-1 1 0 0,1 1-1 0 0,-1-1 0 0 0,0 1 1 0 0,1-1-1 0 0,-1 0 1 0 0,1 1-1 0 0,-1-1 0 0 0,0 0 1 0 0,0 1-1 0 0,1-1 1 0 0,-1 0-1 0 0,0 0 0 0 0,4-9 457 0 0,-1 0 0 0 0,0 1 0 0 0,2-16 0 0 0,-3 17-684 0 0,27-147 365 0 0,13-49 13 0 0,-40 196-264 0 0,2-6-46 0 0,-1 0 1 0 0,2 1 0 0 0,0-1-1 0 0,0 1 1 0 0,10-15 0 0 0,-15 27-112 0 0,2 2-248 0 0,-1 0 357 0 0,0-1 0 0 0,0 1 1 0 0,1 0-1 0 0,-1-1 0 0 0,0 1 0 0 0,0 0 1 0 0,0 0-1 0 0,0 0 0 0 0,0 0 0 0 0,0 0 1 0 0,0 0-1 0 0,-1 1 0 0 0,1-1 0 0 0,0 0 1 0 0,-1 0-1 0 0,1 1 0 0 0,0-1 0 0 0,-1 0 1 0 0,0 0-1 0 0,1 3 0 0 0,6 41-181 0 0,-3 0 0 0 0,-1 66 0 0 0,-4-68 266 0 0,2 0 0 0 0,3 0 0 0 0,8 44 0 0 0,-9-73-182 0 0,-1-3 33 0 0,0 0 0 0 0,0 0 1 0 0,1 0-1 0 0,1 0 0 0 0,0 0 1 0 0,0-1-1 0 0,1 0 0 0 0,0 0 1 0 0,1 0-1 0 0,0-1 0 0 0,8 10 1 0 0,-10-16-796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8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7746 0 0,'0'0'21'0'0,"0"0"1"0"0,0 0 0 0 0,0 0-1 0 0,-1 0 1 0 0,1 0 0 0 0,0 0-1 0 0,0 0 1 0 0,0 0 0 0 0,0 0-1 0 0,0 0 1 0 0,-1 0-1 0 0,1 0 1 0 0,0 0 0 0 0,0 0-1 0 0,0 0 1 0 0,0 0 0 0 0,0 0-1 0 0,0 0 1 0 0,-1 0 0 0 0,1 0-1 0 0,0 0 1 0 0,0 0 0 0 0,0 0-1 0 0,0 0 1 0 0,0 1 0 0 0,0-1-1 0 0,0 0 1 0 0,-1 0-1 0 0,1 0 1 0 0,0 0 0 0 0,0 0-1 0 0,0 0 1 0 0,0 0 0 0 0,0 1-1 0 0,0-1 1 0 0,0 0 0 0 0,0 0-1 0 0,0 0 1 0 0,0 0 0 0 0,0 0-1 0 0,0 1 1 0 0,0-1 0 0 0,0 0-1 0 0,0 0 1 0 0,0 0 0 0 0,0 0-1 0 0,0 0 1 0 0,0 0-1 0 0,0 1 1 0 0,0-1 0 0 0,0 0-1 0 0,0 0 1 0 0,0 0 0 0 0,0 0-1 0 0,0 0 1 0 0,0 0 0 0 0,1 1-1 0 0,-2 19-26 0 0,5 28-745 0 0,-4-42 887 0 0,6 119 18 0 0,-15 185 0 0 0,6-288 590 0 0,1-31-1177 0 0,-1-35-1710 0 0,2 24 1975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9.2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37 351 4041 0 0,'-7'-16'690'0'0,"1"2"919"0"0,0-1 0 0 0,0 0 0 0 0,-3-19 0 0 0,8 29-1378 0 0,0 0 1 0 0,1 0-1 0 0,-1 0 0 0 0,1 0 1 0 0,0 0-1 0 0,1 0 1 0 0,-1 0-1 0 0,1 0 0 0 0,0 0 1 0 0,0 0-1 0 0,1 1 1 0 0,-1-1-1 0 0,1 0 0 0 0,4-6 1 0 0,5-9-185 0 0,2 1 1 0 0,0 0-1 0 0,21-21 1 0 0,-27 31-43 0 0,2 1 0 0 0,-1 0 0 0 0,1 1 0 0 0,0 0 0 0 0,0 0 1 0 0,1 1-1 0 0,0 0 0 0 0,17-6 0 0 0,-24 10-12 0 0,1 1-1 0 0,-1 0 1 0 0,1-1 0 0 0,0 2-1 0 0,-1-1 1 0 0,1 0 0 0 0,0 1-1 0 0,0 0 1 0 0,-1-1 0 0 0,1 2 0 0 0,0-1-1 0 0,0 0 1 0 0,-1 1 0 0 0,1-1-1 0 0,0 1 1 0 0,-1 0 0 0 0,1 1-1 0 0,-1-1 1 0 0,1 1 0 0 0,-1-1 0 0 0,1 1-1 0 0,-1 0 1 0 0,0 0 0 0 0,0 0-1 0 0,0 1 1 0 0,0-1 0 0 0,0 1 0 0 0,-1 0-1 0 0,1-1 1 0 0,-1 1 0 0 0,0 0-1 0 0,1 1 1 0 0,-2-1 0 0 0,1 0-1 0 0,0 0 1 0 0,2 7 0 0 0,-1-1-2 0 0,0 1-1 0 0,0-1 1 0 0,-1 0 0 0 0,0 1-1 0 0,0-1 1 0 0,-1 1 0 0 0,-1 0 0 0 0,0-1-1 0 0,0 1 1 0 0,-1 0 0 0 0,0-1-1 0 0,0 1 1 0 0,-5 13 0 0 0,1-11 109 0 0,-1 0-1 0 0,-1 0 1 0 0,0-1 0 0 0,0 0 0 0 0,-1 0-1 0 0,-1-1 1 0 0,1 0 0 0 0,-2-1 0 0 0,1 0-1 0 0,-1 0 1 0 0,-1-1 0 0 0,0 0 0 0 0,0-1-1 0 0,0 0 1 0 0,-1 0 0 0 0,0-2 0 0 0,0 1-1 0 0,-1-2 1 0 0,-14 5 0 0 0,25-9-68 0 0,0 1 1 0 0,0-1-1 0 0,0 0 0 0 0,0 0 1 0 0,0 0-1 0 0,0 0 1 0 0,1 0-1 0 0,-1 0 0 0 0,0 0 1 0 0,0-1-1 0 0,0 1 0 0 0,0-1 1 0 0,0 1-1 0 0,0-1 1 0 0,1 0-1 0 0,-1 0 0 0 0,0 1 1 0 0,1-1-1 0 0,-1 0 0 0 0,-2-3 1 0 0,3 3-173 0 0,0 0 1 0 0,0 0 0 0 0,1 0-1 0 0,-1 0 1 0 0,1-1-1 0 0,-1 1 1 0 0,1 0 0 0 0,-1 0-1 0 0,1-1 1 0 0,0 1-1 0 0,0 0 1 0 0,0-1 0 0 0,0 1-1 0 0,0 0 1 0 0,0 0-1 0 0,0-1 1 0 0,0 1 0 0 0,0 0-1 0 0,0-1 1 0 0,1 1-1 0 0,-1 0 1 0 0,0 0 0 0 0,1-1-1 0 0,-1 1 1 0 0,1 0-1 0 0,0 0 1 0 0,-1 0 0 0 0,1 0-1 0 0,0 0 1 0 0,0 0-1 0 0,1-2 1 0 0,5-6-1603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29.8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130 147 5433 0 0,'0'0'1087'0'0,"0"8"-1446"0"0,3 28 377 0 0,-3 0-1 0 0,-1-1 0 0 0,-1 1 0 0 0,-10 49 0 0 0,-4 51 459 0 0,15-115-358 0 0,-1 23 774 0 0,4 71 0 0 0,-4-148 4199 0 0,0-28-3927 0 0,0-20-1496 0 0,-10-263-3664 0 0,10 197 4877 0 0,2 146-862 0 0,0-1 1 0 0,0 1-1 0 0,0 0 0 0 0,0 0 1 0 0,0 0-1 0 0,0-1 0 0 0,1 1 0 0 0,-1 0 1 0 0,0 0-1 0 0,1 0 0 0 0,-1 0 1 0 0,1-1-1 0 0,-1 1 0 0 0,1 0 1 0 0,-1 0-1 0 0,1 0 0 0 0,0 0 0 0 0,-1 0 1 0 0,1 0-1 0 0,0 0 0 0 0,0 1 1 0 0,0-1-1 0 0,0 0 0 0 0,0 0 1 0 0,0 1-1 0 0,0-1 0 0 0,0 0 0 0 0,1 0 1 0 0,1 0-53 0 0,1 1-1 0 0,-1-1 1 0 0,0 1 0 0 0,1 0 0 0 0,-1 0 0 0 0,0 0 0 0 0,1 0-1 0 0,-1 0 1 0 0,0 1 0 0 0,5 1 0 0 0,1-1 8 0 0,-1 1 1 0 0,0 1-1 0 0,0-1 1 0 0,0 2-1 0 0,0-1 1 0 0,-1 1-1 0 0,1 0 1 0 0,-1 0-1 0 0,0 1 1 0 0,7 6-1 0 0,-11-8 18 0 0,0 0-1 0 0,0 0 0 0 0,0 0 0 0 0,-1 1 0 0 0,0-1 0 0 0,1 1 0 0 0,-1 0 0 0 0,0 0 1 0 0,-1-1-1 0 0,1 1 0 0 0,-1 1 0 0 0,0-1 0 0 0,1 0 0 0 0,-2 0 0 0 0,1 0 0 0 0,-1 1 0 0 0,1-1 1 0 0,-1 0-1 0 0,0 0 0 0 0,0 1 0 0 0,-2 7 0 0 0,0-4 138 0 0,0 1 0 0 0,-1-1 0 0 0,1 0 0 0 0,-2 0 0 0 0,1 0 0 0 0,-1-1 0 0 0,0 1 0 0 0,-1-1 0 0 0,0 0 0 0 0,0 0 0 0 0,0 0 0 0 0,-1-1 0 0 0,0 0 0 0 0,0 0 0 0 0,-8 6 0 0 0,-4 0 308 0 0,0 0 0 0 0,-1 0 0 0 0,0-2-1 0 0,-36 14 1 0 0,52-22-356 0 0,0-1-1 0 0,0-1 1 0 0,-1 1 0 0 0,1 0 0 0 0,0-1-1 0 0,0 0 1 0 0,-1 0 0 0 0,1 0 0 0 0,0 0-1 0 0,-1 0 1 0 0,-2-1 0 0 0,5 1-97 0 0,0 0 0 0 0,0-1 0 0 0,1 1 1 0 0,-1 0-1 0 0,0 0 0 0 0,1-1 0 0 0,-1 1 0 0 0,1 0 0 0 0,-1-1 1 0 0,0 1-1 0 0,1-1 0 0 0,-1 1 0 0 0,1-1 0 0 0,-1 1 1 0 0,1-1-1 0 0,-1 1 0 0 0,1-1 0 0 0,0 1 0 0 0,-1-1 0 0 0,1 0 1 0 0,-1 0-1 0 0,1 0-124 0 0,0 0 0 0 0,0-1 0 0 0,0 1 0 0 0,0 0 0 0 0,0 0 0 0 0,0 0 0 0 0,0 0 0 0 0,1 0 0 0 0,-1-1 0 0 0,0 1 0 0 0,1 0 0 0 0,-1 0 0 0 0,1 0 0 0 0,-1 0 0 0 0,1 0 0 0 0,-1 0 0 0 0,1 0 0 0 0,1-1 0 0 0,18-17-4412 0 0,-4 10 1627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30.5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70 764 2953 0 0,'-5'12'10706'0'0,"7"-20"-4897"0"0,1 0-8084 0 0,71-161 3334 0 0,-17 34-1083 0 0,-30 78 82 0 0,22-71 0 0 0,-43 109-31 0 0,-1 0-1 0 0,0 0 0 0 0,-2-1 1 0 0,0 1-1 0 0,-1-1 0 0 0,-2 0 1 0 0,0 0-1 0 0,-2-21 0 0 0,1 36-28 0 0,0 0 0 0 0,0 0 0 0 0,0 0 0 0 0,0 0 0 0 0,-1 1 0 0 0,0-1 0 0 0,0 0 0 0 0,-1 0 0 0 0,1 1 0 0 0,-5-7 0 0 0,5 10-45 0 0,1-1 0 0 0,0 1 0 0 0,-1 0 0 0 0,1 0 0 0 0,0 0 0 0 0,-1 0 0 0 0,1 0 0 0 0,-1 0 0 0 0,0 0 0 0 0,1 1-1 0 0,-1-1 1 0 0,0 1 0 0 0,1-1 0 0 0,-1 1 0 0 0,0-1 0 0 0,0 1 0 0 0,1 0 0 0 0,-1 0 0 0 0,0 0 0 0 0,0 0 0 0 0,0 0-1 0 0,1 0 1 0 0,-1 1 0 0 0,0-1 0 0 0,0 0 0 0 0,1 1 0 0 0,-1 0 0 0 0,0-1 0 0 0,1 1 0 0 0,-1 0 0 0 0,1 0-1 0 0,-1 0 1 0 0,-1 1 0 0 0,-9 6-165 0 0,1 0 0 0 0,0 1-1 0 0,1 1 1 0 0,0 0-1 0 0,0 0 1 0 0,1 1 0 0 0,0 0-1 0 0,-7 12 1 0 0,-54 101-85 0 0,61-107 309 0 0,1 0 0 0 0,1 0 0 0 0,1 1 1 0 0,1 0-1 0 0,0 1 0 0 0,2-1 0 0 0,0 1 0 0 0,0 0 0 0 0,2 0 1 0 0,0 0-1 0 0,2 0 0 0 0,0-1 0 0 0,1 1 0 0 0,1 0 0 0 0,0-1 1 0 0,2 1-1 0 0,0-1 0 0 0,1 0 0 0 0,1 0 0 0 0,0-1 0 0 0,1 0 1 0 0,1 0-1 0 0,1-1 0 0 0,0 0 0 0 0,2-1 0 0 0,-1 0 0 0 0,2-1 1 0 0,0 0-1 0 0,0-1 0 0 0,1 0 0 0 0,28 18 0 0 0,111 54 5145 0 0,-140-75-12554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37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156 181 8586 0 0,'0'0'2011'0'0,"7"-14"984"0"0,-2 2-2659 0 0,0 0 1 0 0,-1-1-1 0 0,0 1 0 0 0,-1-1 0 0 0,-1 0 1 0 0,0 0-1 0 0,0 0 0 0 0,-1-17 0 0 0,-1 29-305 0 0,0-1-1 0 0,0 1 0 0 0,-1-1 0 0 0,1 1 1 0 0,0-1-1 0 0,0 1 0 0 0,-1-1 1 0 0,1 1-1 0 0,-1-1 0 0 0,1 1 0 0 0,-1-1 1 0 0,0 1-1 0 0,0 0 0 0 0,0-1 1 0 0,1 1-1 0 0,-1 0 0 0 0,0 0 0 0 0,0-1 1 0 0,-1 1-1 0 0,1 0 0 0 0,0 0 1 0 0,0 0-1 0 0,-1 0 0 0 0,-1 0 0 0 0,1 0-72 0 0,0 1 0 0 0,-1-1 0 0 0,1 1 0 0 0,0 0-1 0 0,-1 0 1 0 0,1 0 0 0 0,0 0 0 0 0,0 0 0 0 0,-1 1 0 0 0,1-1-1 0 0,0 1 1 0 0,0 0 0 0 0,-1-1 0 0 0,1 1 0 0 0,0 0-1 0 0,-3 2 1 0 0,-5 3-207 0 0,1 0 0 0 0,-1 0-1 0 0,1 1 1 0 0,1 1-1 0 0,-1-1 1 0 0,2 1 0 0 0,-1 1-1 0 0,1 0 1 0 0,0 0 0 0 0,-8 13-1 0 0,12-18 213 0 0,0 1 0 0 0,1-1 0 0 0,-1 1 0 0 0,1 0 0 0 0,0-1 0 0 0,1 1 0 0 0,-1 0 0 0 0,1 0-1 0 0,0 0 1 0 0,0 0 0 0 0,0 1 0 0 0,1-1 0 0 0,-1 0 0 0 0,1 0 0 0 0,1 0 0 0 0,-1 0 0 0 0,1 1 0 0 0,0-1 0 0 0,0 0 0 0 0,0 0-1 0 0,1 0 1 0 0,0 0 0 0 0,0-1 0 0 0,4 8 0 0 0,-5-10 61 0 0,0 0-1 0 0,0-1 1 0 0,0 1-1 0 0,1-1 1 0 0,-1 1-1 0 0,0-1 1 0 0,1 0-1 0 0,0 0 1 0 0,-1 1 0 0 0,1-1-1 0 0,0 0 1 0 0,-1 0-1 0 0,1-1 1 0 0,0 1-1 0 0,0 0 1 0 0,0 0-1 0 0,0-1 1 0 0,0 1-1 0 0,-1-1 1 0 0,1 0-1 0 0,0 0 1 0 0,0 0 0 0 0,0 0-1 0 0,0 0 1 0 0,0 0-1 0 0,0 0 1 0 0,0 0-1 0 0,0-1 1 0 0,0 1-1 0 0,0-1 1 0 0,0 0-1 0 0,0 1 1 0 0,-1-1-1 0 0,4-2 1 0 0,5-3 77 0 0,0 0-1 0 0,0-1 1 0 0,-1 0-1 0 0,15-15 1 0 0,-5 4-53 0 0,-13 13-12 0 0,0-1-1 0 0,-1 0 0 0 0,0-1 1 0 0,0 1-1 0 0,6-11 1 0 0,16-21 702 0 0,-26 38-597 0 0,-1 2-2064 0 0,3 67-19 0 0,18 95 0 0 0,0 3 2136 0 0,-15-83 214 0 0,-4 92-1 0 0,-4-148-102 0 0,-1 1-1 0 0,-1 0 0 0 0,-1-1 1 0 0,-2 0-1 0 0,-1 0 1 0 0,-22 52-1 0 0,28-76-196 0 0,1-1 0 0 0,-1 1 0 0 0,0 0 0 0 0,-1-1 0 0 0,1 1 0 0 0,-1-1 0 0 0,1 0 0 0 0,-1 0 0 0 0,0 0 0 0 0,0 0 0 0 0,0-1 0 0 0,0 1 0 0 0,-1-1 0 0 0,1 1 0 0 0,-1-1 0 0 0,0 0 0 0 0,1-1 0 0 0,-6 3 0 0 0,6-4-39 0 0,0 0 1 0 0,-1 1-1 0 0,1-1 1 0 0,0 0-1 0 0,0-1 1 0 0,-1 1-1 0 0,1-1 0 0 0,0 1 1 0 0,0-1-1 0 0,0 0 1 0 0,0 0-1 0 0,0 0 1 0 0,0-1-1 0 0,0 1 0 0 0,0-1 1 0 0,0 1-1 0 0,0-1 1 0 0,1 0-1 0 0,-1 0 0 0 0,1 0 1 0 0,0-1-1 0 0,-1 1 1 0 0,-2-4-1 0 0,-6-8-25 0 0,1 0 0 0 0,0-1-1 0 0,1 0 1 0 0,0-1 0 0 0,1 0-1 0 0,1 0 1 0 0,1-1 0 0 0,0 1-1 0 0,1-1 1 0 0,1-1 0 0 0,-2-19-1 0 0,3 15-1 0 0,1 1 0 0 0,1 0 0 0 0,1-1 0 0 0,1 1 0 0 0,0-1 0 0 0,2 1 0 0 0,1 0 0 0 0,11-39 0 0 0,-10 48-71 0 0,0 0 1 0 0,0 0-1 0 0,1 0 1 0 0,1 0-1 0 0,0 1 1 0 0,1 0-1 0 0,0 1 1 0 0,0 0-1 0 0,1 0 1 0 0,17-14-1 0 0,-10 12-798 0 0,1 1-1 0 0,0 0 1 0 0,0 1-1 0 0,1 1 0 0 0,1 0 1 0 0,25-7-1 0 0,-21 8-23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3:32.08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63 48 5017 0 0,'0'0'4492'0'0,"8"6"-5709"0"0,-8-2 1406 0 0,0 0-1 0 0,0 0 1 0 0,-1 0-1 0 0,1 0 1 0 0,-1 0-1 0 0,0 0 1 0 0,0 0-1 0 0,0 0 1 0 0,-3 5-1 0 0,0 1 41 0 0,2-2 749 0 0,-23-4 5010 0 0,24-4-5909 0 0,-5-3 295 0 0,-2-13-311 0 0,-7-19-110 0 0,15 33 29 0 0,0 0 0 0 0,0 1 0 0 0,0-1 0 0 0,0 0 0 0 0,0 0 0 0 0,0 0 0 0 0,1 1-1 0 0,-1-1 1 0 0,1 0 0 0 0,-1 1 0 0 0,1-1 0 0 0,0 0 0 0 0,-1 1 0 0 0,1-1 0 0 0,0 1 0 0 0,0-1 0 0 0,0 1 0 0 0,0-1 0 0 0,0 1-1 0 0,1 0 1 0 0,-1-1 0 0 0,0 1 0 0 0,1 0 0 0 0,-1 0 0 0 0,0 0 0 0 0,1 0 0 0 0,2-1 0 0 0,5-6-211 0 0,-8 7 204 0 0,0 0-1 0 0,0 0 0 0 0,-1 0 1 0 0,1 0-1 0 0,0 0 0 0 0,0 0 1 0 0,0 0-1 0 0,0 0 0 0 0,0 0 1 0 0,0 1-1 0 0,0-1 0 0 0,0 0 1 0 0,0 1-1 0 0,0-1 0 0 0,0 1 1 0 0,1-1-1 0 0,-1 1 0 0 0,0 0 1 0 0,0 0-1 0 0,1-1 0 0 0,-1 1 1 0 0,0 0-1 0 0,0 0 0 0 0,1 0 1 0 0,-1 0-1 0 0,0 0 0 0 0,0 0 1 0 0,1 1-1 0 0,-1-1 0 0 0,0 0 1 0 0,0 1-1 0 0,0-1 0 0 0,1 1 1 0 0,-1-1-1 0 0,0 1 0 0 0,0-1 1 0 0,0 1-1 0 0,0 0 0 0 0,0-1 1 0 0,0 1-1 0 0,0 0 0 0 0,0 0 1 0 0,0 0-1 0 0,-1 0 0 0 0,1 0 1 0 0,0 0-1 0 0,0 0 0 0 0,-1 0 1 0 0,1 0-1 0 0,0 2 0 0 0,1 1-15 0 0,1 1 0 0 0,-1 0-1 0 0,0-1 1 0 0,0 1-1 0 0,0 0 1 0 0,-1 0 0 0 0,1 1-1 0 0,-1-1 1 0 0,-1 0-1 0 0,1 0 1 0 0,-1 6 0 0 0,0-6 54 0 0,-1-1 0 0 0,1 1 0 0 0,-1-1-1 0 0,0 1 1 0 0,0-1 0 0 0,-1 0 0 0 0,0 1 0 0 0,1-1 0 0 0,-1 0 0 0 0,-4 5 0 0 0,5-7 67 0 0,-1-1 0 0 0,1 1-1 0 0,-1 0 1 0 0,0-1-1 0 0,0 1 1 0 0,1-1 0 0 0,-1 1-1 0 0,0-1 1 0 0,-1 0 0 0 0,1 0-1 0 0,0 0 1 0 0,0 0 0 0 0,0 0-1 0 0,-1 0 1 0 0,1-1-1 0 0,0 1 1 0 0,-1-1 0 0 0,1 0-1 0 0,0 0 1 0 0,-4 0 0 0 0,5 0 204 0 0,-1 0-193 0 0,1-1 0 0 0,0 1 0 0 0,1-1 0 0 0,-1 0 0 0 0,0 1 0 0 0,0-1 0 0 0,0 0 0 0 0,0 0 0 0 0,0 1 0 0 0,1-1 0 0 0,-1 0 0 0 0,0 0 0 0 0,1 0 0 0 0,-1 0 0 0 0,1 0 0 0 0,-1 0 0 0 0,1 0 0 0 0,-1-3 0 0 0,-1 0-87 0 0,-10-33 21 0 0,11 35-39 0 0,1-1 0 0 0,0 0-1 0 0,-1 1 1 0 0,1-1 0 0 0,0 0-1 0 0,0 1 1 0 0,0-1 0 0 0,1 0-1 0 0,-1 1 1 0 0,1-1 0 0 0,-1 0 0 0 0,1 1-1 0 0,0-1 1 0 0,0 1 0 0 0,2-3-1 0 0,-1 1-55 0 0,0 1-1 0 0,0-1 0 0 0,1 1 0 0 0,-1 0 0 0 0,1 0 0 0 0,0 1 1 0 0,0-1-1 0 0,0 0 0 0 0,0 1 0 0 0,1 0 0 0 0,5-3 1 0 0,-8 4 45 0 0,0 1 0 0 0,1 0 1 0 0,-1-1-1 0 0,0 1 1 0 0,1 0-1 0 0,-1 0 1 0 0,0 0-1 0 0,1 0 1 0 0,-1 0-1 0 0,1 0 0 0 0,-1 1 1 0 0,0-1-1 0 0,0 0 1 0 0,1 1-1 0 0,-1-1 1 0 0,0 1-1 0 0,1-1 1 0 0,-1 1-1 0 0,0 0 0 0 0,0-1 1 0 0,0 1-1 0 0,0 0 1 0 0,0 0-1 0 0,0 0 1 0 0,0 0-1 0 0,0 0 0 0 0,0 0 1 0 0,0 0-1 0 0,0 0 1 0 0,-1 0-1 0 0,1 0 1 0 0,0 1-1 0 0,-1-1 1 0 0,1 0-1 0 0,-1 0 0 0 0,1 1 1 0 0,-1 1-1 0 0,1-1 17 0 0,0 0-1 0 0,0 0 0 0 0,-1 0 1 0 0,1 1-1 0 0,-1-1 0 0 0,0 0 0 0 0,0 0 1 0 0,0 1-1 0 0,0-1 0 0 0,0 0 1 0 0,0 0-1 0 0,0 0 0 0 0,-1 1 1 0 0,1-1-1 0 0,-1 0 0 0 0,0 0 0 0 0,0 0 1 0 0,1 0-1 0 0,-1 0 0 0 0,-1 0 1 0 0,1 0-1 0 0,0 0 0 0 0,-2 2 1 0 0,-4 9 147 0 0,6-12 34 0 0,-11 0-3907 0 0,-14 3 3438 0 0,11-2-481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03.9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316 33 2785 0 0,'-7'-13'1913'0'0,"-3"-6"3351"0"0,8 20-5426 0 0,0-1 1 0 0,-1 1-1 0 0,1 0 0 0 0,0 0 0 0 0,0 0 1 0 0,0 0-1 0 0,0 1 0 0 0,0-1 0 0 0,0 0 1 0 0,0 1-1 0 0,0-1 0 0 0,1 1 0 0 0,-1 0 1 0 0,1 0-1 0 0,-1 0 0 0 0,1-1 0 0 0,-1 1 1 0 0,1 0-1 0 0,0 1 0 0 0,-1 2 0 0 0,-25 55-620 0 0,21-45 500 0 0,-148 393-421 0 0,128-311 1741 0 0,-19 133-1 0 0,42-223 60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04.4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 11330 0 0,'0'0'751'0'0,"0"0"-805"0"0,0 0 0 0 0,0 0 0 0 0,0-1 0 0 0,0 1 0 0 0,0 0 0 0 0,0 0 0 0 0,0 0 0 0 0,0 0 0 0 0,0-1 0 0 0,0 1 0 0 0,0 0 0 0 0,0 0 0 0 0,1 0 0 0 0,-1 0 0 0 0,0-1 0 0 0,0 1 0 0 0,0 0 0 0 0,0 0 0 0 0,0 0 0 0 0,0 0 0 0 0,1 0 0 0 0,-1 0 0 0 0,0-1 0 0 0,0 1 0 0 0,0 0 0 0 0,0 0 0 0 0,0 0 0 0 0,1 0 0 0 0,-1 0 0 0 0,0 0 0 0 0,0 0 0 0 0,0 0 0 0 0,1 0 0 0 0,-1 0 0 0 0,0 0 0 0 0,0 0 0 0 0,0 0 0 0 0,0 0 0 0 0,1 0 0 0 0,-1 0 0 0 0,0 0 0 0 0,0 0 0 0 0,0 0 0 0 0,1 0 0 0 0,-1 0 0 0 0,0 0 0 0 0,0 0 0 0 0,0 0 0 0 0,0 0 0 0 0,1 1 0 0 0,-1-1 0 0 0,0 0 0 0 0,0 0 0 0 0,0 0 0 0 0,0 0 0 0 0,0 0 0 0 0,0 0 0 0 0,1 1 0 0 0,-1-1 0 0 0,0 0 0 0 0,5 4-76 0 0,-1 0 0 0 0,1 0 0 0 0,-1 1-1 0 0,0 0 1 0 0,0-1 0 0 0,-1 1 0 0 0,0 0 0 0 0,1 1-1 0 0,-2-1 1 0 0,1 1 0 0 0,-1-1 0 0 0,3 8 0 0 0,22 83-73 0 0,-20-65 203 0 0,4 14 126 0 0,-1-3 1328 0 0,32 74 6444 0 0,-36-121-5606 0 0,7-20-3261 0 0,-5 10 1552 0 0,8-12-554 0 0,2 0 0 0 0,1 0 0 0 0,37-39 0 0 0,-42 52-83 0 0,0 1 1 0 0,0 0-1 0 0,2 1 1 0 0,-1 1-1 0 0,1 0 1 0 0,1 2-1 0 0,27-13 1 0 0,-38 20-151 0 0,0 0 1 0 0,0 1-1 0 0,-1 0 0 0 0,1 0 1 0 0,0 0-1 0 0,0 1 1 0 0,0 0-1 0 0,10 0 0 0 0,-1 4 140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6:49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321 809 1264 0 0,'0'0'5073'0'0,"20"0"-5502"0"0,17 0 706 0 0,405 18 77 0 0,-386-14-286 0 0,1-3 1 0 0,87-9-1 0 0,15 0 29 0 0,179 0 56 0 0,-166 2-96 0 0,214 16-8 0 0,57-3 53 0 0,-295-10-82 0 0,170 17 0 0 0,174-10 45 0 0,-131-7-26 0 0,66-3-10 0 0,-114-1-12 0 0,-224 7-12 0 0,398-9 102 0 0,-203 14 298 0 0,9-1-306 0 0,84-10 16 0 0,-235 7-19 0 0,-71-4 151 0 0,0-4 1 0 0,0-3-1 0 0,94-25 1 0 0,-105 22-1 0 0,-36 10-156 0 0,-1-2-1 0 0,1-1 0 0 0,-1-1 0 0 0,29-13 0 0 0,-43 15 5 0 0,0-1-1 0 0,0 1 0 0 0,-1-1 1 0 0,0-1-1 0 0,0 1 0 0 0,0-1 1 0 0,-1-1-1 0 0,0 1 0 0 0,0-1 1 0 0,-1-1-1 0 0,0 1 0 0 0,-1-1 1 0 0,0 0-1 0 0,5-11 0 0 0,-8 15-59 0 0,-1 0 0 0 0,0 0 0 0 0,0 0 0 0 0,0-1 0 0 0,0 1 0 0 0,-1 0 0 0 0,0-1 0 0 0,0 1 0 0 0,0-1 0 0 0,-1 1 0 0 0,1 0 1 0 0,-1-1-1 0 0,-1 1 0 0 0,1 0 0 0 0,-4-8 0 0 0,-4-9 78 0 0,-2 1 0 0 0,-17-27 0 0 0,1 1-27 0 0,17 25-54 0 0,-2 1 1 0 0,-18-26-1 0 0,26 41-73 0 0,-1 0 0 0 0,-1 0 0 0 0,1 0 0 0 0,-1 1 0 0 0,0 0 0 0 0,0 0 0 0 0,0 1 0 0 0,-1 0 0 0 0,0 0 0 0 0,0 0 0 0 0,-8-3 0 0 0,-21-5-153 0 0,0 2 0 0 0,0 1 0 0 0,-48-5 0 0 0,-113-1-46 0 0,149 12 137 0 0,-25-1 26 0 0,-124-10 98 0 0,-26-1-239 0 0,47 6 108 0 0,-320-10 170 0 0,190 12-184 0 0,-150 0 154 0 0,251 7-176 0 0,14 1 196 0 0,8-3-6 0 0,74 2-18 0 0,-112-15 0 0 0,126 7-19 0 0,-106 4 1 0 0,151 4-5 0 0,-151-4-84 0 0,93 4 21 0 0,-274-6 265 0 0,101-12-271 0 0,141 17-93 0 0,90 3 254 0 0,-65-6 1 0 0,72 1-111 0 0,-55 3 1 0 0,-26 0-36 0 0,-9-2 117 0 0,2 14-304 0 0,64-4 152 0 0,-188 8 359 0 0,-15 13-429 0 0,-144 27-813 0 0,383-49 776 0 0,-1 1 0 0 0,-56 24 0 0 0,68-24 76 0 0,8-4 1 0 0,0 1 0 0 0,1 0 0 0 0,0 1 0 0 0,0 0 0 0 0,0 0 0 0 0,1 1 1 0 0,0 1-1 0 0,-14 12 0 0 0,-22 35-813 0 0,43-52 930 0 0,0 0 1 0 0,1 1 0 0 0,-1 0 0 0 0,1-1-1 0 0,0 1 1 0 0,1 0 0 0 0,-1 0 0 0 0,1 0-1 0 0,-1 0 1 0 0,1 1 0 0 0,0 3 0 0 0,-4 52 0 0 0,3 22-1446 0 0,2-74 1376 0 0,-1-1-247 0 0,4 15 213 0 0,8 25 111 0 0,-12-51-2 0 0,0 8-3 0 0,1-1 5 0 0,1 0 0 0 0,0 0 0 0 0,0 0-1 0 0,0 0 1 0 0,0 0 0 0 0,0 0 0 0 0,1-1 0 0 0,-1 1 0 0 0,1 0-1 0 0,0 0 1 0 0,3 3 0 0 0,26 28 2219 0 0,-31-34-2185 0 0,5 4 262 0 0,-1 1 1 0 0,1-1-1 0 0,0 0 0 0 0,0 0 0 0 0,0-1 0 0 0,1 0 1 0 0,-1 0-1 0 0,10 4 0 0 0,2-2-304 0 0,0-1 0 0 0,24 3 0 0 0,74 12 280 0 0,-94-15-90 0 0,1-1 1 0 0,-1-2 0 0 0,1 0 0 0 0,37-3 0 0 0,-4 0 81 0 0,-47 2-291 0 0,43 3 315 0 0,-48-2-384 0 0,1 0 0 0 0,-1 0 0 0 0,0 0-1 0 0,0 0 1 0 0,0 0 0 0 0,0 1-1 0 0,-1-1 1 0 0,1 1 0 0 0,0 0 0 0 0,-1 0-1 0 0,1 0 1 0 0,-1 0 0 0 0,4 5 0 0 0,3 2 52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5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8753 541 5601 0 0,'1'-3'969'0'0,"1"1"0"0"0,-1-1 0 0 0,1 1 0 0 0,0 0 0 0 0,0-1 0 0 0,0 1 0 0 0,0 0 0 0 0,3-2 0 0 0,23-12 2074 0 0,38-3-4281 0 0,-32 11 2125 0 0,34-11-612 0 0,105-13-1 0 0,75 6-418 0 0,-146 17 141 0 0,965-19-72 0 0,-1 92 37 0 0,-1043-63 43 0 0,1325 38 209 0 0,-1047-51-71 0 0,134 1 515 0 0,-416 11-606 0 0,0 1 1 0 0,0 2-1 0 0,0 0 1 0 0,-1 1 0 0 0,1 0-1 0 0,-1 2 1 0 0,0 0 0 0 0,-1 1-1 0 0,1 1 1 0 0,-1 0-1 0 0,-1 1 1 0 0,24 17 0 0 0,-27-16-77 0 0,165 127-134 0 0,-152-112 166 0 0,0 0 1 0 0,-1 1 0 0 0,-2 1-1 0 0,26 39 1 0 0,-28-33 8 0 0,26 51 0 0 0,-41-69-25 0 0,0 0 1 0 0,-1 0 0 0 0,0 1 0 0 0,-1 0-1 0 0,-1 0 1 0 0,2 22 0 0 0,-2 103 220 0 0,-17 173 1 0 0,10-259-161 0 0,-55 546 563 0 0,18-216-89 0 0,-20 186 322 0 0,35-153 86 0 0,26-406-872 0 0,0 1 1 0 0,-1 0-1 0 0,0 0 0 0 0,-1 0 0 0 0,-1-1 1 0 0,0 1-1 0 0,-6 17 0 0 0,6-25-48 0 0,0 1-1 0 0,0-1 1 0 0,0 0 0 0 0,-1 0-1 0 0,1 0 1 0 0,-1-1 0 0 0,0 1-1 0 0,-1-1 1 0 0,1 0 0 0 0,-1 0-1 0 0,1 0 1 0 0,-1-1-1 0 0,-1 0 1 0 0,1 0 0 0 0,0 0-1 0 0,-1 0 1 0 0,-11 3 0 0 0,-30 6 143 0 0,-1-2 0 0 0,0-2 0 0 0,-1-3 0 0 0,-76 0 0 0 0,15 0-124 0 0,-499 27 53 0 0,-1-46 44 0 0,280-14-126 0 0,-775-37-210 0 0,328 56 178 0 0,256 1 13 0 0,-834 8 70 0 0,444 21 60 0 0,2 36-136 0 0,874-55 20 0 0,-1267 146 17 0 0,962-98-6 0 0,-292 40 17 0 0,-201-34 142 0 0,428-38-205 0 0,166-8 448 0 0,-442-39-1 0 0,492 9-321 0 0,-561-79 218 0 0,217-23-143 0 0,405 91-124 0 0,-149-23-58 0 0,244 45 102 0 0,32 9-45 0 0,0 0-41 0 0,1-1-1 0 0,-1 1 1 0 0,0 0-1 0 0,1 0 1 0 0,-1-1-1 0 0,1 1 1 0 0,-1 0 0 0 0,0-1-1 0 0,1 1 1 0 0,-1-1-1 0 0,1 1 1 0 0,-1-1-1 0 0,1 1 1 0 0,-1-1-1 0 0,1 1 1 0 0,-1-1 0 0 0,1 1-1 0 0,0-1 1 0 0,-1 0-1 0 0,1 1 1 0 0,0-1-1 0 0,-1 0 1 0 0,1 0-1 0 0,-10-19 12 0 0,1-1-1 0 0,0 0 0 0 0,2 0 0 0 0,-8-37 0 0 0,-13-101 255 0 0,22 114-203 0 0,-16-148 13 0 0,8-2-1 0 0,9 0 1 0 0,29-291 0 0 0,0 266-107 0 0,14-266-66 0 0,-41 391 88 0 0,-16-103 0 0 0,-30-94-32 0 0,11 69 26 0 0,28 163-4 0 0,4 36-6 0 0,1-1-1 0 0,2 0 1 0 0,1 0 0 0 0,0 0 0 0 0,5-48-1 0 0,-2 67-90 0 0,0 0 0 0 0,1 0 0 0 0,0 0 1 0 0,0 0-1 0 0,1 1 0 0 0,0-1 0 0 0,-1 0 0 0 0,2 1 0 0 0,-1 0 0 0 0,1 0 0 0 0,0 0 0 0 0,6-7 0 0 0,-2 5-97 0 0,1 0 0 0 0,0 0-1 0 0,0 1 1 0 0,0 0 0 0 0,1 0-1 0 0,15-5 1 0 0,8-2-131 0 0,0 3 0 0 0,1 1-1 0 0,48-7 1 0 0,336-27-171 0 0,-252 30 449 0 0,348-26 88 0 0,83-8 68 0 0,201 3-27 0 0,-599 36-32 0 0,206 5 12 0 0,73-3 72 0 0,-249-9 44 0 0,425-15 472 0 0,-622 30-613 0 0,649-8 172 0 0,-3-47 28 0 0,410-49 290 0 0,-945 93-517 0 0,143-1-959 0 0,-96 23-4802 0 0,-133-5 5262 0 0,0-2-813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5.73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82 72 4665 0 0,'0'1'5959'0'0,"8"-8"-6002"0"0,1 0 81 0 0,1 0 1 0 0,-1 0 0 0 0,1 1-1 0 0,1 0 1 0 0,-1 1-1 0 0,1 0 1 0 0,0 0-1 0 0,0 1 1 0 0,0 1 0 0 0,0 0-1 0 0,16-2 1 0 0,-15 4-84 0 0,0 0 0 0 0,0 1 0 0 0,0 0 0 0 0,0 1 0 0 0,22 4 1 0 0,-32-5-4 0 0,0 1 1 0 0,0-1 0 0 0,0 1 0 0 0,0-1-1 0 0,0 1 1 0 0,0 0 0 0 0,0-1 0 0 0,-1 1-1 0 0,1 0 1 0 0,0 1 0 0 0,-1-1 0 0 0,1 0 0 0 0,0 0-1 0 0,-1 1 1 0 0,0-1 0 0 0,1 0 0 0 0,-1 1-1 0 0,0 0 1 0 0,0-1 0 0 0,0 1 0 0 0,0 0 0 0 0,0-1-1 0 0,0 1 1 0 0,0 0 0 0 0,0 0 0 0 0,-1 0-1 0 0,1 0 1 0 0,-1 0 0 0 0,0 0 0 0 0,1 0-1 0 0,-1 0 1 0 0,0 0 0 0 0,0 0 0 0 0,0 0 0 0 0,0 0-1 0 0,-1 0 1 0 0,1 0 0 0 0,-1 0 0 0 0,1 0-1 0 0,-1-1 1 0 0,1 1 0 0 0,-1 0 0 0 0,-2 3 0 0 0,-2 6-6 0 0,0 1 1 0 0,-2-1-1 0 0,1 0 1 0 0,-2 0-1 0 0,-15 18 1 0 0,-53 47 639 0 0,26-28-495 0 0,40-38-81 0 0,-6 6 86 0 0,1 1 1 0 0,0 0-1 0 0,1 1 1 0 0,-14 25-1 0 0,25-38-64 0 0,1-1 0 0 0,0 1-1 0 0,0 0 1 0 0,0 0 0 0 0,1 0-1 0 0,-1 1 1 0 0,1-1 0 0 0,0 0-1 0 0,1 0 1 0 0,-1 8-1 0 0,2-10-14 0 0,-1 1-1 0 0,1-1 1 0 0,0 1-1 0 0,-1-1 0 0 0,2 0 1 0 0,-1 1-1 0 0,0-1 1 0 0,1 0-1 0 0,-1 0 0 0 0,1 0 1 0 0,0 0-1 0 0,0 0 1 0 0,0 0-1 0 0,0-1 0 0 0,1 1 1 0 0,-1-1-1 0 0,4 3 1 0 0,-1-1 21 0 0,0-1 0 0 0,0-1 0 0 0,1 1 0 0 0,-1-1 0 0 0,0 0 0 0 0,1 0 1 0 0,-1-1-1 0 0,1 0 0 0 0,0 0 0 0 0,-1 0 0 0 0,1 0 0 0 0,0-1 1 0 0,0 0-1 0 0,-1 0 0 0 0,1-1 0 0 0,0 1 0 0 0,0-1 0 0 0,-1-1 1 0 0,10-2-1 0 0,-12 3 116 0 0,1 0 0 0 0,-1 0 0 0 0,0 0 0 0 0,1 0 0 0 0,-1-1 0 0 0,0 1 0 0 0,0-1 0 0 0,0 0 0 0 0,0 0 1 0 0,-1 0-1 0 0,1 0 0 0 0,0 0 0 0 0,-1-1 0 0 0,1 1 0 0 0,-1-1 0 0 0,0 0 0 0 0,0 0 0 0 0,0 0 0 0 0,0 0 0 0 0,-1 0 0 0 0,1 0 1 0 0,-1 0-1 0 0,0 0 0 0 0,0-1 0 0 0,0 1 0 0 0,0 0 0 0 0,0-1 0 0 0,-1 1 0 0 0,0-1 0 0 0,1 1 0 0 0,-1-1 0 0 0,-1 1 0 0 0,0-6 0 0 0,0 5 4 0 0,-1-1-1 0 0,0 0 0 0 0,0 0 0 0 0,0 1 0 0 0,-1-1 0 0 0,1 1 0 0 0,-1-1 0 0 0,0 1 0 0 0,0 0 0 0 0,-1 0 1 0 0,1 1-1 0 0,-1-1 0 0 0,0 1 0 0 0,0 0 0 0 0,0 0 0 0 0,-1 0 0 0 0,1 0 0 0 0,-8-3 0 0 0,-11-4-302 0 0,1 1-1 0 0,-41-11 0 0 0,39 13 73 0 0,-7 0-72 0 0,23 6-360 0 0,0-1 0 0 0,1 0 1 0 0,-1 0-1 0 0,-8-5 0 0 0,23 5-3607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6.0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 14 18508 0 0,'0'0'488'0'0,"-2"0"-280"0"0,1 0-136 0 0,-1 0-16 0 0,1 0 48 0 0,-1-1-40 0 0,1-1 8 0 0,-1 1 8 0 0,1-1-56 0 0,-1 1-192 0 0,1-1-400 0 0,-1 1-328 0 0,1-1-416 0 0,-1 1 39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6.4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 7810 0 0,'0'0'8968'0'0,"5"-1"-10012"0"0,5-1 963 0 0,1 0 0 0 0,0 1-1 0 0,-1 0 1 0 0,1 1 0 0 0,0 0 0 0 0,0 0-1 0 0,18 4 1 0 0,16 0 78 0 0,35-3-73 0 0,-47-3 90 0 0,-1 3-1 0 0,1 0 1 0 0,46 10-1 0 0,-78-11-87 0 0,17 6 377 0 0,-17-6-345 0 0,-1 0 1 0 0,0 0-1 0 0,1 0 0 0 0,-1 0 0 0 0,1 0 1 0 0,-1 0-1 0 0,0 0 0 0 0,1 1 1 0 0,-1-1-1 0 0,0 0 0 0 0,1 0 0 0 0,-1 0 1 0 0,0 1-1 0 0,1-1 0 0 0,-1 0 0 0 0,0 0 1 0 0,1 1-1 0 0,-1-1 0 0 0,0 0 1 0 0,0 1-1 0 0,1-1 0 0 0,-1 0 0 0 0,0 1 1 0 0,0-1-1 0 0,0 1 0 0 0,0-1 1 0 0,1 0-1 0 0,-1 1 0 0 0,0-1 0 0 0,0 1 1 0 0,0-1-1 0 0,0 0 0 0 0,0 1 0 0 0,0-1 1 0 0,0 1-1 0 0,0-1 0 0 0,0 0 1 0 0,0 1-1 0 0,0-1 0 0 0,0 1 0 0 0,-1-1 1 0 0,1 0-1 0 0,0 1 0 0 0,-27 30 64 0 0,-1-1 1 0 0,-1-2-1 0 0,-48 37 0 0 0,-44 40 492 0 0,107-90-567 0 0,1 0 0 0 0,0 0 0 0 0,1 2 0 0 0,0-1 0 0 0,-16 34 1 0 0,26-46-705 0 0,1 0 0 0 0,-1 0 1 0 0,1 1-1 0 0,0-1 0 0 0,0 1 1 0 0,0 0-1 0 0,1 5 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6.9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360 0 16484 0 0,'0'0'1884'0'0,"-6"2"-3306"0"0,-15 8 940 0 0,1 2 0 0 0,-1 0 0 0 0,2 1 0 0 0,0 1 0 0 0,0 1 0 0 0,-19 21 0 0 0,2-4 193 0 0,13-12 135 0 0,1 0 0 0 0,1 2-1 0 0,-21 26 1 0 0,37-41 152 0 0,0-1 0 0 0,1 1 0 0 0,-1 0 0 0 0,1 0 1 0 0,0 1-1 0 0,1-1 0 0 0,0 1 0 0 0,0 0 0 0 0,1-1 0 0 0,0 1 0 0 0,0 1 0 0 0,1-1 0 0 0,0 0 0 0 0,0 0 0 0 0,1 0 0 0 0,1 12 0 0 0,0-15 15 0 0,0 0 0 0 0,0 0 0 0 0,0-1 0 0 0,1 1 0 0 0,0-1 0 0 0,0 1 0 0 0,0-1 0 0 0,0 0-1 0 0,1 0 1 0 0,0 0 0 0 0,-1 0 0 0 0,2 0 0 0 0,-1-1 0 0 0,0 1 0 0 0,7 4 0 0 0,-4-4-14 0 0,0 0 0 0 0,0-1 1 0 0,0 0-1 0 0,0 0 0 0 0,1 0 0 0 0,0-1 1 0 0,-1 0-1 0 0,1 0 0 0 0,13 1 0 0 0,-5-2 28 0 0,1 0 0 0 0,-1-2 0 0 0,1 1 0 0 0,-1-2 0 0 0,0 0 0 0 0,0-1 0 0 0,1 0 0 0 0,-2-1 0 0 0,16-7-1 0 0,-18 6 88 0 0,-1 0 0 0 0,20-13 0 0 0,-29 17-44 0 0,0-1 0 0 0,0 1 1 0 0,0 0-1 0 0,0-1 0 0 0,0 1 1 0 0,-1-1-1 0 0,1 1 0 0 0,0-1 0 0 0,-1 0 1 0 0,0 0-1 0 0,1 1 0 0 0,-1-1 1 0 0,0 0-1 0 0,0 0 0 0 0,0-1 1 0 0,0 1-1 0 0,0 0 0 0 0,0 0 0 0 0,-1 0 1 0 0,1 0-1 0 0,-1-1 0 0 0,0 1 1 0 0,1-3-1 0 0,-2 3 1 0 0,0 0 0 0 0,0 0 0 0 0,-1 0 0 0 0,1 0 1 0 0,0 0-1 0 0,-1 0 0 0 0,1 0 0 0 0,-1 1 0 0 0,0-1 0 0 0,0 0 0 0 0,1 1 0 0 0,-1-1 1 0 0,0 1-1 0 0,0 0 0 0 0,0 0 0 0 0,0 0 0 0 0,-1 0 0 0 0,-1-1 0 0 0,-42-14 100 0 0,15 8-180 0 0,-1 2 1 0 0,-49-5-1 0 0,62 10-324 0 0,0 0 0 0 0,0 2 0 0 0,1 0-1 0 0,-1 1 1 0 0,-32 7 0 0 0,41-6-427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7.3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0 4345 0 0,'0'0'184'0'0,"-1"3"-476"0"0,-5 15-2 0 0,1-1 1 0 0,1 1-1 0 0,0-1 1 0 0,1 1-1 0 0,0 26 1 0 0,-4 26 1075 0 0,5-62-722 0 0,-5 33 744 0 0,1 0 0 0 0,0 83 1 0 0,7-113-759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38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79 11402 0 0,'11'-20'1974'0'0,"-8"15"-1450"0"0,0 0 0 0 0,0 1 0 0 0,0-1 0 0 0,-1-1 0 0 0,0 1 0 0 0,0 0 0 0 0,0 0 0 0 0,-1-1 0 0 0,2-7 0 0 0,-11 14-1196 0 0,2 1 535 0 0,1 0 0 0 0,-1 0 0 0 0,0 0 0 0 0,0 1 1 0 0,1 0-1 0 0,0 0 0 0 0,-1 1 0 0 0,1 0 0 0 0,0 0 0 0 0,1 0 0 0 0,-1 0 0 0 0,1 1 1 0 0,0-1-1 0 0,0 1 0 0 0,0 0 0 0 0,1 1 0 0 0,-4 5 0 0 0,-2 4-134 0 0,0 1-1 0 0,1 1 1 0 0,0-1-1 0 0,-9 35 1 0 0,15-45 239 0 0,1 1-1 0 0,0 0 1 0 0,0-1-1 0 0,1 1 0 0 0,0 0 1 0 0,0 0-1 0 0,1-1 1 0 0,2 14-1 0 0,-2-18 78 0 0,-1-1 0 0 0,0 1 0 0 0,1 0-1 0 0,-1-1 1 0 0,1 1 0 0 0,-1-1 0 0 0,1 1-1 0 0,0-1 1 0 0,0 1 0 0 0,0-1 0 0 0,0 0-1 0 0,0 1 1 0 0,0-1 0 0 0,0 0 0 0 0,0 0-1 0 0,0 1 1 0 0,1-1 0 0 0,-1 0-1 0 0,0 0 1 0 0,1 0 0 0 0,-1-1 0 0 0,1 1-1 0 0,-1 0 1 0 0,1-1 0 0 0,-1 1 0 0 0,1-1-1 0 0,0 1 1 0 0,-1-1 0 0 0,1 1 0 0 0,0-1-1 0 0,-1 0 1 0 0,1 0 0 0 0,0 0 0 0 0,-1 0-1 0 0,1 0 1 0 0,0-1 0 0 0,-1 1-1 0 0,1 0 1 0 0,0-1 0 0 0,1 0 0 0 0,10-4 39 0 0,-1-1 1 0 0,1 0 0 0 0,-2-1-1 0 0,1-1 1 0 0,-1 0-1 0 0,0 0 1 0 0,0-1 0 0 0,-1 0-1 0 0,0-1 1 0 0,-1 0-1 0 0,0 0 1 0 0,-1-1 0 0 0,0-1-1 0 0,-1 1 1 0 0,0-1-1 0 0,0 0 1 0 0,5-16 0 0 0,-9-10-443 0 0,-4 31-820 0 0,1 22 673 0 0,1-10 489 0 0,0 0-1 0 0,0 0 1 0 0,0 0 0 0 0,1 0-1 0 0,-1-1 1 0 0,1 1-1 0 0,0 0 1 0 0,1-1-1 0 0,-1 0 1 0 0,1 1 0 0 0,5 5-1 0 0,39 42 270 0 0,-34-40-193 0 0,-2-1-125 0 0,1-1 0 0 0,0 0 0 0 0,1 0 0 0 0,0-1 0 0 0,15 7 0 0 0,-21-12-714 0 0,1-1 1 0 0,-1 0-1 0 0,1 0 0 0 0,0-1 0 0 0,0 0 1 0 0,15 2-1 0 0,-4-3-1930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7.7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47 16412 0 0,'0'0'-314'0'0,"4"10"-5782"0"0,4 4 6041 0 0,0 0 0 0 0,2-1 0 0 0,-1-1-1 0 0,2 1 1 0 0,0-2 0 0 0,22 20 0 0 0,-30-29 72 0 0,0 1-1 0 0,1-1 1 0 0,0 1 0 0 0,-1-1 0 0 0,1 0 0 0 0,0-1 0 0 0,0 1 0 0 0,0-1 0 0 0,0 0-1 0 0,0 1 1 0 0,1-2 0 0 0,-1 1 0 0 0,0 0 0 0 0,0-1 0 0 0,1 0 0 0 0,-1 0 0 0 0,0 0-1 0 0,1-1 1 0 0,-1 1 0 0 0,0-1 0 0 0,0 0 0 0 0,0 0 0 0 0,0-1 0 0 0,0 1-1 0 0,0-1 1 0 0,0 0 0 0 0,0 0 0 0 0,0 0 0 0 0,-1-1 0 0 0,1 1 0 0 0,4-5 0 0 0,17-15-1946 0 0,-2-1 1 0 0,31-37-1 0 0,-16 10 2679 0 0,-33 44 932 0 0,-2 8-16 0 0,-3 11 270 0 0,0-6-2426 0 0,1 7 700 0 0,-1 1 1 0 0,-1 0-1 0 0,-4 19 0 0 0,-1 17 187 0 0,7-20-382 0 0,1-1 0 0 0,1 0 0 0 0,9 36 0 0 0,-4-24-502 0 0,-5-25 468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8.23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107 0 9010 0 0,'0'0'1914'0'0,"-2"4"-4143"0"0,-5 6 1813 0 0,1 0 0 0 0,0 0 0 0 0,1 1 0 0 0,0-1 0 0 0,-6 19 0 0 0,-13 66 742 0 0,3-13-66 0 0,14-53 136 0 0,-6 14-700 0 0,13-42 300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8.6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 0 5713 0 0,'0'0'436'0'0,"0"9"-94"0"0,-2 13-560 0 0,1 5 1175 0 0,2 52 0 0 0,0-71-733 0 0,0 0 0 0 0,0-1-1 0 0,1 1 1 0 0,0-1 0 0 0,0 0 0 0 0,1 1-1 0 0,0-1 1 0 0,0 0 0 0 0,1-1-1 0 0,-1 1 1 0 0,10 12 0 0 0,-12-18-100 0 0,1 0 0 0 0,-1 0 0 0 0,0 1 0 0 0,0-1 0 0 0,1 0 0 0 0,-1 0 0 0 0,1 0 0 0 0,-1-1 0 0 0,1 1 0 0 0,-1 0 0 0 0,1 0 0 0 0,-1-1 0 0 0,1 1 0 0 0,0-1 0 0 0,-1 1 0 0 0,1-1 0 0 0,0 0 0 0 0,0 0 0 0 0,-1 0 0 0 0,4 0 0 0 0,-2 0 4 0 0,1-1 1 0 0,0 0 0 0 0,-1 0-1 0 0,1 0 1 0 0,-1-1-1 0 0,0 1 1 0 0,1-1 0 0 0,-1 0-1 0 0,4-2 1 0 0,5-5-48 0 0,-1-1 0 0 0,0 0 1 0 0,17-20-1 0 0,76-113-973 0 0,-94 129 833 0 0,-10 13-41 0 0,13 33-4110 0 0,-12 79 4121 0 0,-3-81 356 0 0,2 0 0 0 0,1 0-1 0 0,1 0 1 0 0,2 0 0 0 0,1 0-1 0 0,9 32 1 0 0,-4-35-68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9.1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10266 0 0,'0'0'3152'0'0,"1"5"-6443"0"0,3 60 1554 0 0,3 37 2703 0 0,-8 154 0 0 0,-2-233-853 0 0,2-13-74 0 0,-1-1 0 0 0,2 1-1 0 0,-1-1 1 0 0,2 1 0 0 0,1 16 0 0 0,6-19-351 0 0,0-6 86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9.5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362 1 16099 0 0,'0'0'1594'0'0,"-2"4"-4434"0"0,-21 25 2759 0 0,0-1 1 0 0,-2-2 0 0 0,0 0 0 0 0,-2-2 0 0 0,-1-1 0 0 0,-1-1 0 0 0,-1-1 0 0 0,0-2 0 0 0,-2-1 0 0 0,-38 16 0 0 0,52-27 1263 0 0,28-9-1335 0 0,-1 0-1 0 0,1 0 0 0 0,-1 1 0 0 0,1 1 1 0 0,-1-1-1 0 0,1 2 0 0 0,-1-1 1 0 0,1 1-1 0 0,-1 1 0 0 0,1-1 1 0 0,-1 2-1 0 0,0-1 0 0 0,0 1 0 0 0,0 1 1 0 0,0 0-1 0 0,0 0 0 0 0,14 10 1 0 0,37 34 694 0 0,-39-30-506 0 0,0-1 0 0 0,44 27 0 0 0,-41-36-470 0 0,-12-7 390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19.9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155 81 12915 0 0,'9'-23'2372'0'0,"-7"20"-1937"0"0,0-1 0 0 0,-1 1 0 0 0,1-1 0 0 0,-1 1 0 0 0,0-1 0 0 0,0 0 0 0 0,0 1 0 0 0,-1-1 0 0 0,0 0 0 0 0,1 0 0 0 0,-1 0 0 0 0,-1-5 0 0 0,1 7-73 0 0,-1 0-357 0 0,-8 2-1236 0 0,0 2 1009 0 0,0 1 0 0 0,0 0 0 0 0,0 0 0 0 0,0 1 0 0 0,1 0 0 0 0,-1 1 0 0 0,1-1 0 0 0,0 2 0 0 0,0-1 0 0 0,1 1 0 0 0,-13 13 0 0 0,15-15 217 0 0,0 1 0 0 0,1-1 0 0 0,0 1 1 0 0,0 1-1 0 0,0-1 0 0 0,0 1 0 0 0,1-1 0 0 0,0 1 0 0 0,0 0 0 0 0,1 0 0 0 0,-1 0 0 0 0,1 0 0 0 0,1 1 0 0 0,-1-1 0 0 0,1 1 0 0 0,0-1 0 0 0,0 1 0 0 0,1 12 0 0 0,1-16-36 0 0,0 1 1 0 0,0-1 0 0 0,0 0-1 0 0,0 0 1 0 0,0 0 0 0 0,1 0-1 0 0,-1 0 1 0 0,1 0 0 0 0,0 0-1 0 0,0 0 1 0 0,0 0 0 0 0,0-1-1 0 0,0 1 1 0 0,0-1 0 0 0,1 0-1 0 0,-1 0 1 0 0,1 0-1 0 0,0 0 1 0 0,0 0 0 0 0,0 0-1 0 0,6 2 1 0 0,-3-1-254 0 0,0-1 0 0 0,0 0 0 0 0,1-1-1 0 0,-1 1 1 0 0,1-1 0 0 0,0-1 0 0 0,-1 1 0 0 0,1-1-1 0 0,-1 0 1 0 0,10-1 0 0 0,7-4-403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0.4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165 544 14475 0 0,'0'0'3769'0'0,"0"-1"-3630"0"0,-1 0 0 0 0,0 0 0 0 0,1 0 0 0 0,-1 0 0 0 0,0 0 0 0 0,0 0 0 0 0,0 0 0 0 0,1 0 0 0 0,-1 0 0 0 0,0 0 0 0 0,0 1 0 0 0,0-1 0 0 0,0 0 0 0 0,-1 1 0 0 0,1-1 0 0 0,0 1-1 0 0,0-1 1 0 0,-2 1 0 0 0,-3-1-272 0 0,0 0 0 0 0,0 0 0 0 0,0 1 0 0 0,0 0-1 0 0,0 0 1 0 0,0 1 0 0 0,1-1 0 0 0,-1 1-1 0 0,0 1 1 0 0,0-1 0 0 0,0 1 0 0 0,1 0 0 0 0,-1 0-1 0 0,1 1 1 0 0,-1-1 0 0 0,1 1 0 0 0,0 0-1 0 0,-7 7 1 0 0,-11 11-35 0 0,23-20 152 0 0,-1-1 0 0 0,0 1 1 0 0,1 0-1 0 0,-1-1 0 0 0,1 1 0 0 0,-1 0 1 0 0,1 0-1 0 0,-1-1 0 0 0,1 1 0 0 0,-1 0 1 0 0,1 0-1 0 0,0 0 0 0 0,-1 0 0 0 0,1-1 1 0 0,0 1-1 0 0,0 0 0 0 0,0 0 0 0 0,0 0 1 0 0,0 0-1 0 0,0 0 0 0 0,0 0 0 0 0,0 0 1 0 0,0 0-1 0 0,0-1 0 0 0,0 1 1 0 0,0 0-1 0 0,1 0 0 0 0,-1 0 0 0 0,0 0 1 0 0,1 0-1 0 0,0 1 0 0 0,1-1-46 0 0,-1 0 1 0 0,1 0-1 0 0,0 0 0 0 0,0 0 0 0 0,0-1 1 0 0,0 1-1 0 0,-1-1 0 0 0,1 1 0 0 0,0-1 0 0 0,0 0 1 0 0,0 1-1 0 0,0-1 0 0 0,0 0 0 0 0,0 0 1 0 0,0-1-1 0 0,0 1 0 0 0,0 0 0 0 0,0-1 1 0 0,0 1-1 0 0,3-2 0 0 0,38-14-836 0 0,-37 13 626 0 0,0 0 0 0 0,-1 0 0 0 0,1-1 0 0 0,8-7 0 0 0,-14 11 424 0 0,19 20-1255 0 0,-15-15 1181 0 0,-1-1 1 0 0,2 1-1 0 0,-1 0 0 0 0,0-1 1 0 0,9 6-1 0 0,-3-2 24 0 0,-7-6-15 0 0,-1-1 1 0 0,1 1-1 0 0,0-1 1 0 0,0 1-1 0 0,0-1 1 0 0,0 0-1 0 0,0 0 1 0 0,0-1-1 0 0,0 1 1 0 0,0 0-1 0 0,1-1 1 0 0,-1 0-1 0 0,0 0 0 0 0,0 0 1 0 0,0 0-1 0 0,1 0 1 0 0,-1-1-1 0 0,0 1 1 0 0,0-1-1 0 0,0 0 1 0 0,0 0-1 0 0,0 0 1 0 0,6-3-1 0 0,0 1 68 0 0,9-3-56 0 0,-1-1 0 0 0,0-1 0 0 0,0 0 1 0 0,0-1-1 0 0,-1 0 0 0 0,-1-2 0 0 0,0 0 1 0 0,0 0-1 0 0,-1-2 0 0 0,15-15 0 0 0,-15 12-356 0 0,-1-2 0 0 0,-1 1 0 0 0,0-2 0 0 0,-1 1 0 0 0,-1-2 0 0 0,-1 1 0 0 0,0-1 0 0 0,8-31 0 0 0,-5 5-839 0 0,9-53-1 0 0,-18 80 1508 0 0,-1-1-1 0 0,-1 0 0 0 0,-1 0 1 0 0,0 1-1 0 0,-5-29 1 0 0,5 47-361 0 0,0 0 0 0 0,0 0 0 0 0,-1 0 0 0 0,1 0 1 0 0,0 0-1 0 0,0 0 0 0 0,0 0 0 0 0,-1 0 1 0 0,1 0-1 0 0,-1 0 0 0 0,1 0 0 0 0,0 0 0 0 0,-1 1 1 0 0,1-1-1 0 0,-1 0 0 0 0,0 0 0 0 0,1 0 1 0 0,-1 1-1 0 0,0-1 0 0 0,1 0 0 0 0,-1 1 0 0 0,0-1 1 0 0,0 1-1 0 0,0-1 0 0 0,0 1 0 0 0,1-1 1 0 0,-1 1-1 0 0,-2-1 0 0 0,2 1-68 0 0,-1 0 0 0 0,1 1 0 0 0,-1-1 0 0 0,0 0 0 0 0,1 1 0 0 0,-1-1 0 0 0,1 1 0 0 0,-1 0 0 0 0,1-1 0 0 0,-1 1 0 0 0,1 0 0 0 0,-1 0 0 0 0,1 0 0 0 0,0 0 0 0 0,-2 1 1 0 0,-4 5-149 0 0,-1 1 0 0 0,1 0 0 0 0,1 0 0 0 0,-8 10 1 0 0,1 3 249 0 0,2 1 0 0 0,0-1 1 0 0,1 2-1 0 0,1-1 1 0 0,1 1-1 0 0,1 1 1 0 0,2 0-1 0 0,0-1 1 0 0,1 2-1 0 0,0 23 0 0 0,3-35-80 0 0,1 0-1 0 0,1-1 1 0 0,0 1 0 0 0,0 0-1 0 0,1-1 1 0 0,1 1-1 0 0,0-1 1 0 0,1 0-1 0 0,1 0 1 0 0,-1 0-1 0 0,2-1 1 0 0,-1 1-1 0 0,2-1 1 0 0,0 0-1 0 0,0-1 1 0 0,1 0-1 0 0,0 0 1 0 0,0-1-1 0 0,1 0 1 0 0,19 15 0 0 0,-23-20-272 0 0,1-1 0 0 0,-1 0 0 0 0,1 0 1 0 0,0 0-1 0 0,0-1 0 0 0,0 1 0 0 0,7 0 1 0 0,6 1-844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0.8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342 30 17468 0 0,'0'0'1616'0'0,"0"-7"2882"0"0,-5-3-3353 0 0,-3 7-1261 0 0,1 1 0 0 0,-1 0 0 0 0,0 0 0 0 0,0 1 0 0 0,0 0 1 0 0,0 0-1 0 0,0 0 0 0 0,0 1 0 0 0,0 1 0 0 0,0-1 0 0 0,-11 3 1 0 0,-96 23-372 0 0,106-24 442 0 0,5-1 9 0 0,-52 17-302 0 0,52-17 250 0 0,1 1-1 0 0,-1-1 1 0 0,1 1 0 0 0,-1 0 0 0 0,1 0-1 0 0,0 0 1 0 0,0 0 0 0 0,0 1-1 0 0,0 0 1 0 0,0-1 0 0 0,0 1 0 0 0,-3 4-1 0 0,6-5 13 0 0,0-1 0 0 0,-1 0 0 0 0,1 0-1 0 0,0 1 1 0 0,0-1 0 0 0,0 0 0 0 0,0 0-1 0 0,0 1 1 0 0,0-1 0 0 0,0 0 0 0 0,0 0-1 0 0,1 1 1 0 0,-1-1 0 0 0,0 0 0 0 0,1 0 0 0 0,-1 0-1 0 0,1 0 1 0 0,-1 1 0 0 0,1-1 0 0 0,0 0-1 0 0,-1 0 1 0 0,1 0 0 0 0,0 0 0 0 0,0 0-1 0 0,-1 0 1 0 0,1-1 0 0 0,0 1 0 0 0,0 0 0 0 0,0 0-1 0 0,0 0 1 0 0,1-1 0 0 0,-1 1 0 0 0,0-1-1 0 0,0 1 1 0 0,2 0 0 0 0,49 22-1035 0 0,-43-20 984 0 0,38 13-221 0 0,-14-5 290 0 0,42 20 1 0 0,-67-27 22 0 0,1 1 0 0 0,-1 0 0 0 0,0 0 0 0 0,0 1 0 0 0,0 0 0 0 0,-1 1 1 0 0,0-1-1 0 0,0 1 0 0 0,8 12 0 0 0,-12-16-9 0 0,-1 0 0 0 0,0 0 0 0 0,0 1 1 0 0,0-1-1 0 0,0 0 0 0 0,-1 1 0 0 0,1 0 0 0 0,-1-1 1 0 0,0 1-1 0 0,0 0 0 0 0,0 0 0 0 0,-1-1 0 0 0,1 1 1 0 0,-1 0-1 0 0,0 0 0 0 0,0 0 0 0 0,0 0 0 0 0,-1 0 1 0 0,1 0-1 0 0,-1-1 0 0 0,0 1 0 0 0,0 0 0 0 0,0-1 1 0 0,-1 1-1 0 0,1 0 0 0 0,-1-1 0 0 0,0 0 0 0 0,0 1 1 0 0,0-1-1 0 0,0 0 0 0 0,-1 0 0 0 0,0 0 0 0 0,1 0 0 0 0,-1 0 1 0 0,0-1-1 0 0,0 1 0 0 0,-3 1 0 0 0,-6 4-264 0 0,0 0 0 0 0,0-1-1 0 0,0-1 1 0 0,-1 0 0 0 0,0-1-1 0 0,0 0 1 0 0,-1-1 0 0 0,-27 5-1 0 0,0-5-88 0 0,-7-2 315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2.8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0 178 8898 0 0,'0'0'3637'0'0,"9"1"-6006"0"0,79 6 3517 0 0,167-7-1 0 0,811-42 943 0 0,-545 20-1923 0 0,-1 0 190 0 0,375-4 291 0 0,-673 12-519 0 0,250-8 65 0 0,-125 32 149 0 0,0 0-34 0 0,-309-10-259 0 0,677-14 772 0 0,-318-19-460 0 0,-260 23-953 0 0,250 14 0 0 0,-348-1 140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4.88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1 7738 0 0,'-2'0'6025'0'0,"2"1"-6075"0"0,0-1-1 0 0,0 0 0 0 0,-1 0 0 0 0,1 0 1 0 0,0 0-1 0 0,0 1 0 0 0,-1-1 1 0 0,1 0-1 0 0,0 0 0 0 0,0 1 0 0 0,0-1 1 0 0,-1 0-1 0 0,1 0 0 0 0,0 1 0 0 0,0-1 1 0 0,0 0-1 0 0,0 0 0 0 0,0 1 0 0 0,-1-1 1 0 0,1 0-1 0 0,0 1 0 0 0,0-1 0 0 0,0 0 1 0 0,0 1-1 0 0,0-1 0 0 0,0 0 0 0 0,0 0 1 0 0,0 1-1 0 0,0-1 0 0 0,5 18-32 0 0,-1-1 1 0 0,2 0-1 0 0,1 0 0 0 0,0 0 0 0 0,1-1 0 0 0,17 26 0 0 0,-22-37 144 0 0,0 0 0 0 0,1 0 0 0 0,0 0 0 0 0,0-1 0 0 0,0 1-1 0 0,0-1 1 0 0,1 0 0 0 0,6 5 0 0 0,-9-8-164 0 0,1 0 1 0 0,-1 0-1 0 0,0 0 0 0 0,1 0 0 0 0,-1 0 0 0 0,1 0 1 0 0,-1 0-1 0 0,1-1 0 0 0,-1 0 0 0 0,1 1 0 0 0,0-1 1 0 0,-1 0-1 0 0,1 0 0 0 0,-1 0 0 0 0,1-1 0 0 0,0 1 0 0 0,-1-1 1 0 0,1 1-1 0 0,-1-1 0 0 0,1 0 0 0 0,3-2 0 0 0,12-5-1218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3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5961 0 0,'0'0'459'0'0,"9"5"391"0"0,-9-5-851 0 0,10 6 280 0 0,-1 0 0 0 0,0 1 1 0 0,-1 0-1 0 0,0 0 0 0 0,0 1 1 0 0,0 0-1 0 0,-1 1 0 0 0,-1 0 1 0 0,7 10-1 0 0,-9-10-146 0 0,1 1 116 0 0,0-1 0 0 0,-1 1 0 0 0,0 0 0 0 0,-1 0 0 0 0,0 0 0 0 0,2 20 6547 0 0,-4-36-5818 0 0,-2-32-452 0 0,-6-54 0 0 0,-1-23-985 0 0,8 114 395 0 0,0 0-1 0 0,1 1 0 0 0,-1-1 0 0 0,0 0 1 0 0,0 0-1 0 0,0 0 0 0 0,1 1 0 0 0,-1-1 1 0 0,1 0-1 0 0,-1 0 0 0 0,0 0 0 0 0,1 1 1 0 0,-1-1-1 0 0,1 0 0 0 0,0 1 0 0 0,-1-1 1 0 0,1 1-1 0 0,-1-1 0 0 0,1 1 0 0 0,0-1 1 0 0,0 1-1 0 0,-1-1 0 0 0,1 1 0 0 0,0-1 1 0 0,0 1-1 0 0,-1 0 0 0 0,1-1 1 0 0,0 1-1 0 0,0 0 0 0 0,0 0 0 0 0,0 0 1 0 0,-1 0-1 0 0,1 0 0 0 0,0 0 0 0 0,0 0 1 0 0,0 0-1 0 0,1 0 0 0 0,35 7-2924 0 0,-22-2 1705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5.3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311 1 10538 0 0,'-32'28'281'0'0,"2"1"-1"0"0,1 2 1 0 0,2 0 0 0 0,0 2-1 0 0,3 1 1 0 0,0 2 0 0 0,3 0-1 0 0,1 1 1 0 0,1 1-1 0 0,3 0 1 0 0,-13 44 0 0 0,28-80-291 0 0,-9 42-439 0 0,9-41 203 0 0,1-1 0 0 0,-1 1-1 0 0,1-1 1 0 0,0 1 0 0 0,0-1-1 0 0,0 1 1 0 0,0-1 0 0 0,1 1-1 0 0,-1-1 1 0 0,1 1 0 0 0,-1-1-1 0 0,1 0 1 0 0,0 1 0 0 0,0-1-1 0 0,2 3 1 0 0,3 2-1554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5.9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37 158 9914 0 0,'0'0'3242'0'0,"20"3"-1962"0"0,-12-2-1195 0 0,0 0-1 0 0,-1-1 0 0 0,1 1 0 0 0,0-2 0 0 0,-1 1 0 0 0,1-1 0 0 0,0 0 0 0 0,-1-1 0 0 0,1 0 1 0 0,-1 0-1 0 0,0-1 0 0 0,1 0 0 0 0,9-5 0 0 0,-4 2-245 0 0,0-1-1 0 0,0-1 1 0 0,-1 1 0 0 0,0-2 0 0 0,-1 0-1 0 0,1 0 1 0 0,-2-1 0 0 0,1-1 0 0 0,-1 0-1 0 0,-1 0 1 0 0,8-13 0 0 0,-17 24 152 0 0,1-1 0 0 0,-1 1 0 0 0,0-1 1 0 0,0 1-1 0 0,0-1 0 0 0,1 1 0 0 0,-1-1 0 0 0,0 1 1 0 0,0-1-1 0 0,0 1 0 0 0,0-1 0 0 0,0 1 0 0 0,0-1 1 0 0,0 1-1 0 0,0-1 0 0 0,0 1 0 0 0,0-1 0 0 0,0 1 0 0 0,-1-1 1 0 0,1 1-1 0 0,0-1 0 0 0,0 1 0 0 0,0-1 0 0 0,-1 1 1 0 0,1-1-1 0 0,0 1 0 0 0,-1-1 0 0 0,1 1 0 0 0,0 0 1 0 0,-1-1-1 0 0,1 1 0 0 0,0-1 0 0 0,-1 1 0 0 0,1 0 0 0 0,-1 0 1 0 0,1-1-1 0 0,-1 1 0 0 0,1 0 0 0 0,-1 0 0 0 0,1-1 1 0 0,-1 1-1 0 0,1 0 0 0 0,-1 0 0 0 0,1 0 0 0 0,-1 0 1 0 0,1 0-1 0 0,-1 0 0 0 0,1 0 0 0 0,-1 0 0 0 0,1 0 1 0 0,-1 0-1 0 0,1 0 0 0 0,-2 0 0 0 0,-31 3-399 0 0,-5 11 314 0 0,-60 30 0 0 0,85-37 380 0 0,0 1 0 0 0,0 1 0 0 0,0-1 0 0 0,1 2 0 0 0,1 0 0 0 0,0 0 0 0 0,-17 21 0 0 0,26-29-224 0 0,0 1-1 0 0,0-1 1 0 0,1 1-1 0 0,-1 0 1 0 0,0-1-1 0 0,1 1 1 0 0,0 0-1 0 0,0 0 1 0 0,0 0-1 0 0,0 0 1 0 0,0 0-1 0 0,1 0 1 0 0,-1 0-1 0 0,1 1 1 0 0,0-1-1 0 0,0 0 1 0 0,0 0-1 0 0,0 0 1 0 0,1 5-1 0 0,1-4-18 0 0,-1 0-1 0 0,1-1 0 0 0,0 1 1 0 0,0-1-1 0 0,0 1 0 0 0,0-1 0 0 0,1 0 1 0 0,-1 1-1 0 0,1-1 0 0 0,0-1 0 0 0,0 1 1 0 0,0 0-1 0 0,5 2 0 0 0,3 3 23 0 0,0-2-1 0 0,1 0 1 0 0,0 0-1 0 0,0-1 1 0 0,0-1 0 0 0,1 0-1 0 0,-1 0 1 0 0,17 2-1 0 0,-10-5-314 0 0,0 0-1 0 0,0-1 0 0 0,0-1 0 0 0,-1-1 0 0 0,1 0 0 0 0,0-2 0 0 0,-1 0 0 0 0,19-7 1 0 0,-10 3-780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6.51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159 12 6817 0 0,'-2'-3'8937'0'0,"-2"-3"-7557"0"0,-16 5-1300 0 0,17 1-100 0 0,-1-1 1 0 0,1 1-1 0 0,-1 0 1 0 0,0 0-1 0 0,1 0 1 0 0,-1 0 0 0 0,1 1-1 0 0,-1 0 1 0 0,1-1-1 0 0,-1 1 1 0 0,1 0-1 0 0,0 1 1 0 0,-1-1-1 0 0,1 1 1 0 0,0-1-1 0 0,0 1 1 0 0,0 0-1 0 0,0 0 1 0 0,0 0-1 0 0,-4 4 1 0 0,1 3-21 0 0,-1-1 0 0 0,1 1-1 0 0,0 1 1 0 0,1-1 0 0 0,0 1 0 0 0,1-1 0 0 0,0 1 0 0 0,0 1 0 0 0,1-1-1 0 0,1 0 1 0 0,-1 1 0 0 0,2 0 0 0 0,-1-1 0 0 0,2 1 0 0 0,-1 0-1 0 0,1 0 1 0 0,3 20 0 0 0,-3-30 61 0 0,0 0 1 0 0,1 0-1 0 0,-1 0 1 0 0,0 0-1 0 0,0 0 0 0 0,0 0 1 0 0,1 0-1 0 0,-1 0 0 0 0,0 0 1 0 0,1 0-1 0 0,-1 0 0 0 0,1 0 1 0 0,-1-1-1 0 0,1 1 0 0 0,0 0 1 0 0,-1 0-1 0 0,1 0 1 0 0,0-1-1 0 0,0 1 0 0 0,-1 0 1 0 0,1-1-1 0 0,0 1 0 0 0,0-1 1 0 0,0 1-1 0 0,0-1 0 0 0,0 1 1 0 0,0-1-1 0 0,1 1 0 0 0,0-1-22 0 0,0-1-1 0 0,0 1 1 0 0,-1 0-1 0 0,1-1 1 0 0,0 0-1 0 0,-1 1 0 0 0,1-1 1 0 0,0 0-1 0 0,-1 0 1 0 0,1 0-1 0 0,-1 0 0 0 0,0 0 1 0 0,1 0-1 0 0,1-3 1 0 0,5-4-133 0 0,0-1 0 0 0,-1 1 0 0 0,-1-2 1 0 0,7-9-1 0 0,-8 10 307 0 0,-1 0 0 0 0,0 0 1 0 0,0 0-1 0 0,0-1 1 0 0,-1 0-1 0 0,-1 1 0 0 0,0-1 1 0 0,0 0-1 0 0,0-11 0 0 0,6 30-654 0 0,9 10 335 0 0,-7-7 92 0 0,1 0 0 0 0,15 12 1 0 0,-22-21-220 0 0,0 0-1 0 0,-1 0 1 0 0,1-1 0 0 0,0 1 0 0 0,1-1 0 0 0,-1 0 0 0 0,0 0 0 0 0,1-1-1 0 0,-1 1 1 0 0,1-1 0 0 0,-1 0 0 0 0,8 1 0 0 0,6-2-1319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6.92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66 15467 0 0,'0'0'2884'0'0,"-3"11"-5850"0"0,0 0 3037 0 0,-1 1 0 0 0,2 0 0 0 0,-1-1 0 0 0,2 1 0 0 0,-2 22 2745 0 0,3-49-1621 0 0,0 12-1216 0 0,-1-9 81 0 0,0 1 0 0 0,1-1 0 0 0,0 0 0 0 0,1 0 0 0 0,3-12-1 0 0,-4 20-98 0 0,1 1-1 0 0,0 0 0 0 0,0 0 0 0 0,1 0 0 0 0,-1 0 0 0 0,1 0 0 0 0,-1 0 0 0 0,1 0 0 0 0,0 0 0 0 0,0 1 0 0 0,0-1 0 0 0,0 0 0 0 0,1 1 0 0 0,-1 0 0 0 0,1 0 0 0 0,-1 0 0 0 0,1 0 0 0 0,0 0 0 0 0,0 0 0 0 0,0 1 1 0 0,0-1-1 0 0,0 1 0 0 0,0 0 0 0 0,5-2 0 0 0,5 1-181 0 0,0 0 0 0 0,0 0-1 0 0,0 2 1 0 0,0-1 0 0 0,20 3 0 0 0,66 13-4013 0 0,-66-8-386 0 0,-16-4 1567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3:27.3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354 15 13059 0 0,'0'0'8128'0'0,"-6"-2"-7990"0"0,-2-1-308 0 0,-1 1 1 0 0,0 0 0 0 0,0 0-1 0 0,0 0 1 0 0,-1 1 0 0 0,1 1 0 0 0,0 0-1 0 0,0 0 1 0 0,-19 3 0 0 0,4 0-166 0 0,0 2 1 0 0,-42 14-1 0 0,65-19 282 0 0,-1 0-1 0 0,1 0 1 0 0,-1 1 0 0 0,1-1-1 0 0,-1 1 1 0 0,1 0 0 0 0,0-1 0 0 0,-1 1-1 0 0,1 0 1 0 0,0 0 0 0 0,0 0-1 0 0,-1 0 1 0 0,1 0 0 0 0,0 0 0 0 0,0 0-1 0 0,0 0 1 0 0,0 0 0 0 0,0 0-1 0 0,1 1 1 0 0,-2 1 0 0 0,2-2-12 0 0,0 0 1 0 0,0 0-1 0 0,0 0 0 0 0,1 0 1 0 0,-1-1-1 0 0,0 1 0 0 0,1 0 1 0 0,-1 0-1 0 0,0 0 0 0 0,1 0 1 0 0,-1 0-1 0 0,1 0 1 0 0,-1-1-1 0 0,1 1 0 0 0,0 0 1 0 0,-1 0-1 0 0,1-1 0 0 0,0 1 1 0 0,0-1-1 0 0,-1 1 1 0 0,1 0-1 0 0,2 0 0 0 0,8 6-407 0 0,1-1 0 0 0,0-1 0 0 0,18 7 0 0 0,-21-9 557 0 0,8 3-198 0 0,-1 1 0 0 0,0 1 1 0 0,-1 1-1 0 0,1 0 0 0 0,24 21 0 0 0,-34-25 148 0 0,0 0-1 0 0,-1 0 1 0 0,1 1-1 0 0,-1-1 1 0 0,-1 1-1 0 0,1 0 1 0 0,-1 1 0 0 0,0-1-1 0 0,0 1 1 0 0,-1 0-1 0 0,0 0 1 0 0,0 0-1 0 0,-1 0 1 0 0,0 0 0 0 0,0 0-1 0 0,1 11 1 0 0,-3-16 106 0 0,0-1 1 0 0,0 1-1 0 0,0 0 1 0 0,0 0-1 0 0,0 0 1 0 0,-1 0-1 0 0,1 0 1 0 0,-1 0-1 0 0,0 0 1 0 0,1 0-1 0 0,-1-1 1 0 0,0 1-1 0 0,0 0 1 0 0,0-1-1 0 0,0 1 1 0 0,0 0-1 0 0,0-1 1 0 0,-1 1-1 0 0,1-1 1 0 0,-2 2 0 0 0,-1 0 51 0 0,0-1 1 0 0,0 1-1 0 0,0-1 1 0 0,0 0-1 0 0,-1 0 1 0 0,1 0 0 0 0,0 0-1 0 0,-7 0 1 0 0,-7 2 0 0 0,-2-1-1 0 0,1-1 1 0 0,-21 0 0 0 0,37-2-217 0 0,-160-4-1505 0 0,114-3 880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00.66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310 581 3017 0 0,'0'0'931'0'0,"-2"-11"1281"0"0,1 9-1797 0 0,1-5-151 0 0,12 9-2166 0 0,38 18 1897 0 0,-25-9 77 0 0,0-1 0 0 0,50 12 0 0 0,11-12 563 0 0,-1-3 1 0 0,119-5 0 0 0,-108-3-444 0 0,164-10 675 0 0,-179 6-802 0 0,55 0 79 0 0,88-7 135 0 0,11 3-145 0 0,-54 5-27 0 0,79-18-27 0 0,-228 19 169 0 0,0-1-1 0 0,-1-1 0 0 0,53-16 1 0 0,-82 20-78 0 0,-1-1 0 0 0,1 1 0 0 0,0-1 1 0 0,-1 1-1 0 0,1-1 0 0 0,-1 0 0 0 0,1 0 0 0 0,-1 0 0 0 0,0 1 1 0 0,0-1-1 0 0,0 0 0 0 0,0 0 0 0 0,0-1 0 0 0,0 1 1 0 0,-1 0-1 0 0,1 0 0 0 0,-1 0 0 0 0,1 0 0 0 0,-1-1 1 0 0,0-2-1 0 0,2-49 2256 0 0,-3 43-2443 0 0,-1-1 0 0 0,-1 1 0 0 0,0-1 0 0 0,-1 1 0 0 0,0 0 0 0 0,0 0 0 0 0,-1 1 0 0 0,-1-1 0 0 0,1 1-1 0 0,-2 0 1 0 0,1 1 0 0 0,-2-1 0 0 0,-13-14 0 0 0,2 4-26 0 0,-1 0 1 0 0,-1 1-1 0 0,-1 1 0 0 0,-39-25 1 0 0,44 33-98 0 0,-1 1 0 0 0,0 1 0 0 0,0 0 0 0 0,-1 2 0 0 0,0 0 1 0 0,0 1-1 0 0,-28-4 0 0 0,-138-13 67 0 0,-88-13 0 0 0,10 13 33 0 0,75 11 29 0 0,19 0-194 0 0,-241 15 1 0 0,362-2 173 0 0,-131 9-391 0 0,142-7 310 0 0,1 2 0 0 0,-66 20 0 0 0,83-20-169 0 0,1 1 1 0 0,0 1 0 0 0,0 1-1 0 0,1 0 1 0 0,0 1-1 0 0,1 1 1 0 0,0 1 0 0 0,1 0-1 0 0,0 1 1 0 0,1 1-1 0 0,1 0 1 0 0,0 1 0 0 0,-17 24-1 0 0,27-32 42 0 0,0 0 0 0 0,0 0 0 0 0,1 0 0 0 0,0 0 0 0 0,0 0 0 0 0,1 1 0 0 0,-2 13 0 0 0,4 53-1024 0 0,-1-70 1251 0 0,1 0 0 0 0,-1 0-1 0 0,1 0 1 0 0,0 0-1 0 0,1 0 1 0 0,-1 0 0 0 0,0 0-1 0 0,1 0 1 0 0,0-1 0 0 0,0 1-1 0 0,0-1 1 0 0,1 1 0 0 0,-1-1-1 0 0,4 3 1 0 0,-1 0 53 0 0,1-1 0 0 0,0 0 1 0 0,0-1-1 0 0,0 0 0 0 0,1 0 1 0 0,13 7-1 0 0,4-2 233 0 0,0-1 1 0 0,0-1 0 0 0,38 5 0 0 0,141 9 1069 0 0,-41-6-2325 0 0,-124-10 951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0.80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90 220 4457 0 0,'-3'48'386'0'0,"-2"0"1"0"0,-2-1-1 0 0,-2 1 1 0 0,-27 79-1 0 0,10-59 9319 0 0,25-75-9475 0 0,0-1 0 0 0,0 1 0 0 0,1-1 0 0 0,-1 0 0 0 0,2 1 0 0 0,-1-1-1 0 0,1 1 1 0 0,0-1 0 0 0,3-8 0 0 0,26-69-764 0 0,-13 41 547 0 0,-6 12-55 0 0,7-22-209 0 0,41-82 1 0 0,-52 122 172 0 0,0 1 0 0 0,1 0-1 0 0,1 1 1 0 0,0 0 0 0 0,0 0 0 0 0,1 1-1 0 0,1 0 1 0 0,0 1 0 0 0,0 0 0 0 0,1 1-1 0 0,16-11 1 0 0,-18 16-74 0 0,-1-1-1 0 0,1 2 1 0 0,13-5-1 0 0,-20 7 20 0 0,-1 1-1 0 0,1-1 0 0 0,0 0 0 0 0,-1 1 1 0 0,1 0-1 0 0,0-1 0 0 0,-1 1 1 0 0,1 0-1 0 0,0 0 0 0 0,0 1 0 0 0,-1-1 1 0 0,1 0-1 0 0,0 1 0 0 0,-1 0 1 0 0,1 0-1 0 0,0-1 0 0 0,3 3 1 0 0,-5-1-87 0 0,1 0 1 0 0,-1 0 0 0 0,0-1 0 0 0,0 1-1 0 0,0 0 1 0 0,0 0 0 0 0,0 0 0 0 0,-1 0 0 0 0,1 0-1 0 0,0 1 1 0 0,-1-1 0 0 0,0 0 0 0 0,1 4-1 0 0,0 34-943 0 0,-1-32 947 0 0,-1 53-592 0 0,-13 93 1 0 0,4-34 765 0 0,8-93 238 0 0,1 0-1 0 0,4 34 1 0 0,-2-39 79 0 0,-1-19-325 0 0,0 0 1 0 0,0 0-1 0 0,1 0 1 0 0,-1 0-1 0 0,1 0 1 0 0,0 0-1 0 0,0 0 1 0 0,0 0 0 0 0,0 0-1 0 0,0-1 1 0 0,1 1-1 0 0,-1 0 1 0 0,1-1-1 0 0,0 1 1 0 0,0-1-1 0 0,0 0 1 0 0,0 1-1 0 0,0-1 1 0 0,0 0-1 0 0,5 3 1 0 0,2-2-889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1.1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84 6425 0 0,'0'0'6391'0'0,"3"-1"-6758"0"0,144-27-37 0 0,-119 21 559 0 0,31-9-422 0 0,95-12 0 0 0,-124 25 251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1.4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1 133 13691 0 0,'0'-1'559'0'0,"5"9"-4918"0"0,16 53 4217 0 0,-19-51 471 0 0,1 0-1 0 0,0 0 1 0 0,0 0 0 0 0,1-1 0 0 0,0 1 0 0 0,0-1-1 0 0,1 0 1 0 0,1 0 0 0 0,-1-1 0 0 0,11 13 0 0 0,-14-20-227 0 0,-1 0 0 0 0,1 0 1 0 0,-1 0-1 0 0,1 0 1 0 0,0 0-1 0 0,-1 0 1 0 0,1-1-1 0 0,0 1 1 0 0,0 0-1 0 0,-1-1 1 0 0,1 0-1 0 0,0 1 1 0 0,0-1-1 0 0,0 0 1 0 0,0 0-1 0 0,0 0 0 0 0,-1 0 1 0 0,1 0-1 0 0,0 0 1 0 0,0 0-1 0 0,0-1 1 0 0,0 1-1 0 0,-1-1 1 0 0,1 0-1 0 0,0 1 1 0 0,0-1-1 0 0,-1 0 1 0 0,1 0-1 0 0,-1 0 0 0 0,1 0 1 0 0,-1 0-1 0 0,1 0 1 0 0,-1 0-1 0 0,1-1 1 0 0,1-2-1 0 0,6-6 200 0 0,0 0 1 0 0,0-1-1 0 0,12-22 0 0 0,-12 19-218 0 0,-6 9-60 0 0,23-33 46 0 0,-2-2 1 0 0,24-55 0 0 0,-26 61-223 0 0,-21 32-105 0 0,0 1-1 0 0,1 0 1 0 0,-1-1 0 0 0,0 1-1 0 0,1 0 1 0 0,-1-1 0 0 0,1 1-1 0 0,-1 0 1 0 0,1 0 0 0 0,0 0-1 0 0,-1 1 1 0 0,1-1 0 0 0,0 0-1 0 0,0 1 1 0 0,-1-1 0 0 0,1 1-1 0 0,0-1 1 0 0,3 1 0 0 0,-5 0 72 0 0,1 0 0 0 0,-1 0 1 0 0,1 0-1 0 0,-1 0 1 0 0,1 0-1 0 0,-1 1 1 0 0,0-1-1 0 0,1 0 0 0 0,-1 0 1 0 0,1 1-1 0 0,-1-1 1 0 0,0 0-1 0 0,1 1 1 0 0,-1-1-1 0 0,0 0 1 0 0,1 1-1 0 0,-1-1 0 0 0,0 0 1 0 0,0 1-1 0 0,1-1 1 0 0,-1 1-1 0 0,0-1 1 0 0,0 1-1 0 0,0-1 0 0 0,1 0 1 0 0,-1 2-1 0 0,0-1-242 0 0,2 6-3047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1.9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179 71 14563 0 0,'-7'-25'1182'0'0,"7"22"-896"0"0,-1-1 0 0 0,0 1 0 0 0,0-1 0 0 0,0 1 0 0 0,0-1 0 0 0,0 1 0 0 0,-4-6 0 0 0,4 8-259 0 0,0 0-1 0 0,0 0 1 0 0,0 0 0 0 0,0 0-1 0 0,-1 0 1 0 0,1 0-1 0 0,0 1 1 0 0,-1-1-1 0 0,1 0 1 0 0,0 1-1 0 0,-1-1 1 0 0,1 1 0 0 0,-1-1-1 0 0,1 1 1 0 0,-1-1-1 0 0,1 1 1 0 0,-1 0-1 0 0,1 0 1 0 0,-1 0-1 0 0,1 0 1 0 0,-1 0 0 0 0,1 0-1 0 0,-3 1 1 0 0,-4 0-267 0 0,1 1 0 0 0,-1 1 0 0 0,0-1 0 0 0,1 1 0 0 0,0 1 1 0 0,-1-1-1 0 0,2 1 0 0 0,-1 0 0 0 0,0 1 0 0 0,1-1 1 0 0,-8 8-1 0 0,11-9 67 0 0,-1 1 0 0 0,1-1 0 0 0,0 1 0 0 0,1-1 1 0 0,-1 1-1 0 0,0 0 0 0 0,1 0 0 0 0,0 0 0 0 0,-3 7 0 0 0,5-9 89 0 0,-1 1-1 0 0,0-1 0 0 0,1 1 1 0 0,0-1-1 0 0,-1 0 0 0 0,1 1 0 0 0,0-1 1 0 0,1 1-1 0 0,-1-1 0 0 0,0 1 0 0 0,1-1 1 0 0,-1 1-1 0 0,1-1 0 0 0,0 0 1 0 0,-1 1-1 0 0,1-1 0 0 0,0 0 0 0 0,3 4 1 0 0,-3-4 84 0 0,0 0 0 0 0,1 0 0 0 0,-1 0 0 0 0,1-1 0 0 0,-1 1 0 0 0,1 0 0 0 0,0-1 0 0 0,0 1 0 0 0,0-1 0 0 0,0 0 0 0 0,0 0 0 0 0,0 0 0 0 0,0 0 0 0 0,0 0 0 0 0,0 0 0 0 0,1 0 0 0 0,-1 0 0 0 0,4 0 0 0 0,-1-1 103 0 0,0 0 1 0 0,0 0-1 0 0,1 0 1 0 0,-1 0-1 0 0,0-1 1 0 0,0 0-1 0 0,0 0 0 0 0,6-3 1 0 0,5-2 304 0 0,1-1 1 0 0,-2-1-1 0 0,30-19 0 0 0,-38 22-285 0 0,-2 3-10 0 0,-1 0-1 0 0,0-1 1 0 0,0 0 0 0 0,-1 0 0 0 0,1 0-1 0 0,0 0 1 0 0,-1 0 0 0 0,0-1 0 0 0,0 1-1 0 0,0-1 1 0 0,0 0 0 0 0,3-7 1523 0 0,-13 20-6185 0 0,6-5 4477 0 0,0-1 0 0 0,0 0 0 0 0,1 0 0 0 0,-1 0 0 0 0,1 1 0 0 0,-1-1 0 0 0,1 0 0 0 0,0 1 0 0 0,0-1 0 0 0,0 0 0 0 0,1 0 0 0 0,-1 1 0 0 0,1-1 0 0 0,0 0 0 0 0,0 0 0 0 0,0 0 0 0 0,0 1 0 0 0,1-1 0 0 0,-1-1 0 0 0,1 1 0 0 0,0 0 0 0 0,0 0 0 0 0,0 0 0 0 0,0-1 0 0 0,0 1 0 0 0,4 2 0 0 0,26 15-2077 0 0,-20-15 1470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39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47 10682 0 0,'0'0'2918'0'0,"12"16"-4042"0"0,-11-12 1103 0 0,0-1 0 0 0,0 0-1 0 0,0 0 1 0 0,0 1 0 0 0,-1-1 0 0 0,1 0 0 0 0,-1 1-1 0 0,0-1 1 0 0,0 1 0 0 0,0-1 0 0 0,-1 0-1 0 0,0 6 1 0 0,-13 39 514 0 0,10-37-282 0 0,31-51 4529 0 0,18-35-5006 0 0,-41 66 256 0 0,0 2-23 0 0,0-1-1 0 0,0 1 0 0 0,1 0 0 0 0,8-10 1 0 0,-13 17-58 0 0,4 4-2554 0 0,-1 2 2470 0 0,1 0 0 0 0,-1 0 0 0 0,0 1-1 0 0,-1-1 1 0 0,1 1 0 0 0,-1-1 0 0 0,-1 1-1 0 0,1 0 1 0 0,-1 0 0 0 0,0 8 0 0 0,0-6 310 0 0,1 0 0 0 0,-1 0 1 0 0,1 0-1 0 0,1 0 0 0 0,0 0 1 0 0,7 15-1 0 0,-9-23-89 0 0,-1 0 0 0 0,0-1 0 0 0,0 0 0 0 0,0 0 0 0 0,0 0 0 0 0,1 1 0 0 0,-1-1 0 0 0,0 0 0 0 0,0 0-1 0 0,0 0 1 0 0,1 1 0 0 0,-1-1 0 0 0,0 0 0 0 0,0 0 0 0 0,0 0 0 0 0,1 0 0 0 0,-1 0 0 0 0,0 0 0 0 0,0 0 0 0 0,1 0 0 0 0,-1 1 0 0 0,0-1-1 0 0,1 0 1 0 0,-1 0 0 0 0,0 0 0 0 0,0 0 0 0 0,1 0 0 0 0,-1 0 0 0 0,0 0 0 0 0,0 0 0 0 0,1-1 0 0 0,-1 1 0 0 0,0 0 0 0 0,0 0-1 0 0,1 0 1 0 0,-1 0 0 0 0,0 0 0 0 0,0 0 0 0 0,1 0 0 0 0,-1-1 0 0 0,0 1 0 0 0,0 0 0 0 0,0 0 0 0 0,1 0 0 0 0,-1-1 0 0 0,0 1 0 0 0,0 0-1 0 0,0 0 1 0 0,0 0 0 0 0,1-1 0 0 0,-1 1 0 0 0,0 0 0 0 0,18-13 26 0 0,-1 0-1 0 0,0-1 0 0 0,-1-1 1 0 0,-1 0-1 0 0,0-1 1 0 0,15-21-1 0 0,-29 36-48 0 0,0 5-2360 0 0,8 14 2203 0 0,1 0-1 0 0,1-1 1 0 0,0 0 0 0 0,25 28-1 0 0,-27-37-24 0 0,0 1 1 0 0,0-1-1 0 0,1-1 0 0 0,0 1 1 0 0,0-2-1 0 0,1 0 0 0 0,0 0 1 0 0,0 0-1 0 0,18 5 0 0 0,2-3-180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2.22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35 187 10570 0 0,'0'0'1163'0'0,"-2"1"-1298"0"0,0 1 1 0 0,0 0-1 0 0,1 0 0 0 0,-1-1 1 0 0,0 1-1 0 0,1 0 0 0 0,0 0 1 0 0,-1 0-1 0 0,1 0 0 0 0,-1 4 1 0 0,-15 33 160 0 0,20-45-1091 0 0,-1-1-1 0 0,0 0 0 0 0,0 0 1 0 0,2-11-1 0 0,1-46 1832 0 0,-4 42 1522 0 0,-2 0 1 0 0,0-1-1 0 0,-8-38 1 0 0,2 48-964 0 0,8 20-7363 0 0,0-4 5307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2.5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75 0 14491 0 0,'-2'0'-64'0'0,"0"1"-1"0"0,0-1 1 0 0,0 0 0 0 0,0 1-1 0 0,0 0 1 0 0,0-1-1 0 0,0 1 1 0 0,1 0 0 0 0,-1 0-1 0 0,0 0 1 0 0,0 0 0 0 0,1 0-1 0 0,-1 0 1 0 0,1 1-1 0 0,-1-1 1 0 0,1 0 0 0 0,-1 1-1 0 0,1-1 1 0 0,0 1 0 0 0,0 0-1 0 0,0-1 1 0 0,0 1-1 0 0,0 0 1 0 0,0 0 0 0 0,0 0-1 0 0,1 0 1 0 0,-2 3 0 0 0,-2 8-353 0 0,1 1 0 0 0,1-1 1 0 0,-2 17-1 0 0,2-6 488 0 0,-9 75 42 0 0,4 1 1 0 0,11 164-1 0 0,-4-254-133 0 0,2-1 0 0 0,-1 0 0 0 0,5 15 0 0 0,-3-18-187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2.9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105 6 16307 0 0,'0'0'2222'0'0,"-1"-1"-2397"0"0,1 0 0 0 0,-1 1 0 0 0,0-1 0 0 0,0 1 0 0 0,0 0 0 0 0,0-1 0 0 0,0 1 1 0 0,0-1-1 0 0,0 1 0 0 0,0 0 0 0 0,1 0 0 0 0,-1 0 0 0 0,0 0 0 0 0,0 0 0 0 0,0 0 0 0 0,0 0 0 0 0,0 0 0 0 0,0 0 0 0 0,-2 0 0 0 0,-5 4-93 0 0,1-1 1 0 0,-1 2-1 0 0,1-1 1 0 0,-12 10-1 0 0,16-12 208 0 0,0 0-1 0 0,0 0 1 0 0,1 0 0 0 0,-1 1-1 0 0,1-1 1 0 0,0 1-1 0 0,-1 0 1 0 0,1 0 0 0 0,0-1-1 0 0,0 1 1 0 0,1 1-1 0 0,-1-1 1 0 0,1 0 0 0 0,0 0-1 0 0,-1 1 1 0 0,0 5-1 0 0,2-9 73 0 0,1 1-1 0 0,-1-1 1 0 0,0 0-1 0 0,1 1 0 0 0,-1-1 1 0 0,0 1-1 0 0,1-1 1 0 0,-1 0-1 0 0,1 0 0 0 0,-1 1 1 0 0,1-1-1 0 0,-1 0 1 0 0,1 0-1 0 0,-1 1 0 0 0,1-1 1 0 0,-1 0-1 0 0,1 0 1 0 0,-1 0-1 0 0,1 0 0 0 0,-1 0 1 0 0,1 0-1 0 0,-1 0 1 0 0,1 0-1 0 0,-1 0 1 0 0,1 0-1 0 0,-1 0 0 0 0,1 0 1 0 0,-1 0-1 0 0,1 0 1 0 0,0-1-1 0 0,15-2 86 0 0,-16 3-89 0 0,5-2 80 0 0,0 0-1 0 0,0 0 1 0 0,-1 0 0 0 0,1-1-1 0 0,-1 0 1 0 0,0 0-1 0 0,1 0 1 0 0,-1-1 0 0 0,-1 1-1 0 0,1-1 1 0 0,-1 0-1 0 0,6-8 1 0 0,6-5 257 0 0,-14 17-242 0 0,11 14-4550 0 0,-7-5 4560 0 0,1-1 0 0 0,-1 1 0 0 0,1-1 0 0 0,1 0 0 0 0,-1-1 0 0 0,2 0 0 0 0,10 10 0 0 0,-8-11 17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3.3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 1 14299 0 0,'0'0'-281'0'0,"-2"7"-3650"0"0,0-1 3404 0 0,0 1 0 0 0,1-1 0 0 0,0 1-1 0 0,0 0 1 0 0,0 0 0 0 0,1 0-1 0 0,0 0 1 0 0,0 7 0 0 0,11 65 246 0 0,-1-8 1067 0 0,-9-23-81 0 0,-3 0 1 0 0,-9 66-1 0 0,0-34 7309 0 0,14-83-7593 0 0,22-17-194 0 0,24-28-1 0 0,-28 28-626 0 0,0 0-1 0 0,35-25 1 0 0,-46 38 79 0 0,0 1 0 0 0,1 0 1 0 0,0 1-1 0 0,22-8 0 0 0,-32 12 205 0 0,0 0-1 0 0,1 1 1 0 0,-1-1-1 0 0,1 1 1 0 0,0-1 0 0 0,-1 1-1 0 0,1 0 1 0 0,-1 0 0 0 0,1 0-1 0 0,0 0 1 0 0,-1 0 0 0 0,1 0-1 0 0,-1 0 1 0 0,1 0-1 0 0,-1 0 1 0 0,1 1 0 0 0,0-1-1 0 0,-1 1 1 0 0,1-1 0 0 0,-1 1-1 0 0,1 0 1 0 0,-1-1 0 0 0,0 1-1 0 0,1 0 1 0 0,-1 0-1 0 0,0 0 1 0 0,0 0 0 0 0,1 0-1 0 0,-1 0 1 0 0,0 1 0 0 0,0-1-1 0 0,0 0 1 0 0,0 0 0 0 0,-1 1-1 0 0,1-1 1 0 0,0 1-1 0 0,0-1 1 0 0,-1 1 0 0 0,1-1-1 0 0,-1 1 1 0 0,1-1 0 0 0,-1 1-1 0 0,0-1 1 0 0,0 1 0 0 0,0 0-1 0 0,0-1 1 0 0,0 3-1 0 0,1 6-32 0 0,-1 0 0 0 0,-1-1 0 0 0,0 1 0 0 0,0 0 0 0 0,-1-1 0 0 0,-3 11 0 0 0,1-9 475 0 0,0 0 0 0 0,0-1 0 0 0,-1 1 0 0 0,0-1-1 0 0,-1-1 1 0 0,-1 1 0 0 0,1-1 0 0 0,-11 12-1 0 0,8-13 14 0 0,1 1 0 0 0,-1-1-1 0 0,-1-1 1 0 0,1 0-1 0 0,-1 0 1 0 0,-1 0 0 0 0,1-2-1 0 0,-1 1 1 0 0,0-1 0 0 0,0-1-1 0 0,-1 0 1 0 0,1-1-1 0 0,-1 0 1 0 0,-16 2 0 0 0,27-4-376 0 0,-1-1 1 0 0,1 0-1 0 0,0 1 0 0 0,-1-1 1 0 0,1 0-1 0 0,-1 0 1 0 0,1 0-1 0 0,-1 0 1 0 0,1 0-1 0 0,-1 0 1 0 0,1-1-1 0 0,0 1 1 0 0,-1 0-1 0 0,1-1 1 0 0,-1 1-1 0 0,1-1 0 0 0,0 1 1 0 0,-1-1-1 0 0,1 0 1 0 0,0 0-1 0 0,0 0 1 0 0,0 1-1 0 0,-1-1 1 0 0,1 0-1 0 0,0 0 1 0 0,0 0-1 0 0,0-1 0 0 0,1 1 1 0 0,-1 0-1 0 0,0 0 1 0 0,0 0-1 0 0,0-1 1 0 0,1 1-1 0 0,-1-2 1 0 0,0-8-303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3.7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135 1 8634 0 0,'0'0'215'0'0,"-1"3"-648"0"0,-17 49-1251 0 0,4-16 1402 0 0,-13 62 0 0 0,-45 324 1701 0 0,71-412-1029 0 0,0-1 0 0 0,0 1 0 0 0,2 20 0 0 0,-1-30-399 0 0,0 0 0 0 0,1 1-1 0 0,-1-1 1 0 0,0 0-1 0 0,0 0 1 0 0,0 1 0 0 0,0-1-1 0 0,0 0 1 0 0,1 0 0 0 0,-1 1-1 0 0,0-1 1 0 0,0 0 0 0 0,0 0-1 0 0,0 1 1 0 0,1-1-1 0 0,-1 0 1 0 0,0 0 0 0 0,0 0-1 0 0,1 0 1 0 0,-1 1 0 0 0,0-1-1 0 0,1 0 1 0 0,-1 0 0 0 0,0 0-1 0 0,0 0 1 0 0,1 0-1 0 0,-1 0 1 0 0,0 0 0 0 0,1 0-1 0 0,-1 0 1 0 0,0 0 0 0 0,0 0-1 0 0,1 0 1 0 0,-1 0 0 0 0,0 0-1 0 0,1 0 1 0 0,-1 0-1 0 0,0 0 1 0 0,0 0 0 0 0,1 0-1 0 0,-1 0 1 0 0,0-1 0 0 0,0 1-1 0 0,1 0 1 0 0,6-4-3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4.06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69 7642 0 0,'0'0'976'0'0,"4"15"-1640"0"0,-1-9 769 0 0,0-1-1 0 0,0 1 1 0 0,0-1 0 0 0,1 1 0 0 0,0-1 0 0 0,0 0 0 0 0,9 7 0 0 0,-10-9 13 0 0,0-1 0 0 0,0 0 1 0 0,0 0-1 0 0,0 0 0 0 0,0 0 1 0 0,1 0-1 0 0,-1-1 0 0 0,1 1 1 0 0,-1-1-1 0 0,1 0 0 0 0,-1 0 0 0 0,1 0 1 0 0,0-1-1 0 0,-1 1 0 0 0,1-1 1 0 0,0 0-1 0 0,6 0 0 0 0,2-3-9 0 0,0 0 0 0 0,-1-1 0 0 0,1 0 0 0 0,-1-1 0 0 0,0 0 0 0 0,0 0 0 0 0,-1-1 0 0 0,1-1 0 0 0,-1 0-1 0 0,-1 0 1 0 0,0-1 0 0 0,0 0 0 0 0,0-1 0 0 0,-1 0 0 0 0,0 0 0 0 0,0-1 0 0 0,7-14 0 0 0,-14 24-133 0 0,-1-1 1 0 0,1 1 0 0 0,-1-1-1 0 0,1 1 1 0 0,-1-1 0 0 0,0 1-1 0 0,1-1 1 0 0,-1 0 0 0 0,0 1-1 0 0,0-1 1 0 0,1 1 0 0 0,-1-1-1 0 0,0 0 1 0 0,0 1 0 0 0,0-1-1 0 0,0 0 1 0 0,0 1 0 0 0,0-1-1 0 0,0 0 1 0 0,0 1 0 0 0,0-1-1 0 0,0 0 1 0 0,0 1 0 0 0,0-1-1 0 0,-1 1 1 0 0,1-1 0 0 0,0 0-1 0 0,0 1 1 0 0,-1-1 0 0 0,1 1-1 0 0,0-1 1 0 0,-1 0 0 0 0,0 0-1 0 0,0 1-8 0 0,0-1-1 0 0,-1 1 0 0 0,1-1 1 0 0,-1 1-1 0 0,1 0 1 0 0,-1 0-1 0 0,1 0 1 0 0,-1 0-1 0 0,1 0 0 0 0,-1 0 1 0 0,1 0-1 0 0,-1 0 1 0 0,-2 1-1 0 0,-47 16-365 0 0,51-17 396 0 0,-23 10 73 0 0,0 1 0 0 0,1 1-1 0 0,-33 23 1 0 0,48-30 83 0 0,0 0-1 0 0,0 1 1 0 0,0 0-1 0 0,1 0 1 0 0,0 1-1 0 0,0 0 1 0 0,1 0-1 0 0,-1 0 1 0 0,2 0-1 0 0,-1 1 1 0 0,1 0 0 0 0,0 0-1 0 0,-4 14 1 0 0,7-18-150 0 0,0 0 0 0 0,1 0 1 0 0,-1 0-1 0 0,1 0 1 0 0,0 0-1 0 0,0 0 1 0 0,1 0-1 0 0,-1 0 0 0 0,1 0 1 0 0,0 0-1 0 0,0 0 1 0 0,0 0-1 0 0,1 0 1 0 0,-1-1-1 0 0,1 1 0 0 0,0 0 1 0 0,0-1-1 0 0,0 1 1 0 0,0-1-1 0 0,1 0 1 0 0,-1 0-1 0 0,1 0 0 0 0,0 0 1 0 0,0 0-1 0 0,0 0 1 0 0,6 3-1 0 0,-2-1-84 0 0,1-1-1 0 0,-1 0 1 0 0,1 0 0 0 0,0-1 0 0 0,0 0-1 0 0,1 0 1 0 0,-1-1 0 0 0,0 0-1 0 0,1 0 1 0 0,0-1 0 0 0,13 1-1 0 0,1-2-265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4.68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84 230 16724 0 0,'0'0'-554'0'0,"-1"4"-2244"0"0,-10 31 789 0 0,1 1 0 0 0,-6 43 0 0 0,10-44 2932 0 0,-1-2 0 0 0,-2 1 0 0 0,-14 29 8773 0 0,30-108-9243 0 0,23-39-804 0 0,48-89-1 0 0,-60 138 150 0 0,2 1-1 0 0,2 1 0 0 0,1 1 0 0 0,1 0 0 0 0,30-28 0 0 0,-52 58 48 0 0,0 0 1 0 0,0 0 0 0 0,1 0 0 0 0,-1 0 0 0 0,0 0 0 0 0,1 1 0 0 0,-1 0 0 0 0,1-1 0 0 0,0 1-1 0 0,-1 0 1 0 0,1 0 0 0 0,3 0 0 0 0,-5 1 52 0 0,0-1-1 0 0,0 1 1 0 0,0 0-1 0 0,0 1 1 0 0,0-1-1 0 0,0 0 1 0 0,1 0-1 0 0,-1 0 1 0 0,0 1-1 0 0,0-1 1 0 0,0 0-1 0 0,0 1 1 0 0,0-1-1 0 0,0 1 1 0 0,-1-1-1 0 0,1 1 1 0 0,0 0-1 0 0,0-1 1 0 0,0 1-1 0 0,0 0 1 0 0,-1 0 0 0 0,1-1-1 0 0,0 1 1 0 0,-1 0-1 0 0,1 0 1 0 0,0 0-1 0 0,-1 0 1 0 0,1 0-1 0 0,-1 0 1 0 0,0 0-1 0 0,1 0 1 0 0,-1 0-1 0 0,1 2 1 0 0,2 15-81 0 0,0 0-1 0 0,-1-1 1 0 0,-1 1 0 0 0,-1 0 0 0 0,0 0 0 0 0,-1 0 0 0 0,-7 33-1 0 0,4-22 255 0 0,-2 54-1 0 0,7-61 67 0 0,7 41 0 0 0,-6-54-228 0 0,0-1-1 0 0,0 0 1 0 0,1 0 0 0 0,0 0-1 0 0,0-1 1 0 0,1 1 0 0 0,0-1 0 0 0,5 8-1 0 0,1-8-1824 0 0,-3-6 516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5.01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9 11771 0 0,'0'0'5227'0'0,"7"1"-5968"0"0,14 1 264 0 0,0-2 1 0 0,1 0-1 0 0,32-5 1 0 0,16 0-1754 0 0,-43 3 2120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5.47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47 15219 0 0,'0'0'123'0'0,"1"11"-8329"0"0,0 3 8177 0 0,-1 1 0 0 0,-1-1 0 0 0,-4 26 0 0 0,2-26 752 0 0,0 0-1 0 0,-1-1 1 0 0,0 0 0 0 0,-6 13 5112 0 0,25-59-839 0 0,-3 10-5493 0 0,0 1-1 0 0,26-36 0 0 0,-37 57 388 0 0,1-1 0 0 0,0 1-1 0 0,0 0 1 0 0,-1-1 0 0 0,1 1-1 0 0,0 0 1 0 0,0 0 0 0 0,0 1 0 0 0,0-1-1 0 0,0 0 1 0 0,0 1 0 0 0,0-1-1 0 0,1 1 1 0 0,-1 0 0 0 0,0-1-1 0 0,0 1 1 0 0,0 0 0 0 0,0 0-1 0 0,0 1 1 0 0,1-1 0 0 0,1 1-1 0 0,52 14-1417 0 0,-35-8 1419 0 0,-8-3 47 0 0,-1-1 131 0 0,0 1-1 0 0,0-2 1 0 0,0 0-1 0 0,0 0 1 0 0,16 0 0 0 0,-24-3 11 0 0,0 1 1 0 0,0-1 0 0 0,0 0 0 0 0,0 0 0 0 0,0 0 0 0 0,0-1 0 0 0,0 1-1 0 0,0-1 1 0 0,0 0 0 0 0,-1 0 0 0 0,1 0 0 0 0,-1 0 0 0 0,0-1 0 0 0,1 1-1 0 0,-1-1 1 0 0,0 0 0 0 0,0 0 0 0 0,-1 0 0 0 0,5-6 0 0 0,-7 8-61 0 0,4-3 49 0 0,-1 0-1 0 0,0-1 0 0 0,0 1 0 0 0,0 0 0 0 0,-1-1 0 0 0,1 0 0 0 0,-1 0 0 0 0,0 0 0 0 0,-1 0 0 0 0,1 0 0 0 0,-1 0 0 0 0,1-7 0 0 0,-2 11-161 0 0,-3 2-610 0 0,0-1 462 0 0,1 1 0 0 0,-1 0 0 0 0,0 0 0 0 0,0 0 0 0 0,0 0-1 0 0,1 0 1 0 0,-1 0 0 0 0,1 1 0 0 0,-1 0 0 0 0,1-1 0 0 0,-1 1 0 0 0,1 0-1 0 0,0 0 1 0 0,-3 4 0 0 0,-32 41-707 0 0,26-33 659 0 0,8-9 213 0 0,-1 0 0 0 0,1 1 0 0 0,0-1 0 0 0,1 1 0 0 0,-1-1 0 0 0,1 1 0 0 0,0 0 0 0 0,0 0 0 0 0,1 0 0 0 0,0 0 0 0 0,0 0 0 0 0,0 11 0 0 0,1-14 64 0 0,0 0 1 0 0,0 0-1 0 0,0 0 1 0 0,1 0 0 0 0,0 0-1 0 0,-1 0 1 0 0,1 0-1 0 0,0 0 1 0 0,1 0 0 0 0,-1 0-1 0 0,0-1 1 0 0,1 1 0 0 0,-1-1-1 0 0,1 1 1 0 0,0-1-1 0 0,0 1 1 0 0,0-1 0 0 0,0 0-1 0 0,0 0 1 0 0,1 0-1 0 0,-1 0 1 0 0,1-1 0 0 0,-1 1-1 0 0,1-1 1 0 0,-1 1-1 0 0,1-1 1 0 0,4 2 0 0 0,4 0-163 0 0,1-1 1 0 0,-1 0 0 0 0,0 0 0 0 0,1-1 0 0 0,0-1-1 0 0,20-1 1 0 0,-24 0 151 0 0,14 0-25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5.86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197 17 7594 0 0,'-4'-8'8148'0'0,"-10"1"-5608"0"0,11 7-2634 0 0,0-1-1 0 0,0 1 0 0 0,1 0 1 0 0,-1 0-1 0 0,0 0 0 0 0,0 0 1 0 0,0 1-1 0 0,-5 0 0 0 0,-5 4 4 0 0,0 1-1 0 0,1 0 1 0 0,-1 1-1 0 0,1 0 1 0 0,0 1-1 0 0,1 0 1 0 0,0 1 0 0 0,0 0-1 0 0,-11 14 1 0 0,20-21 54 0 0,0-1 1 0 0,1 1-1 0 0,-1 0 1 0 0,1 0 0 0 0,0 1-1 0 0,-1-1 1 0 0,1 0 0 0 0,0 0-1 0 0,0 1 1 0 0,1-1 0 0 0,-1 0-1 0 0,0 1 1 0 0,1-1 0 0 0,-1 1-1 0 0,1-1 1 0 0,0 1 0 0 0,0-1-1 0 0,0 4 1 0 0,1-4-26 0 0,-1-1 0 0 0,1 1 0 0 0,0 0 1 0 0,0 0-1 0 0,0 0 0 0 0,0-1 0 0 0,0 1 0 0 0,0-1 0 0 0,0 1 0 0 0,1-1 1 0 0,-1 1-1 0 0,1-1 0 0 0,-1 0 0 0 0,1 1 0 0 0,-1-1 0 0 0,1 0 0 0 0,3 2 1 0 0,3 0-44 0 0,1 1 1 0 0,-1-2-1 0 0,1 1 1 0 0,0-1-1 0 0,0 0 0 0 0,0-1 1 0 0,0 0-1 0 0,12 0 1 0 0,-3-2 98 0 0,-1 0 1 0 0,0-1 0 0 0,0-1-1 0 0,0-1 1 0 0,0 0-1 0 0,0-1 1 0 0,-1-1-1 0 0,0-1 1 0 0,30-16-1 0 0,-45 22 192 0 0,14 12-2636 0 0,-7-4 2457 0 0,0 0 0 0 0,0-1 0 0 0,1 0 0 0 0,-1 0 0 0 0,1-1 0 0 0,1 0 0 0 0,-1 0-1 0 0,16 5 1 0 0,-1-5 64 0 0,-1-1-1 0 0,1-2 1 0 0,38 1-1 0 0,-19-2 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0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 10538 0 0,'0'0'3154'0'0,"-5"4"-3499"0"0,2 1 191 0 0,0 0 1 0 0,0 1 0 0 0,0-1-1 0 0,1 1 1 0 0,0-1-1 0 0,0 1 1 0 0,1 0 0 0 0,-2 6-1 0 0,-6 57-693 0 0,4-31 718 0 0,-2 10 83 0 0,-10 84 507 0 0,15-113-433 0 0,2 0 0 0 0,0 0-1 0 0,1 0 1 0 0,7 33 0 0 0,2-30-3816 0 0,-7-18 1721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6.2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20 9242 0 0,'0'0'1647'0'0,"7"1"160"0"0,24 0-1197 0 0,0-2 0 0 0,1 0-1 0 0,39-8 1 0 0,-37 4-1249 0 0,0 2 1 0 0,63 1-1 0 0,-89 3-153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6.6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 15723 0 0,'0'0'4140'0'0,"5"-2"-4037"0"0,17-4-100 0 0,1 1 1 0 0,-1 0 0 0 0,1 2 0 0 0,0 1 0 0 0,39 0-1 0 0,-20 1-168 0 0,-23-1-274 0 0,0 2 0 0 0,1 0 0 0 0,31 6 0 0 0,-32-2 112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8.16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52 4873 0 0,'0'0'10716'0'0,"6"0"-10475"0"0,131-11 86 0 0,-23 4-137 0 0,-17-6-178 0 0,-38 4-16 0 0,83-2 0 0 0,-142 11-91 0 0,1 0-1 0 0,0 0 1 0 0,-1 0-1 0 0,1 0 1 0 0,-1 0-1 0 0,1 0 1 0 0,0 0-1 0 0,-1 0 1 0 0,1 0-1 0 0,-1 0 1 0 0,1 0-1 0 0,0 1 1 0 0,-1-1-1 0 0,1 0 1 0 0,-1 0-1 0 0,1 1 0 0 0,-1-1 1 0 0,1 0-1 0 0,-1 1 1 0 0,1-1-1 0 0,-1 0 1 0 0,1 1-1 0 0,-1-1 1 0 0,0 1-1 0 0,1-1 1 0 0,-1 1-1 0 0,1-1 1 0 0,-1 1-1 0 0,1 0 1 0 0,-1 0 15 0 0,0 1 0 0 0,0-1 1 0 0,0 0-1 0 0,0 0 1 0 0,0 1-1 0 0,-1-1 1 0 0,1 0-1 0 0,0 0 0 0 0,0 1 1 0 0,-1-1-1 0 0,1 0 1 0 0,-1 0-1 0 0,0 2 1 0 0,-25 35-622 0 0,25-36 579 0 0,-343 430 1696 0 0,311-393-1376 0 0,21-26-127 0 0,0 0 1 0 0,1 1-1 0 0,1 0 0 0 0,0 1 0 0 0,-11 23 0 0 0,21-37-111 0 0,-1-1 0 0 0,1 1 0 0 0,0-1 0 0 0,0 0 0 0 0,-1 1 0 0 0,1-1 0 0 0,0 1 0 0 0,0-1 0 0 0,0 1 0 0 0,-1-1 0 0 0,1 1 0 0 0,0-1 0 0 0,0 1 0 0 0,0-1 0 0 0,0 1 0 0 0,0-1 0 0 0,0 1 0 0 0,0-1 0 0 0,0 1-1 0 0,0-1 1 0 0,0 1 0 0 0,0-1 0 0 0,1 1 0 0 0,-1-1 0 0 0,0 0 0 0 0,0 1 0 0 0,0-1 0 0 0,1 1 0 0 0,-1-1 0 0 0,0 1 0 0 0,0-1 0 0 0,1 0 0 0 0,-1 1 0 0 0,0-1 0 0 0,1 0 0 0 0,-1 1 0 0 0,1-1 0 0 0,-1 0 0 0 0,0 1 0 0 0,1-1 0 0 0,-1 0 0 0 0,1 0 0 0 0,0 1 0 0 0,7-1-313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8.6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308 40 12979 0 0,'3'-6'1112'0'0,"-1"3"-267"0"0,0 0 0 0 0,-1-1 0 0 0,1 1 0 0 0,-1-1 0 0 0,0 1 0 0 0,0-1 0 0 0,1-6 0 0 0,-21 12-1690 0 0,11 0 687 0 0,1 1 0 0 0,0 1 0 0 0,0-1 1 0 0,0 2-1 0 0,0-1 0 0 0,1 0 1 0 0,0 1-1 0 0,0 0 0 0 0,-9 10 1 0 0,4-5 45 0 0,-14 14-145 0 0,0 1 0 0 0,2 2 0 0 0,1 0 0 0 0,1 1 1 0 0,2 1-1 0 0,0 1 0 0 0,2 1 0 0 0,-16 41 0 0 0,30-65 277 0 0,1 0 0 0 0,0 0 0 0 0,0 0 0 0 0,1 0 0 0 0,0 1 0 0 0,0-1 0 0 0,0 1 0 0 0,1-1 0 0 0,0 0 0 0 0,1 1 0 0 0,1 7 0 0 0,-2-12 33 0 0,1 0 1 0 0,0 0-1 0 0,0 0 0 0 0,1 0 1 0 0,-1 0-1 0 0,0-1 0 0 0,1 1 1 0 0,0 0-1 0 0,-1-1 0 0 0,1 1 1 0 0,0-1-1 0 0,0 0 0 0 0,1 1 1 0 0,-1-1-1 0 0,0 0 0 0 0,1 0 1 0 0,-1-1-1 0 0,1 1 0 0 0,0 0 1 0 0,-1-1-1 0 0,1 0 0 0 0,0 1 1 0 0,0-1-1 0 0,0 0 0 0 0,0-1 1 0 0,0 1-1 0 0,0 0 0 0 0,5-1 1 0 0,5 1 71 0 0,-1-1 1 0 0,0 0-1 0 0,0-1 1 0 0,1-1-1 0 0,-1 0 1 0 0,0 0-1 0 0,0-1 1 0 0,-1-1-1 0 0,1 0 1 0 0,-1 0-1 0 0,0-1 1 0 0,0-1-1 0 0,0 0 1 0 0,-1 0-1 0 0,1-1 1 0 0,12-12-1 0 0,-10 8-106 0 0,-1-1 0 0 0,0 0 0 0 0,-1 0 0 0 0,-1-1-1 0 0,1-1 1 0 0,-2 0 0 0 0,0 0 0 0 0,-1-1 0 0 0,0 0-1 0 0,-2 0 1 0 0,8-24 0 0 0,-10 26 36 0 0,-1 0 0 0 0,-1 0 0 0 0,0 0 0 0 0,-1-1 0 0 0,0 1 0 0 0,-1 0 0 0 0,-1-1 0 0 0,-3-18 0 0 0,3 26-158 0 0,-1-1 0 0 0,1 1 0 0 0,-2 0 0 0 0,1 0 0 0 0,-1 0-1 0 0,0 0 1 0 0,0 0 0 0 0,-5-7 0 0 0,5 10-284 0 0,0-1-1 0 0,-1 0 1 0 0,1 1-1 0 0,-1-1 1 0 0,0 1 0 0 0,0 0-1 0 0,0 1 1 0 0,0-1-1 0 0,-1 0 1 0 0,1 1 0 0 0,-1 0-1 0 0,-4-1 1 0 0,-9 1-1328 0 0,9 2 679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9.35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221 48 13251 0 0,'1'-2'259'0'0,"0"1"0"0"0,-1-1 0 0 0,1 1 0 0 0,-1-1 0 0 0,1 1 0 0 0,-1-1 0 0 0,0 0 0 0 0,1 1 0 0 0,-1-1 0 0 0,0 1 1 0 0,0-1-1 0 0,0 0 0 0 0,0 1 0 0 0,-1-1 0 0 0,1 1 0 0 0,0-1 0 0 0,-1 0 0 0 0,0-2 0 0 0,0 4-229 0 0,0-1 0 0 0,1 1 1 0 0,-1-1-1 0 0,0 1 0 0 0,0-1 0 0 0,1 1 1 0 0,-1-1-1 0 0,0 1 0 0 0,0 0 0 0 0,0-1 1 0 0,0 1-1 0 0,1 0 0 0 0,-1 0 0 0 0,0 0 1 0 0,0 0-1 0 0,0 0 0 0 0,0 0 0 0 0,0 0 1 0 0,0 0-1 0 0,1 0 0 0 0,-1 0 0 0 0,0 0 1 0 0,0 0-1 0 0,-1 1 0 0 0,-5 1-298 0 0,0 1-1 0 0,0 0 1 0 0,1 0-1 0 0,-1 0 1 0 0,1 1 0 0 0,-11 7-1 0 0,3 1 111 0 0,-1 1 0 0 0,1 0 0 0 0,1 1 0 0 0,0 1 0 0 0,1 0 0 0 0,-11 18 0 0 0,17-24 137 0 0,1 0 1 0 0,0 0-1 0 0,1 1 1 0 0,0 0-1 0 0,0 0 0 0 0,1 0 1 0 0,1 0-1 0 0,-1 0 1 0 0,1 1-1 0 0,1-1 1 0 0,0 0-1 0 0,1 19 1 0 0,0-24 65 0 0,1-1 1 0 0,-1 0-1 0 0,1 0 1 0 0,0 0 0 0 0,0 0-1 0 0,0 0 1 0 0,0 0-1 0 0,1 0 1 0 0,0 0-1 0 0,0-1 1 0 0,0 1 0 0 0,0-1-1 0 0,0 1 1 0 0,1-1-1 0 0,-1 0 1 0 0,1 1-1 0 0,0-2 1 0 0,0 1-1 0 0,0 0 1 0 0,1 0 0 0 0,-1-1-1 0 0,0 0 1 0 0,1 0-1 0 0,0 0 1 0 0,0 0-1 0 0,-1 0 1 0 0,1-1 0 0 0,0 0-1 0 0,0 1 1 0 0,0-2-1 0 0,0 1 1 0 0,1 0-1 0 0,6-1 1 0 0,1 1 87 0 0,0-2 0 0 0,0 0 0 0 0,1 0 0 0 0,-1-1 0 0 0,0-1 0 0 0,0 0 0 0 0,-1 0 0 0 0,1-1 0 0 0,-1-1 0 0 0,14-6 0 0 0,-16 5-234 0 0,0-1-1 0 0,0 0 0 0 0,0 0 0 0 0,-1-1 1 0 0,0 0-1 0 0,-1 0 0 0 0,0 0 1 0 0,0-1-1 0 0,0-1 0 0 0,-1 1 0 0 0,-1-1 1 0 0,0 0-1 0 0,0 0 0 0 0,-1 0 0 0 0,0-1 1 0 0,-1 0-1 0 0,0 0 0 0 0,-1 1 1 0 0,0-2-1 0 0,0 1 0 0 0,-1 0 0 0 0,-1 0 1 0 0,0 0-1 0 0,0 0 0 0 0,-2-1 1 0 0,1 1-1 0 0,-1 0 0 0 0,-6-18 0 0 0,6 24-294 0 0,0 1 0 0 0,-1-1 0 0 0,0 0 0 0 0,0 1 0 0 0,0 0 0 0 0,0-1 0 0 0,-1 2 1 0 0,0-1-1 0 0,1 0 0 0 0,-1 1 0 0 0,-1-1 0 0 0,-4-2 0 0 0,-1 0-370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19.7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291 1 9826 0 0,'0'0'854'0'0,"-5"0"127"0"0,-4 2-1016 0 0,0 1 1 0 0,-1 0-1 0 0,1 1 0 0 0,0 0 1 0 0,1 0-1 0 0,-1 1 0 0 0,1 0 1 0 0,0 1-1 0 0,0 0 0 0 0,0 0 1 0 0,-10 11-1 0 0,-5 7-29 0 0,1 0 1 0 0,-23 33-1 0 0,39-48 73 0 0,-9 11-35 0 0,2 0 0 0 0,-20 38 0 0 0,31-54 23 0 0,-1 1 0 0 0,1 0 0 0 0,0-1 1 0 0,1 1-1 0 0,-1 0 0 0 0,1 0 0 0 0,0 0 0 0 0,1 0 1 0 0,-1 0-1 0 0,1 0 0 0 0,0 0 0 0 0,0 1 0 0 0,0-1 1 0 0,1 0-1 0 0,-1 0 0 0 0,1 0 0 0 0,1 0 1 0 0,-1 0-1 0 0,4 7 0 0 0,-4-9 87 0 0,1 0 0 0 0,0 0 1 0 0,0 0-1 0 0,1 0 0 0 0,-1 0 0 0 0,0 0 1 0 0,1-1-1 0 0,0 1 0 0 0,0-1 0 0 0,-1 0 1 0 0,1 0-1 0 0,0 0 0 0 0,1 0 0 0 0,-1 0 0 0 0,0-1 1 0 0,1 1-1 0 0,-1-1 0 0 0,7 2 0 0 0,-4-3 45 0 0,0 1 0 0 0,-1-1 0 0 0,1 0 0 0 0,0-1 0 0 0,0 1 0 0 0,-1-1-1 0 0,1 0 1 0 0,0-1 0 0 0,-1 1 0 0 0,1-1 0 0 0,5-2 0 0 0,1-2-2 0 0,1-1-1 0 0,-1 0 1 0 0,0-1 0 0 0,0 0 0 0 0,-1 0-1 0 0,0-2 1 0 0,-1 1 0 0 0,0-1 0 0 0,10-12-1 0 0,-8 5-124 0 0,-1-1-1 0 0,-1 0 1 0 0,-1 0-1 0 0,12-30 1 0 0,-17 36 61 0 0,0-1 0 0 0,0 0 0 0 0,-1 0 0 0 0,-1 0 0 0 0,0 0 0 0 0,-1 0 0 0 0,0-1 0 0 0,-1-14 0 0 0,-1 25-46 0 0,0-1 0 0 0,1 1 0 0 0,-1-1 0 0 0,0 1 0 0 0,0 0 0 0 0,-1 0-1 0 0,1 0 1 0 0,-1 0 0 0 0,0 0 0 0 0,1 0 0 0 0,-1 0 0 0 0,-1 0 0 0 0,1 0 0 0 0,0 1 0 0 0,-6-5 0 0 0,7 6-173 0 0,0 0 0 0 0,0 1 0 0 0,0-1 0 0 0,-1 0 0 0 0,1 1-1 0 0,0-1 1 0 0,-1 0 0 0 0,1 1 0 0 0,-1 0 0 0 0,1-1 0 0 0,-1 1 0 0 0,1 0 0 0 0,-1 0 0 0 0,1 0 0 0 0,-1 0 0 0 0,1 0 0 0 0,0 0 0 0 0,-1 0 0 0 0,1 0 0 0 0,-1 1 0 0 0,1-1 0 0 0,-1 1 0 0 0,1-1 0 0 0,0 1 0 0 0,-1-1 0 0 0,1 1 0 0 0,0 0 0 0 0,-1-1 0 0 0,1 1 0 0 0,0 0 0 0 0,0 0 0 0 0,0 0 0 0 0,0 0 0 0 0,0 0 0 0 0,0 0 0 0 0,0 1 0 0 0,-1 1 0 0 0,-4 3-502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0.17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360 5 10338 0 0,'-9'-2'457'0'0,"-1"1"-1"0"0,0 0 1 0 0,1 1-1 0 0,-1 0 0 0 0,0 0 1 0 0,1 1-1 0 0,-1 0 1 0 0,0 1-1 0 0,-14 4 1 0 0,8-1-498 0 0,0 1 0 0 0,0 0 0 0 0,1 2 0 0 0,-25 14 0 0 0,29-14-22 0 0,1 1 1 0 0,0-1 0 0 0,1 2 0 0 0,0-1-1 0 0,0 2 1 0 0,1-1 0 0 0,0 1-1 0 0,-12 22 1 0 0,11-16 19 0 0,1 1-1 0 0,0 1 1 0 0,1-1-1 0 0,1 1 1 0 0,-4 27-1 0 0,8-39 80 0 0,1 0 0 0 0,1 1 0 0 0,-1 0 0 0 0,1-1 1 0 0,0 1-1 0 0,1-1 0 0 0,0 1 0 0 0,0-1 0 0 0,1 0 0 0 0,0 1 0 0 0,0-1 0 0 0,1 0 0 0 0,3 7 0 0 0,-4-10 30 0 0,1 0 0 0 0,-1 0 1 0 0,1-1-1 0 0,0 1 0 0 0,0-1 0 0 0,0 0 1 0 0,0 0-1 0 0,1 0 0 0 0,-1 0 0 0 0,1 0 1 0 0,0-1-1 0 0,0 0 0 0 0,0 0 0 0 0,0 0 1 0 0,0 0-1 0 0,0 0 0 0 0,0-1 0 0 0,1 0 1 0 0,-1 0-1 0 0,0 0 0 0 0,1-1 0 0 0,8 1 1 0 0,3-1 35 0 0,-1 0-1 0 0,1-2 1 0 0,-1 0 0 0 0,0 0 0 0 0,0-2-1 0 0,0 1 1 0 0,0-2 0 0 0,-1 0 0 0 0,1-1 0 0 0,-1-1-1 0 0,-1 0 1 0 0,1 0 0 0 0,14-12 0 0 0,-20 13-136 0 0,1-1 0 0 0,-1 0 1 0 0,-1 0-1 0 0,1-1 0 0 0,-1 0 0 0 0,0-1 1 0 0,-1 1-1 0 0,0-1 0 0 0,-1 0 1 0 0,1-1-1 0 0,-2 1 0 0 0,1-1 0 0 0,-1 0 1 0 0,-1 0-1 0 0,0-1 0 0 0,0 1 1 0 0,-1-1-1 0 0,-1 1 0 0 0,1-19 1 0 0,-2 22-3 0 0,0 1 0 0 0,0-1 1 0 0,-1 0-1 0 0,0 1 1 0 0,0-1-1 0 0,-1 0 1 0 0,0 1-1 0 0,0 0 1 0 0,0-1-1 0 0,-1 1 0 0 0,0 0 1 0 0,-5-7-1 0 0,5 9-292 0 0,0 0 0 0 0,0 1 0 0 0,-1-1 0 0 0,1 1-1 0 0,-1 0 1 0 0,0 0 0 0 0,0 0 0 0 0,0 1 0 0 0,0-1 0 0 0,-1 1-1 0 0,1 0 1 0 0,-1 0 0 0 0,1 1 0 0 0,-1-1 0 0 0,0 1 0 0 0,0 0-1 0 0,-8-1 1 0 0,1 1-1468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0.5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51 1 11234 0 0,'0'0'1606'0'0,"-2"3"-3309"0"0,-2 11 1067 0 0,0 1 0 0 0,1-1-1 0 0,0 1 1 0 0,1 0 0 0 0,0 28 0 0 0,-1 6 1542 0 0,-15 217 5772 0 0,13-163-5728 0 0,1-52-276 0 0,4-51-482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0.9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290 0 13131 0 0,'0'0'536'0'0,"-7"9"-1874"0"0,-15 13 1718 0 0,0-1 0 0 0,-1-1-1 0 0,-1 0 1 0 0,0-2 0 0 0,-47 25-1 0 0,-22 17 161 0 0,93-60-524 0 0,-1 1 0 0 0,1-1 1 0 0,0 0-1 0 0,0 0 0 0 0,-1 0 0 0 0,1 1 0 0 0,0-1 0 0 0,0 0 0 0 0,0 0 0 0 0,-1 1 0 0 0,1-1 0 0 0,0 0 1 0 0,0 0-1 0 0,0 1 0 0 0,0-1 0 0 0,0 0 0 0 0,0 1 0 0 0,0-1 0 0 0,-1 0 0 0 0,1 1 0 0 0,0-1 0 0 0,0 0 1 0 0,0 0-1 0 0,0 1 0 0 0,0-1 0 0 0,0 0 0 0 0,1 1 0 0 0,-1-1 0 0 0,0 0 0 0 0,0 1 0 0 0,0-1 0 0 0,0 0 1 0 0,0 0-1 0 0,0 1 0 0 0,0-1 0 0 0,1 0 0 0 0,-1 1 0 0 0,0-1 0 0 0,0 0 0 0 0,0 0 0 0 0,1 0 0 0 0,-1 1 1 0 0,0-1-1 0 0,0 0 0 0 0,0 0 0 0 0,1 1 0 0 0,13 8-155 0 0,-11-7 196 0 0,33 19-75 0 0,-26-16 16 0 0,-1 0 0 0 0,0 1 0 0 0,15 13-1 0 0,56 61 18 0 0,-33-32-3293 0 0,-38-39 3189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1.6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1 9354 0 0,'0'0'4117'0'0,"-9"5"-4485"0"0,5 0 235 0 0,-1 0 1 0 0,1 1 0 0 0,0-1-1 0 0,0 1 1 0 0,0 0 0 0 0,1 0-1 0 0,0 1 1 0 0,0-1 0 0 0,1 1-1 0 0,-1-1 1 0 0,-1 15-1 0 0,-1 4 131 0 0,1-4 194 0 0,-1 0 1 0 0,0-1-1 0 0,-16 36 0 0 0,17-46-50 0 0,2-5-23 0 0,0 0 0 0 0,-1 0 0 0 0,0 0 0 0 0,0 0 0 0 0,-5 5 0 0 0,12 3 7226 0 0,50-87-6708 0 0,33-50-1912 0 0,-84 120 1234 0 0,0-2-17 0 0,0 0 1 0 0,1 0-1 0 0,0 1 0 0 0,0-1 0 0 0,0 1 1 0 0,0 0-1 0 0,1 0 0 0 0,0 1 0 0 0,7-6 0 0 0,-11 10 96 0 0,0 0-108 0 0,-1-1-1 0 0,0 1 1 0 0,0 0-1 0 0,1 0 1 0 0,-1 0 0 0 0,0 0-1 0 0,1 0 1 0 0,-1 0 0 0 0,0 0-1 0 0,1 0 1 0 0,-1 0 0 0 0,0 0-1 0 0,1 0 1 0 0,-1 0 0 0 0,0 0-1 0 0,1 0 1 0 0,-1 1-1 0 0,0-1 1 0 0,1 0 0 0 0,-1 0-1 0 0,0 0 1 0 0,0 0 0 0 0,1 0-1 0 0,-1 1 1 0 0,0-1 0 0 0,0 0-1 0 0,1 0 1 0 0,-1 1-1 0 0,0-1 1 0 0,0 0 0 0 0,1 0-1 0 0,-1 1 1 0 0,0-1 0 0 0,0 0-1 0 0,0 1 1 0 0,0-1 0 0 0,0 0-1 0 0,1 0 1 0 0,-1 1 0 0 0,0-1-1 0 0,0 0 1 0 0,0 1-1 0 0,0-1 1 0 0,0 1 0 0 0,3 6-111 0 0,0-1 1 0 0,-1 1-1 0 0,0 0 1 0 0,0 0-1 0 0,-1 1 1 0 0,0-1-1 0 0,0 0 1 0 0,0 10-1 0 0,-7 61 31 0 0,0-3 6598 0 0,6-76-6351 0 0,1-1 1 0 0,0 1-1 0 0,-1-1 1 0 0,1 1-1 0 0,0 0 1 0 0,0-1-1 0 0,0 1 1 0 0,0 0-1 0 0,0-1 1 0 0,0 1-1 0 0,2-2 1 0 0,-2 2 33 0 0,51-80 549 0 0,32-43-1453 0 0,-82 122 718 0 0,1-1 1 0 0,-1 0-1 0 0,0 1 0 0 0,1 0 0 0 0,-1-1 1 0 0,1 1-1 0 0,0 0 0 0 0,0 0 1 0 0,0 1-1 0 0,4-3 0 0 0,-7 4 15 0 0,1 0-1 0 0,-1 0 1 0 0,1 0-1 0 0,-1-1 1 0 0,1 1-1 0 0,-1 0 1 0 0,1 0-1 0 0,-1 0 1 0 0,1 0-1 0 0,-1 0 1 0 0,1 0-1 0 0,-1 1 1 0 0,1-1-1 0 0,-1 0 1 0 0,1 0 0 0 0,-1 0-1 0 0,1 0 1 0 0,-1 0-1 0 0,1 1 1 0 0,-1-1-1 0 0,1 0 1 0 0,-1 1-1 0 0,0-1 1 0 0,1 0-1 0 0,-1 1 1 0 0,1 0-1 0 0,0 0-73 0 0,0 1 0 0 0,-1-1-1 0 0,1 1 1 0 0,0-1 0 0 0,-1 1-1 0 0,1-1 1 0 0,-1 1 0 0 0,0 0 0 0 0,0-1-1 0 0,1 1 1 0 0,-1 0 0 0 0,0 3-1 0 0,-2 26-226 0 0,-1 1 1 0 0,-8 34-1 0 0,-2 11 586 0 0,11-57-836 0 0,-4 27 1738 0 0,5-15-9191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0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68 9314 0 0,'0'0'3091'0'0,"8"2"-2796"0"0,13 3-146 0 0,0 0 0 0 0,1-2 0 0 0,0 0 0 0 0,0-1-1 0 0,0-2 1 0 0,0 0 0 0 0,0-1 0 0 0,0-1 0 0 0,30-8 0 0 0,-27 4-634 0 0,0-1 0 0 0,-1-1 1 0 0,-1-1-1 0 0,40-21 0 0 0,-38 15 26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2.09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48 14275 0 0,'1'-1'199'0'0,"-1"0"0"0"0,0 0 0 0 0,0 0 0 0 0,1 0 0 0 0,-1 0 1 0 0,1 0-1 0 0,-1 1 0 0 0,0-1 0 0 0,1 0 0 0 0,0 0 0 0 0,-1 0 0 0 0,1 1 0 0 0,-1-1 0 0 0,1 0 0 0 0,0 1 0 0 0,0-1 0 0 0,0 0 0 0 0,24-13-422 0 0,-23 13 458 0 0,6-3-229 0 0,-1 2 0 0 0,1-1-1 0 0,0 1 1 0 0,-1 0 0 0 0,1 0-1 0 0,0 1 1 0 0,0 0 0 0 0,0 1 0 0 0,1 0-1 0 0,-1 0 1 0 0,0 1 0 0 0,0 0-1 0 0,0 0 1 0 0,0 1 0 0 0,7 2-1 0 0,-14-4-54 0 0,0 1 0 0 0,0-1 0 0 0,0 1 1 0 0,0-1-1 0 0,-1 1 0 0 0,1-1 0 0 0,0 1 0 0 0,0-1 0 0 0,-1 1 0 0 0,1 0 0 0 0,0 0 0 0 0,-1-1 1 0 0,1 1-1 0 0,-1 0 0 0 0,1 0 0 0 0,-1-1 0 0 0,1 1 0 0 0,-1 0 0 0 0,0 0 0 0 0,1 0 0 0 0,-1 0 1 0 0,0 0-1 0 0,0 0 0 0 0,0 0 0 0 0,0 0 0 0 0,0 0 0 0 0,0 0 0 0 0,0 0 0 0 0,0 0 0 0 0,0 0 0 0 0,0 1-41 0 0,0 1 0 0 0,0-1 0 0 0,-1 0 0 0 0,1 0 0 0 0,-1-1 0 0 0,1 1 0 0 0,-1 0 0 0 0,0 0-1 0 0,1 0 1 0 0,-1 0 0 0 0,0 0 0 0 0,-3 3 0 0 0,-35 29-616 0 0,-12 11 395 0 0,47-41 296 0 0,0 0-1 0 0,1 1 0 0 0,-1-1 1 0 0,1 1-1 0 0,0 0 0 0 0,0 0 1 0 0,0 1-1 0 0,-3 8 0 0 0,5-13 96 0 0,1 1 0 0 0,0-1 0 0 0,-1 0 0 0 0,1 0 0 0 0,0 1 0 0 0,0-1 0 0 0,0 0 0 0 0,0 1 0 0 0,0-1 0 0 0,0 0 0 0 0,0 1 0 0 0,0-1-1 0 0,1 0 1 0 0,-1 1 0 0 0,0-1 0 0 0,1 0 0 0 0,-1 1 0 0 0,1-1 0 0 0,-1 0 0 0 0,1 0 0 0 0,0 0 0 0 0,1 2 0 0 0,0-1 90 0 0,0 0 1 0 0,0 0-1 0 0,0-1 0 0 0,1 0 1 0 0,-1 1-1 0 0,0-1 0 0 0,1 0 1 0 0,-1 0-1 0 0,1 0 1 0 0,-1 0-1 0 0,4 0 0 0 0,10 2 427 0 0,0-1-1 0 0,0-1 1 0 0,21-1-1 0 0,-17 0-897 0 0,-5 0 84 0 0,16 1-613 0 0,36 6 0 0 0,-36-2 451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29.6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 33 8690 0 0,'0'0'572'0'0,"13"0"1932"0"0,11 0-1359 0 0,-23 1-1091 0 0,-1-1 1 0 0,1 0-1 0 0,0 0 1 0 0,0 1-1 0 0,0-1 0 0 0,0 0 1 0 0,0 1-1 0 0,0-1 1 0 0,-1 1-1 0 0,1-1 1 0 0,0 1-1 0 0,0 0 1 0 0,-1-1-1 0 0,1 1 0 0 0,0 0 1 0 0,-1-1-1 0 0,1 1 1 0 0,-1 0-1 0 0,1 0 1 0 0,-1 0-1 0 0,1-1 1 0 0,-1 1-1 0 0,1 0 0 0 0,-1 0 1 0 0,0 0-1 0 0,0 0 1 0 0,1 1-1 0 0,-1-1-12 0 0,0-1-1 0 0,0 1 1 0 0,0-1-1 0 0,0 1 1 0 0,0-1-1 0 0,0 1 1 0 0,0-1-1 0 0,0 1 1 0 0,0-1-1 0 0,-1 0 1 0 0,1 1-1 0 0,0-1 1 0 0,0 1-1 0 0,0-1 1 0 0,-1 1-1 0 0,1-1 1 0 0,0 0-1 0 0,0 1 1 0 0,-1-1-1 0 0,1 1 1 0 0,0-1-1 0 0,-1 0 1 0 0,1 1-1 0 0,0-1 1 0 0,-1 1 0 0 0,0-1 33 0 0,-1 1 0 0 0,1-1 0 0 0,0 0 0 0 0,-1 1 0 0 0,1-1 1 0 0,0 0-1 0 0,-1 0 0 0 0,1 0 0 0 0,-1 0 0 0 0,1 0 0 0 0,0 0 1 0 0,-1 0-1 0 0,1 0 0 0 0,-2-1 0 0 0,-29-5 161 0 0,24 5 7 0 0,9 0-159 0 0,-1 0-1 0 0,0 0 1 0 0,0 0 0 0 0,0 1-1 0 0,0-1 1 0 0,0 0-1 0 0,0 0 1 0 0,0 0 0 0 0,0 0-1 0 0,0 0 1 0 0,0 1 0 0 0,0-1-1 0 0,0 0 1 0 0,-1 0-1 0 0,1 0 1 0 0,-1-1 0 0 0,1 2-134 0 0,-1-1 0 0 0,1 0 1 0 0,0 0-1 0 0,-1 0 0 0 0,1 0 1 0 0,0 1-1 0 0,0-1 0 0 0,0 0 1 0 0,0 0-1 0 0,0 0 0 0 0,0 0 0 0 0,0 0 1 0 0,0 1-1 0 0,0-1 0 0 0,0 0 1 0 0,0 0-1 0 0,0 0 0 0 0,1 0 1 0 0,-1 0-1 0 0,0 1 0 0 0,1-1 1 0 0,-1 0-1 0 0,0 0 0 0 0,1 1 1 0 0,-1-1-1 0 0,1 0 0 0 0,-1 0 0 0 0,1 1 1 0 0,0-1-1 0 0,-1 1 0 0 0,1-1 1 0 0,0 0-1 0 0,-1 1 0 0 0,1-1 1 0 0,0 1-1 0 0,0 0 0 0 0,-1-1 1 0 0,1 1-1 0 0,0 0 0 0 0,0-1 1 0 0,0 1-1 0 0,1 0 0 0 0,27-12-161 0 0,-28 12 180 0 0,1 0 0 0 0,-1 0 0 0 0,1-1-1 0 0,-1 1 1 0 0,0 1 0 0 0,1-1-1 0 0,-1 0 1 0 0,0 0 0 0 0,1 0 0 0 0,-1 1-1 0 0,0-1 1 0 0,1 1 0 0 0,-1-1-1 0 0,0 1 1 0 0,0-1 0 0 0,0 1-1 0 0,1 0 1 0 0,-1 0 0 0 0,0-1 0 0 0,0 1-1 0 0,0 0 1 0 0,0 0 0 0 0,0 0-1 0 0,0 0 1 0 0,-1 0 0 0 0,1 0-1 0 0,0 1 1 0 0,0-1 0 0 0,-1 0 0 0 0,2 2-1 0 0,11 35-443 0 0,-12-37 526 0 0,-1 0 0 0 0,0 0 1 0 0,0 0-1 0 0,1 0 0 0 0,-1 0 0 0 0,0 0 1 0 0,0 0-1 0 0,0 0 0 0 0,0 0 1 0 0,0 0-1 0 0,0 0 0 0 0,-1 0 0 0 0,1 0 1 0 0,0 0-1 0 0,-1 0 0 0 0,1 0 1 0 0,0 0-1 0 0,-1 0 0 0 0,1-1 0 0 0,-1 1 1 0 0,1 0-1 0 0,-1 0 0 0 0,0 0 1 0 0,1 0-1 0 0,-2 1 0 0 0,0-1 24 0 0,0 0 0 0 0,0 0 0 0 0,1 0 0 0 0,-1-1 0 0 0,0 1 0 0 0,0 0 0 0 0,0-1 0 0 0,0 1 0 0 0,0-1 0 0 0,0 0 0 0 0,0 1 0 0 0,-3-1-1 0 0,1 0 30 0 0,1 0-1 0 0,-1-1 0 0 0,1 1 0 0 0,-1 0 1 0 0,1-1-1 0 0,0 0 0 0 0,-1 0 0 0 0,1 0 1 0 0,0 0-1 0 0,0 0 0 0 0,0-1 0 0 0,-1 0 1 0 0,2 1-1 0 0,-1-1 0 0 0,-5-4 0 0 0,-5-23 829 0 0,13 29-1084 0 0,-1-1 1 0 0,1 0-1 0 0,0 0 1 0 0,-1 0 0 0 0,1 0-1 0 0,0 0 1 0 0,0 0-1 0 0,0 0 1 0 0,-1 0 0 0 0,1 0-1 0 0,0 0 1 0 0,0 0-1 0 0,1 0 1 0 0,-1 0 0 0 0,0 0-1 0 0,0 0 1 0 0,0 1-1 0 0,1-1 1 0 0,-1 0 0 0 0,0 0-1 0 0,1 0 1 0 0,-1 0-1 0 0,1 0 1 0 0,-1 0-1 0 0,1 1 1 0 0,0-2 0 0 0,1 1 17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0.9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321 40 10978 0 0,'0'-1'145'0'0,"0"1"-1"0"0,0-1 0 0 0,1 1 0 0 0,-1-1 1 0 0,-1 0-1 0 0,1 1 0 0 0,0-1 0 0 0,0 1 1 0 0,0-1-1 0 0,0 1 0 0 0,0-1 0 0 0,0 1 1 0 0,-1-1-1 0 0,1 1 0 0 0,0-1 0 0 0,0 1 1 0 0,-1-1-1 0 0,1 1 0 0 0,0-1 0 0 0,-1 1 1 0 0,1-1-1 0 0,0 1 0 0 0,-1 0 0 0 0,1-1 1 0 0,-1 1-1 0 0,1-1 0 0 0,-1 1 0 0 0,1 0 0 0 0,-1 0 1 0 0,1-1-1 0 0,-1 1 0 0 0,1 0 0 0 0,-1 0 1 0 0,1 0-1 0 0,-2-1 0 0 0,0 1-106 0 0,0 0 0 0 0,0 1 0 0 0,-1-1-1 0 0,1 0 1 0 0,0 1 0 0 0,0 0 0 0 0,0-1 0 0 0,0 1 0 0 0,-4 2-1 0 0,-44 28-1192 0 0,50-30 1215 0 0,-31 22-82 0 0,1 2 1 0 0,1 0-1 0 0,-26 32 1 0 0,45-46 3 0 0,0 1-1 0 0,1 0 1 0 0,1 0 0 0 0,0 1 0 0 0,1 0-1 0 0,0 0 1 0 0,1 1 0 0 0,0 0 0 0 0,1 0-1 0 0,-6 29 1 0 0,10-38-4 0 0,1 0 0 0 0,-1 0 1 0 0,1 1-1 0 0,0-1 0 0 0,0 0 0 0 0,1 1 0 0 0,-1-1 0 0 0,1 0 0 0 0,0 1 0 0 0,1-1 0 0 0,-1 0 0 0 0,1 0 0 0 0,0 0 1 0 0,0 0-1 0 0,1-1 0 0 0,0 1 0 0 0,-1-1 0 0 0,6 6 0 0 0,-3-5 99 0 0,0 1 0 0 0,1-2 0 0 0,0 1 0 0 0,0-1 0 0 0,0 1 0 0 0,0-2 0 0 0,1 1 0 0 0,-1-1 0 0 0,1 0-1 0 0,0 0 1 0 0,14 3 0 0 0,-7-3 150 0 0,0-1-1 0 0,1 0 0 0 0,-1 0 1 0 0,0-2-1 0 0,1 0 0 0 0,-1 0 1 0 0,0-1-1 0 0,0-1 0 0 0,1-1 0 0 0,-1 0 1 0 0,0 0-1 0 0,-1-2 0 0 0,17-6 1 0 0,-19 4-81 0 0,-1 0 0 0 0,0 0 0 0 0,0-1 0 0 0,0 0 0 0 0,-1-1 0 0 0,0 0 1 0 0,-1 0-1 0 0,0-1 0 0 0,-1 0 0 0 0,1 0 0 0 0,-2-1 0 0 0,0 0 0 0 0,0 0 0 0 0,-1-1 0 0 0,0 1 1 0 0,-1-1-1 0 0,-1 0 0 0 0,0 0 0 0 0,0-1 0 0 0,-1 1 0 0 0,-1-1 0 0 0,1-13 0 0 0,-2 10-66 0 0,0 1 0 0 0,-1-1 0 0 0,0 1 0 0 0,-1 0 0 0 0,-1 0 0 0 0,0 0 0 0 0,-1 0 0 0 0,-10-22-1 0 0,12 31-301 0 0,0 1 0 0 0,-1 0 0 0 0,0 0 0 0 0,0 0-1 0 0,0 0 1 0 0,-1 0 0 0 0,1 1 0 0 0,-1-1 0 0 0,0 1-1 0 0,0 0 1 0 0,-1 0 0 0 0,1 1 0 0 0,-1-1 0 0 0,0 1-1 0 0,0 0 1 0 0,0 0 0 0 0,0 1 0 0 0,-1-1-1 0 0,1 1 1 0 0,-1 1 0 0 0,1-1 0 0 0,-1 1 0 0 0,0 0-1 0 0,1 0 1 0 0,-11 0 0 0 0,14 1-93 0 0,0 0 0 0 0,0 0 0 0 0,0 0 0 0 0,-1 0 0 0 0,1 1 0 0 0,0-1 0 0 0,0 1 0 0 0,0 0 0 0 0,0-1 0 0 0,0 1 0 0 0,0 0-1 0 0,-2 2 1 0 0,-5 4-947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1.7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74 14091 0 0,'0'-1'174'0'0,"1"-12"5136"0"0,2 4-4250 0 0,0 7-1181 0 0,-1 0 1 0 0,1 0-1 0 0,0 0 0 0 0,-1 0 1 0 0,1 0-1 0 0,0 1 0 0 0,6-3 1 0 0,22-11 29 0 0,-23 11-5 0 0,-8 4-169 0 0,1 0 217 0 0,-1 1-1 0 0,0-1 0 0 0,1 0 1 0 0,-1 1-1 0 0,0-1 1 0 0,0 0-1 0 0,1 1 0 0 0,-1-1 1 0 0,0 0-1 0 0,0 1 1 0 0,0-1-1 0 0,1 0 0 0 0,-1 1 1 0 0,0-1-1 0 0,0 1 1 0 0,0-1-1 0 0,0 0 0 0 0,0 1 1 0 0,0-1-1 0 0,0 1 0 0 0,0-1 1 0 0,0 0-1 0 0,0 1 1 0 0,0-1-1 0 0,0 1 0 0 0,0-1 1 0 0,0 0-1 0 0,0 1 1 0 0,0-1-1 0 0,0 1 0 0 0,-1-1 1 0 0,1 1-1 0 0,-1 0 75 0 0,1 0 1 0 0,0 0-1 0 0,-1 0 0 0 0,0-1 0 0 0,1 1 1 0 0,-1 0-1 0 0,1 0 0 0 0,-1 0 0 0 0,0-1 0 0 0,0 1 1 0 0,0 0-1 0 0,1-1 0 0 0,-1 1 0 0 0,0 0 1 0 0,0-1-1 0 0,0 1 0 0 0,0-1 0 0 0,0 1 0 0 0,0-1 1 0 0,0 0-1 0 0,0 0 0 0 0,0 1 0 0 0,0-1 0 0 0,0 0 1 0 0,-1 0-1 0 0,-38 5 986 0 0,41-15 508 0 0,-1 9-1816 0 0,0 0-1 0 0,0 0 1 0 0,1 0 0 0 0,-1 0 0 0 0,1 0-1 0 0,-1-1 1 0 0,1 1 0 0 0,-1 0-1 0 0,1 0 1 0 0,-1 0 0 0 0,1 1 0 0 0,0-1-1 0 0,0 0 1 0 0,0 0 0 0 0,0-1-1 0 0,25-16-368 0 0,-25 18 659 0 0,-1 0 0 0 0,0-1 0 0 0,1 1 0 0 0,-1 0-1 0 0,1 0 1 0 0,-1-1 0 0 0,1 1 0 0 0,-1 0 0 0 0,1 0 0 0 0,-1 0 0 0 0,1 0 0 0 0,-1 0 0 0 0,1 0-1 0 0,-1-1 1 0 0,1 1 0 0 0,-1 0 0 0 0,1 1 0 0 0,-1-1 0 0 0,1 0 0 0 0,-1 0 0 0 0,1 0-1 0 0,-1 0 1 0 0,1 0 0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2.3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39 17148 0 0,'0'0'1543'0'0,"12"-14"-194"0"0,-4 10-1411 0 0,-1 0 1 0 0,1 1-1 0 0,0 0 0 0 0,0 1 0 0 0,0 0 1 0 0,0 0-1 0 0,0 0 0 0 0,0 1 0 0 0,0 0 0 0 0,1 1 1 0 0,8 0-1 0 0,58 0-240 0 0,127 15 1 0 0,-200-14 269 0 0,0-1 0 0 0,0 0 0 0 0,0 0 1 0 0,0 1-1 0 0,-1-1 0 0 0,1 1 0 0 0,0 0 0 0 0,0-1 0 0 0,-1 1 1 0 0,1 0-1 0 0,0 0 0 0 0,-1 0 0 0 0,1 0 0 0 0,-1 0 0 0 0,1 1 1 0 0,-1-1-1 0 0,0 0 0 0 0,2 2 0 0 0,-3-2-21 0 0,0 0 1 0 0,0 0-1 0 0,0 0 0 0 0,0 0 1 0 0,0 0-1 0 0,0 0 0 0 0,0 0 1 0 0,0 0-1 0 0,0 0 0 0 0,-1 0 1 0 0,1 0-1 0 0,0 0 0 0 0,-1 0 1 0 0,1 0-1 0 0,-1 0 0 0 0,1 0 1 0 0,-1-1-1 0 0,1 1 0 0 0,-1 0 1 0 0,1 0-1 0 0,-1-1 0 0 0,0 1 1 0 0,0 0-1 0 0,1-1 0 0 0,-1 1 1 0 0,0 0-1 0 0,0-1 0 0 0,0 1 1 0 0,1-1-1 0 0,-1 0 0 0 0,0 1 0 0 0,0-1 1 0 0,0 0-1 0 0,-1 1 0 0 0,-37 17-519 0 0,-54 18 0 0 0,59-24 597 0 0,1 1 1 0 0,-52 29-1 0 0,77-37-16 0 0,1 0 1 0 0,0 1-1 0 0,1-1 0 0 0,0 1 0 0 0,-1 1 0 0 0,2-1 0 0 0,-1 1 0 0 0,1 0 1 0 0,0 1-1 0 0,0-1 0 0 0,1 1 0 0 0,0 0 0 0 0,1 0 0 0 0,0 0 1 0 0,0 1-1 0 0,0-1 0 0 0,1 1 0 0 0,1-1 0 0 0,-1 1 0 0 0,1 0 0 0 0,1 17 1 0 0,0-20-4 0 0,0-1 1 0 0,1 1 0 0 0,0 0-1 0 0,0 0 1 0 0,0-1 0 0 0,1 1-1 0 0,0-1 1 0 0,0 1 0 0 0,0-1-1 0 0,1 0 1 0 0,0 0 0 0 0,0 0-1 0 0,0 0 1 0 0,1-1 0 0 0,-1 1-1 0 0,1-1 1 0 0,0 0 0 0 0,0 0-1 0 0,1 0 1 0 0,5 4 0 0 0,-7-6 83 0 0,1 0 0 0 0,0 1 1 0 0,0-1-1 0 0,0-1 0 0 0,1 1 1 0 0,-1-1-1 0 0,0 1 0 0 0,0-1 1 0 0,1-1-1 0 0,-1 1 0 0 0,1-1 1 0 0,-1 1-1 0 0,1-1 0 0 0,-1 0 1 0 0,1-1-1 0 0,-1 1 0 0 0,1-1 1 0 0,-1 0-1 0 0,0 0 0 0 0,1 0 1 0 0,-1-1-1 0 0,0 1 0 0 0,0-1 1 0 0,0 0-1 0 0,0 0 0 0 0,7-6 1 0 0,-7 5 93 0 0,0-1 0 0 0,0-1 0 0 0,-1 1 0 0 0,1 0 1 0 0,-1-1-1 0 0,0 0 0 0 0,0 1 0 0 0,0-1 0 0 0,-1-1 0 0 0,0 1 0 0 0,0 0 0 0 0,0 0 1 0 0,0-1-1 0 0,-1 1 0 0 0,0-1 0 0 0,0 1 0 0 0,-1-1 0 0 0,0 0 0 0 0,0 1 1 0 0,-1-9-1 0 0,1 3-54 0 0,-1 0 0 0 0,-1 0 0 0 0,0 0 0 0 0,0 0 0 0 0,-1 1 0 0 0,0-1 0 0 0,-1 1 0 0 0,-1 0 1 0 0,-8-16-1 0 0,1 8-269 0 0,0-1 1 0 0,-2 1-1 0 0,0 1 1 0 0,-2 1-1 0 0,1 0 1 0 0,-2 1 0 0 0,0 0-1 0 0,-1 1 1 0 0,-27-15-1 0 0,43 28-143 0 0,-1 0 0 0 0,1 0 1 0 0,-1 0-1 0 0,0 1 0 0 0,0-1 0 0 0,1 1 0 0 0,-1 0 0 0 0,0 0 0 0 0,-4 0 0 0 0,3 0 262 0 0,-8 0-664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7.6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10546 0 0,'0'0'3793'0'0,"10"2"-4236"0"0,16 4 285 0 0,0 0-1 0 0,0-2 0 0 0,1-1 0 0 0,27 0 0 0 0,115-6-1541 0 0,-40-2 415 0 0,-111 5-966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7.99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17068 0 0,'0'0'1760'0'0,"1"0"-1536"0"0,1 0-528 0 0,26 3 152 0 0,-17-3-48 0 0,4 0 0 0 0,3 1 184 0 0,2 1-8 0 0,4-2 0 0 0,3 1 0 0 0,5-1-24 0 0,5 2-1576 0 0,6-2 1535 0 0,-1 3-343 0 0,0-2 440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9.4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260 1 3793 0 0,'0'0'11885'0'0,"-2"2"-12836"0"0,-16 13 1001 0 0,2 0 1 0 0,0 1-1 0 0,-22 29 0 0 0,20-23 422 0 0,-1 0 1 0 0,-22 19-1 0 0,3-11 2371 0 0,45-30-4310 0 0,5-1 1383 0 0,0 1-1 0 0,0 0 1 0 0,0 1-1 0 0,0 0 0 0 0,0 1 1 0 0,-1 0-1 0 0,1 1 1 0 0,-1 0-1 0 0,1 1 1 0 0,-1 0-1 0 0,0 1 1 0 0,0 0-1 0 0,-1 1 1 0 0,0 0-1 0 0,0 1 0 0 0,0 0 1 0 0,-1 0-1 0 0,0 1 1 0 0,0 1-1 0 0,-1-1 1 0 0,0 1-1 0 0,10 15 1 0 0,-16-21 112 0 0,0 1 1 0 0,0 0-1 0 0,0 0 1 0 0,0 1-1 0 0,0-1 1 0 0,-1 0-1 0 0,0 0 1 0 0,0 1-1 0 0,0-1 1 0 0,-1 1-1 0 0,1-1 1 0 0,-1 1 0 0 0,0-1-1 0 0,0 1 1 0 0,-1-1-1 0 0,1 1 1 0 0,-1-1-1 0 0,0 0 1 0 0,0 1-1 0 0,0-1 1 0 0,-1 0-1 0 0,0 1 1 0 0,0-1-1 0 0,-4 6 1 0 0,1-3 110 0 0,0-1 0 0 0,0 1 0 0 0,-1-1 0 0 0,0-1 0 0 0,0 1 0 0 0,-1-1 0 0 0,0 0 0 0 0,0 0 0 0 0,0-1 0 0 0,0 0 0 0 0,-1 0 0 0 0,-13 4 0 0 0,3-2 154 0 0,-1 0 1 0 0,0-1-1 0 0,-34 5 0 0 0,48-9-405 0 0,1-1 0 0 0,0 1 0 0 0,-1-1 0 0 0,1 0 0 0 0,0 0 1 0 0,0 0-1 0 0,-1-1 0 0 0,1 1 0 0 0,0-1 0 0 0,0 0 0 0 0,0-1 0 0 0,-1 1 0 0 0,1 0 1 0 0,1-1-1 0 0,-1 0 0 0 0,0 0 0 0 0,0 0 0 0 0,1-1 0 0 0,-1 1 0 0 0,1-1 1 0 0,0 0-1 0 0,0 0 0 0 0,-6-6 0 0 0,3-13-3972 0 0,6 9 1337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39.77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61 18532 0 0,'0'0'1059'0'0,"5"-2"-764"0"0,27-7-173 0 0,0 2 0 0 0,0 0 1 0 0,0 2-1 0 0,42-1 0 0 0,12-2-241 0 0,41-6-1967 0 0,-97 12 1198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0.3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254 65 6705 0 0,'6'-3'1394'0'0,"0"-1"0"0"0,0-1 0 0 0,-1 1 0 0 0,1-1-1 0 0,5-6 1 0 0,-6 5-618 0 0,0 2 0 0 0,1-1 0 0 0,-1 0-1 0 0,1 1 1 0 0,8-5 3013 0 0,-17 11-4146 0 0,1 0 267 0 0,-1 0 0 0 0,0 0 0 0 0,1 0 0 0 0,0 0 0 0 0,-1 1 0 0 0,1-1 1 0 0,-2 4-1 0 0,-3 2-75 0 0,-139 145-517 0 0,112-114 679 0 0,3 1 0 0 0,-31 50-1 0 0,57-82-10 0 0,1-1 0 0 0,1 0 0 0 0,-1 1 0 0 0,1 0 0 0 0,0 0 0 0 0,1 0 0 0 0,0 0 0 0 0,0 0 0 0 0,1 0 0 0 0,0 1 0 0 0,0 15 0 0 0,2-21-33 0 0,-1 1 0 0 0,1 0-1 0 0,0-1 1 0 0,0 1-1 0 0,0-1 1 0 0,0 1-1 0 0,1-1 1 0 0,-1 1 0 0 0,1-1-1 0 0,0 0 1 0 0,0 0-1 0 0,0 1 1 0 0,0-2-1 0 0,1 1 1 0 0,-1 0 0 0 0,1 0-1 0 0,0-1 1 0 0,0 1-1 0 0,0-1 1 0 0,0 0-1 0 0,0 0 1 0 0,0 0 0 0 0,1 0-1 0 0,-1-1 1 0 0,1 0-1 0 0,-1 1 1 0 0,1-1 0 0 0,4 1-1 0 0,2 0-39 0 0,0-1-1 0 0,0 1 1 0 0,0-2 0 0 0,0 1 0 0 0,0-1-1 0 0,0-1 1 0 0,0 0 0 0 0,15-3-1 0 0,-19 3 151 0 0,-1-1 0 0 0,0 1 0 0 0,0-1-1 0 0,0 1 1 0 0,0-1 0 0 0,0-1 0 0 0,-1 1-1 0 0,1-1 1 0 0,-1 0 0 0 0,1 0 0 0 0,-1 0 0 0 0,0-1-1 0 0,0 1 1 0 0,-1-1 0 0 0,1 0 0 0 0,-1 0-1 0 0,6-8 1 0 0,-8 11 19 0 0,-1 0-1 0 0,1 0 1 0 0,-1 0-1 0 0,1 0 1 0 0,-1-1-1 0 0,0 1 1 0 0,1 0-1 0 0,-1 0 0 0 0,0 0 1 0 0,0 0-1 0 0,0 0 1 0 0,0-1-1 0 0,0 1 1 0 0,0 0-1 0 0,0 0 1 0 0,0 0-1 0 0,0 0 1 0 0,-1 0-1 0 0,1 0 1 0 0,0-1-1 0 0,-1 1 1 0 0,1 0-1 0 0,-1 0 1 0 0,1 0-1 0 0,-1 0 1 0 0,0-1-1 0 0,-1 0-19 0 0,-1 0 0 0 0,1 0 0 0 0,0 1 0 0 0,0-1 0 0 0,0 1 0 0 0,-1-1 0 0 0,1 1 0 0 0,-1 0 0 0 0,1 0 0 0 0,-6-1 0 0 0,-4-1-133 0 0,0 0 1 0 0,1 2-1 0 0,-1-1 0 0 0,-13 1 1 0 0,14 1 90 0 0,-56 4-657 0 0,62-4 489 0 0,1 1-1 0 0,-1 0 1 0 0,1 0-1 0 0,0 0 1 0 0,-1 1-1 0 0,1-1 1 0 0,0 1-1 0 0,0 0 1 0 0,0 1-1 0 0,0-1 1 0 0,0 0-1 0 0,-4 5 1 0 0,0 2 78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1 1520 0 0,'0'0'1001'0'0,"-5"9"-907"0"0,-24 60 208 0 0,22-50-119 0 0,0-1 0 0 0,-1 1 0 0 0,-1-1 0 0 0,0-1 0 0 0,-2 0 1 0 0,0 0-1 0 0,0-1 0 0 0,-19 19 0 0 0,-13 4 649 0 0,22-21-445 0 0,1 0 0 0 0,1 2 0 0 0,-32 41 3668 0 0,57-67-3488 0 0,0 0-546 0 0,0 0 1 0 0,0 1-1 0 0,1 0 1 0 0,-1 0-1 0 0,1 0 1 0 0,9-4-1 0 0,-13 8-75 0 0,1-1 0 0 0,-1 1 0 0 0,1 0 0 0 0,0 0 0 0 0,-1 0 0 0 0,1 1 0 0 0,0-1 0 0 0,0 1-1 0 0,-1 0 1 0 0,1 0 0 0 0,0 0 0 0 0,0 1 0 0 0,-1-1 0 0 0,1 1 0 0 0,0 0 0 0 0,-1 0 0 0 0,6 2 0 0 0,36 19-719 0 0,-1 1 0 0 0,61 43 0 0 0,47 27 1542 0 0,-144-89-628 0 0,-6-3-193 0 0,1 1 1 0 0,-1 0 0 0 0,1-1 0 0 0,0 0 0 0 0,0 0 0 0 0,0 0-1 0 0,-1 0 1 0 0,1 0 0 0 0,0 0 0 0 0,0-1 0 0 0,0 1 0 0 0,0-1-1 0 0,0 0 1 0 0,1 0 0 0 0,-1 0 0 0 0,4-1 0 0 0,3-3-561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 7906 0 0,'-8'7'-7'0'0,"1"0"1"0"0,0 0-1 0 0,0 1 0 0 0,1 0 1 0 0,0 1-1 0 0,1-1 1 0 0,0 1-1 0 0,0 0 0 0 0,1 0 1 0 0,0 1-1 0 0,0 0 1 0 0,1-1-1 0 0,-2 16 0 0 0,-3 16 636 0 0,-3 81-1 0 0,9-99-483 0 0,1 70 508 0 0,4-1-1 0 0,17 101 1 0 0,-16-158-180 0 0,-4-31-744 0 0,9 39-680 0 0,-5-36 945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1.4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294 39 4913 0 0,'6'-15'9484'0'0,"-6"13"-9132"0"0,0 1 0 0 0,0-1 0 0 0,-1 1 1 0 0,1 0-1 0 0,0-1 0 0 0,0 1 0 0 0,-1-1 0 0 0,1 1 1 0 0,-1 0-1 0 0,1-1 0 0 0,-1 1 0 0 0,1 0 1 0 0,-1 0-1 0 0,-2-3 542 0 0,-5 4-950 0 0,-1 0-44 0 0,-1 0 1 0 0,1 1-1 0 0,0 0 1 0 0,0 1-1 0 0,-1 0 1 0 0,1 0 0 0 0,-12 6-1 0 0,7-2-11 0 0,1 0 0 0 0,0 1 0 0 0,0 1 0 0 0,0 0 0 0 0,1 0 0 0 0,1 2 0 0 0,-21 19 0 0 0,23-20 18 0 0,1 1 0 0 0,0 0 1 0 0,1 0-1 0 0,0 1 0 0 0,1-1 0 0 0,0 1 0 0 0,-8 22 0 0 0,11-26 15 0 0,1 1-1 0 0,0-1 1 0 0,1 1 0 0 0,-1 0-1 0 0,2 0 1 0 0,-1 0-1 0 0,1 0 1 0 0,0 0-1 0 0,1 0 1 0 0,-1 0-1 0 0,2 0 1 0 0,3 13 0 0 0,-4-16 18 0 0,1-1 0 0 0,0 1 0 0 0,0-1 0 0 0,0 0 0 0 0,1 1 0 0 0,-1-1 0 0 0,1 0 0 0 0,0-1 0 0 0,0 1 0 0 0,0 0 0 0 0,1-1 0 0 0,-1 0 0 0 0,1 1 0 0 0,0-2 0 0 0,0 1 0 0 0,0 0 0 0 0,6 2 0 0 0,-3-2 24 0 0,0 0-1 0 0,0-1 0 0 0,0 0 0 0 0,0-1 1 0 0,1 1-1 0 0,-1-1 0 0 0,1-1 1 0 0,-1 1-1 0 0,1-1 0 0 0,11-2 0 0 0,-9 1 123 0 0,1-1-1 0 0,-1 0 0 0 0,1 0 1 0 0,-1-1-1 0 0,0-1 0 0 0,0 0 0 0 0,0 0 1 0 0,-1-1-1 0 0,0 0 0 0 0,1-1 0 0 0,-2 1 1 0 0,1-2-1 0 0,-1 1 0 0 0,0-2 1 0 0,14-14-1 0 0,-17 13 148 0 0,0 1 0 0 0,0-1 0 0 0,-1 1 1 0 0,0-1-1 0 0,-1-1 0 0 0,0 1 0 0 0,0 0 0 0 0,-1-1 0 0 0,0 1 0 0 0,-1-1 1 0 0,0 0-1 0 0,0-10 0 0 0,-2 6-70 0 0,0 0 0 0 0,0 1 1 0 0,-2-1-1 0 0,1 0 0 0 0,-2 1 0 0 0,0-1 1 0 0,-10-23-1 0 0,12 35-277 0 0,1 0 1 0 0,-1 0-1 0 0,0 0 0 0 0,0 0 1 0 0,0 0-1 0 0,0 0 1 0 0,0 0-1 0 0,-4-2 0 0 0,6 4-1 0 0,0-1 0 0 0,0 1-1 0 0,-1 0 1 0 0,1-1-1 0 0,0 1 1 0 0,-1 0 0 0 0,1 0-1 0 0,0-1 1 0 0,-1 1-1 0 0,1 0 1 0 0,0 0 0 0 0,-1 0-1 0 0,1 0 1 0 0,0-1-1 0 0,-1 1 1 0 0,1 0 0 0 0,-1 0-1 0 0,1 0 1 0 0,0 0-1 0 0,-1 0 1 0 0,1 0 0 0 0,-1 0-1 0 0,1 0 1 0 0,0 0-1 0 0,-1 0 1 0 0,1 0 0 0 0,-1 0-1 0 0,1 1 1 0 0,0-1-1 0 0,-1 0 1 0 0,1 0 0 0 0,-1 0-1 0 0,1 0 1 0 0,0 1 0 0 0,-1-1-1 0 0,1 0 1 0 0,0 0-1 0 0,-1 1 1 0 0,1-1 0 0 0,0 0-1 0 0,0 0 1 0 0,-1 1-1 0 0,1-1 1 0 0,0 0 0 0 0,0 1-1 0 0,0-1 1 0 0,-1 0-1 0 0,1 1 1 0 0,0-1 0 0 0,0 1-1 0 0,0-1 1 0 0,0 0-1 0 0,0 1 1 0 0,0-1 0 0 0,0 1-1 0 0,-1-1 1 0 0,1 0-1 0 0,0 1 1 0 0,1-1 0 0 0,-1 1-1 0 0,0-1 1 0 0,0 1-1 0 0,0 3-1983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1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1 8874 0 0,'0'0'6368'0'0,"-26"10"-5072"0"0,10-4-1127 0 0,0 0 0 0 0,1 1-1 0 0,0 1 1 0 0,0 0 0 0 0,1 1-1 0 0,0 0 1 0 0,-21 19 0 0 0,30-23-216 0 0,0-1 0 0 0,-1 1 0 0 0,2 1 0 0 0,-1-1 0 0 0,1 0 0 0 0,-1 1 0 0 0,2 0 0 0 0,-1 0 0 0 0,0 0 0 0 0,1 1 0 0 0,1-1 1 0 0,-1 1-1 0 0,1 0 0 0 0,0 0 0 0 0,0-1 0 0 0,1 1 0 0 0,0 0 0 0 0,0 0 0 0 0,1 1 0 0 0,0 9 0 0 0,0-14-2 0 0,1 0-1 0 0,0 0 0 0 0,-1 0 1 0 0,1-1-1 0 0,0 1 0 0 0,0 0 1 0 0,0-1-1 0 0,1 1 0 0 0,-1-1 1 0 0,0 1-1 0 0,1-1 0 0 0,0 0 1 0 0,0 0-1 0 0,0 1 0 0 0,0-1 1 0 0,0 0-1 0 0,0-1 0 0 0,0 1 1 0 0,3 2-1 0 0,-1-3 49 0 0,0 1 0 0 0,0 0 0 0 0,0-1 0 0 0,0 0 0 0 0,0 0 0 0 0,0 0 1 0 0,0 0-1 0 0,1-1 0 0 0,-1 1 0 0 0,0-1 0 0 0,8-1 0 0 0,-4 1 89 0 0,0-2 0 0 0,0 1 0 0 0,-1-1 0 0 0,1 0 0 0 0,-1 0 0 0 0,1-1 0 0 0,-1 0 0 0 0,0-1 0 0 0,0 0 0 0 0,0 0 0 0 0,0 0 0 0 0,-1-1 0 0 0,8-6 0 0 0,-9 5-29 0 0,0-1 0 0 0,-1 0 0 0 0,0 1 0 0 0,0-1 0 0 0,-1-1 0 0 0,1 1 0 0 0,-2 0 0 0 0,1-1 0 0 0,-1 0 0 0 0,0 1 0 0 0,-1-1 0 0 0,0 0 0 0 0,0 0 0 0 0,-1 0 0 0 0,1 0 0 0 0,-2 0 0 0 0,1 0 0 0 0,-1 0 0 0 0,-1 1 0 0 0,1-1 0 0 0,-1 0 0 0 0,-1 0 0 0 0,1 1 0 0 0,-6-11 0 0 0,7 16-309 0 0,0 0-1 0 0,-1 0 0 0 0,1 0 1 0 0,0 0-1 0 0,-1 0 0 0 0,0 0 1 0 0,1 1-1 0 0,-1-1 0 0 0,0 0 1 0 0,0 1-1 0 0,0-1 0 0 0,0 1 1 0 0,0 0-1 0 0,0 0 0 0 0,-1 0 1 0 0,1 0-1 0 0,0 0 0 0 0,-1 0 1 0 0,1 0-1 0 0,0 1 0 0 0,-1-1 1 0 0,-2 1-1 0 0,-4 0-1371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2.2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314 36 8178 0 0,'0'0'9434'0'0,"-10"-1"-8151"0"0,1 0-1236 0 0,-1 2 1 0 0,0-1 0 0 0,1 1 0 0 0,-1 1-1 0 0,1 0 1 0 0,-1 0 0 0 0,1 0-1 0 0,-17 8 1 0 0,-4 3-84 0 0,-56 31 0 0 0,79-40-1 0 0,0 1 1 0 0,0-1-1 0 0,1 1 1 0 0,0 0-1 0 0,0 1 1 0 0,0-1-1 0 0,0 1 0 0 0,1 1 1 0 0,0-1-1 0 0,1 1 1 0 0,-1-1-1 0 0,1 1 1 0 0,-5 13-1 0 0,8-17 2 0 0,0 1-1 0 0,1-1 1 0 0,0 0 0 0 0,0 1-1 0 0,0-1 1 0 0,0 0 0 0 0,0 1-1 0 0,1-1 1 0 0,-1 0 0 0 0,1 1-1 0 0,0-1 1 0 0,0 0-1 0 0,0 0 1 0 0,0 0 0 0 0,1 0-1 0 0,-1 0 1 0 0,1 0 0 0 0,0 0-1 0 0,0 0 1 0 0,0-1 0 0 0,0 1-1 0 0,1-1 1 0 0,-1 0 0 0 0,0 1-1 0 0,6 2 1 0 0,-2 0 46 0 0,0-1 0 0 0,0 0 0 0 0,0 0 0 0 0,1 0 0 0 0,-1-1-1 0 0,1 0 1 0 0,0-1 0 0 0,0 1 0 0 0,0-1 0 0 0,13 2 0 0 0,-4-3 183 0 0,0 0-1 0 0,-1-1 1 0 0,1 0-1 0 0,0-1 1 0 0,-1-1-1 0 0,1-1 1 0 0,19-5-1 0 0,-30 6-133 0 0,0 0 1 0 0,0 0-1 0 0,0 0 0 0 0,0-1 0 0 0,0 0 0 0 0,0 0 0 0 0,-1 0 0 0 0,1 0 0 0 0,-1-1 1 0 0,0 0-1 0 0,0 0 0 0 0,0 0 0 0 0,-1 0 0 0 0,1-1 0 0 0,-1 0 0 0 0,0 1 0 0 0,-1-1 1 0 0,1 0-1 0 0,-1 0 0 0 0,0 0 0 0 0,0-1 0 0 0,0 1 0 0 0,-1-1 0 0 0,1-5 0 0 0,1-4 30 0 0,-2-1-1 0 0,0 0 1 0 0,0 1-1 0 0,-3-25 0 0 0,1 32-623 0 0,0 0 0 0 0,-1 1 0 0 0,0-1 0 0 0,0 1 0 0 0,0-1 0 0 0,-1 1-1 0 0,0 0 1 0 0,-1 0 0 0 0,1 0 0 0 0,-1 1 0 0 0,-6-8 0 0 0,2 5-1461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2.7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1 13379 0 0,'0'0'2368'0'0,"-6"0"786"0"0,-2 5-5958 0 0,6 2 2785 0 0,1 0-1 0 0,0-1 1 0 0,1 1 0 0 0,-1-1 0 0 0,1 1 0 0 0,1 0 0 0 0,-1-1 0 0 0,1 1-1 0 0,0 0 1 0 0,1-1 0 0 0,-1 1 0 0 0,1-1 0 0 0,5 11 0 0 0,-6-11 75 0 0,0 0 1 0 0,0 1 0 0 0,0-1-1 0 0,-1 1 1 0 0,0-1 0 0 0,0 1-1 0 0,-2 8 1 0 0,1 26 237 0 0,1-39-278 0 0,1 0 1 0 0,-1 1-1 0 0,0-1 1 0 0,0 1 0 0 0,0-1-1 0 0,0 1 1 0 0,0-1 0 0 0,0 1-1 0 0,-1-1 1 0 0,1 0 0 0 0,-1 1-1 0 0,0-1 1 0 0,0 0-1 0 0,0 1 1 0 0,0-1 0 0 0,0 0-1 0 0,0 0 1 0 0,-1 0 0 0 0,1 0-1 0 0,0 0 1 0 0,-3 2-1 0 0,-1 3 19 0 0,4-6-26 0 0,0 1 1 0 0,0 0 0 0 0,0-1 0 0 0,1 1 0 0 0,-1-1-1 0 0,1 1 1 0 0,-1 0 0 0 0,1-1 0 0 0,-1 1 0 0 0,1 0-1 0 0,0-1 1 0 0,0 1 0 0 0,0 2 0 0 0,0-2 1 0 0,0-1 1 0 0,0 1 0 0 0,0 0 0 0 0,0 0-1 0 0,-1 0 1 0 0,1 0 0 0 0,0-1-1 0 0,-1 1 1 0 0,0 0 0 0 0,1 0-1 0 0,-3 2 1 0 0,1-1 7 0 0,0-1 1 0 0,0 1-1 0 0,0 0 1 0 0,0 0-1 0 0,1 0 1 0 0,-1 0-1 0 0,1 1 0 0 0,0-1 1 0 0,-1 0-1 0 0,2 1 1 0 0,-1-1-1 0 0,0 0 1 0 0,1 1-1 0 0,-1-1 0 0 0,1 6 1 0 0,0 9 120 0 0,-1-16-112 0 0,1 0 0 0 0,0 0 0 0 0,0 0 1 0 0,-1-1-1 0 0,1 1 0 0 0,0 0 0 0 0,1 0 1 0 0,-1 0-1 0 0,0 0 0 0 0,1 0 0 0 0,0 3 1 0 0,2 1-1899 0 0,5-8 892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3.2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381 0 10506 0 0,'0'0'5996'0'0,"-2"10"-6692"0"0,-2 0 807 0 0,0 1 1 0 0,-1-1-1 0 0,-1 0 1 0 0,1 0-1 0 0,-2-1 1 0 0,1 1-1 0 0,-2-2 0 0 0,1 1 1 0 0,-1-1-1 0 0,0 0 1 0 0,-1 0-1 0 0,1-1 0 0 0,-17 10 1 0 0,-13 6 156 0 0,-2-2 1 0 0,-50 20-1 0 0,4-2 172 0 0,86-39-418 0 0,-1 1-1 0 0,1-1 1 0 0,-1 0 0 0 0,1 0 0 0 0,-1 0 0 0 0,1 1 0 0 0,-1-1 0 0 0,1 0-1 0 0,-1 0 1 0 0,1 0 0 0 0,-1 0 0 0 0,1 0 0 0 0,-1 0 0 0 0,0 0 0 0 0,1 0-1 0 0,-1 0 1 0 0,1 0 0 0 0,-1 0 0 0 0,1-1 0 0 0,-1 1 0 0 0,1 0 0 0 0,-1 0-1 0 0,1 0 1 0 0,-1-1 0 0 0,1 1 0 0 0,0 0 0 0 0,-2-1 0 0 0,2 0-99 0 0,0 1 1 0 0,0 0 0 0 0,0-1 0 0 0,0 1-1 0 0,0-1 1 0 0,1 1 0 0 0,-1-1 0 0 0,0 1-1 0 0,0-1 1 0 0,0 1 0 0 0,0 0-1 0 0,0-1 1 0 0,1 1 0 0 0,-1-1 0 0 0,0 1-1 0 0,0 0 1 0 0,1-1 0 0 0,-1 1 0 0 0,0 0-1 0 0,1-1 1 0 0,-1 1 0 0 0,0 0-1 0 0,1 0 1 0 0,-1-1 0 0 0,0 1 0 0 0,1 0-1 0 0,-1 0 1 0 0,1 0 0 0 0,-1-1-1 0 0,1 1 1 0 0,-1 0 0 0 0,0 0 0 0 0,1 0-1 0 0,-1 0 1 0 0,1 0 0 0 0,-1 0 0 0 0,1 0-1 0 0,-1 0 1 0 0,0 0 0 0 0,2 0-1 0 0,6-1 55 0 0,0 1-1 0 0,0-1 0 0 0,1 2 1 0 0,-1-1-1 0 0,0 1 0 0 0,1 0 1 0 0,-1 1-1 0 0,0 0 0 0 0,0 0 1 0 0,14 7-1 0 0,-1-2 18 0 0,106 41 1386 0 0,-115-43-1737 0 0,-2 1 0 0 0,1 0 1 0 0,-1 0-1 0 0,0 1 0 0 0,0 0 1 0 0,0 1-1 0 0,-1 0 0 0 0,14 18 0 0 0,-16-16-1061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3.9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14931 0 0,'0'0'4544'0'0,"9"17"-6595"0"0,-3 2 2072 0 0,-1 0 1 0 0,-1 1 0 0 0,5 31 5467 0 0,1-68-5553 0 0,0-13-21 0 0,5-14-97 0 0,-15 43 140 0 0,1-1-1 0 0,0 0 0 0 0,0 1 0 0 0,0-1 0 0 0,0 1 0 0 0,0-1 0 0 0,0 1 0 0 0,1 0 1 0 0,-1-1-1 0 0,0 1 0 0 0,1 0 0 0 0,-1 0 0 0 0,0 0 0 0 0,1 0 0 0 0,0 0 0 0 0,-1 0 1 0 0,1 0-1 0 0,0 1 0 0 0,1-2 0 0 0,-2 2-30 0 0,0 1 1 0 0,0-1-1 0 0,0 0 0 0 0,0 0 1 0 0,-1 0-1 0 0,1 1 0 0 0,0-1 1 0 0,0 0-1 0 0,0 1 0 0 0,-1-1 1 0 0,1 1-1 0 0,0-1 0 0 0,0 1 0 0 0,-1-1 1 0 0,1 1-1 0 0,0-1 0 0 0,-1 1 1 0 0,1 0-1 0 0,-1-1 0 0 0,1 1 1 0 0,-1 0-1 0 0,1 0 0 0 0,-1-1 1 0 0,1 1-1 0 0,-1 0 0 0 0,0 0 1 0 0,1 0-1 0 0,-1-1 0 0 0,0 1 1 0 0,0 0-1 0 0,0 1 0 0 0,9 37-790 0 0,-7-24 633 0 0,8 36 5 0 0,-9-30 4393 0 0,0-27-4136 0 0,0-1 0 0 0,1 1-1 0 0,-1 0 1 0 0,1 0 0 0 0,1 0 0 0 0,2-6-1 0 0,2-4-44 0 0,-4 8-21 0 0,0 1 1 0 0,0 0-1 0 0,1 0 0 0 0,0 0 0 0 0,6-7 0 0 0,-9 12 3 0 0,0 1 0 0 0,0 0 1 0 0,0 0-1 0 0,0 0 1 0 0,0 0-1 0 0,0 0 0 0 0,0 0 1 0 0,0 0-1 0 0,0 0 1 0 0,0 0-1 0 0,1 0 0 0 0,-1 0 1 0 0,0 1-1 0 0,1-1 0 0 0,-1 1 1 0 0,1-1-1 0 0,-1 1 1 0 0,1-1-1 0 0,-1 1 0 0 0,0 0 1 0 0,1 0-1 0 0,-1 0 1 0 0,1 0-1 0 0,-1 0 0 0 0,1 0 1 0 0,-1 0-1 0 0,1 0 1 0 0,-1 0-1 0 0,1 1 0 0 0,-1-1 1 0 0,1 1-1 0 0,-1-1 1 0 0,0 1-1 0 0,1-1 0 0 0,1 2 1 0 0,-1 0-68 0 0,1 0 1 0 0,-1 1-1 0 0,0-1 1 0 0,0 0-1 0 0,0 1 1 0 0,0 0-1 0 0,0-1 1 0 0,-1 1-1 0 0,1 0 1 0 0,-1 0-1 0 0,0 0 0 0 0,0 0 1 0 0,0 0-1 0 0,0 0 1 0 0,0 0-1 0 0,-1 0 1 0 0,1 6-1 0 0,0 2 88 0 0,-1-1 1 0 0,0 0-1 0 0,-1 1 0 0 0,-1 10 0 0 0,-2-7 77 0 0,4-12-63 0 0,-1 0 0 0 0,0-1 0 0 0,1 1 0 0 0,0 0 1 0 0,-1-1-1 0 0,1 1 0 0 0,0 0 0 0 0,0 0 0 0 0,0-1 0 0 0,0 1 0 0 0,0 0 1 0 0,1 0-1 0 0,-1-1 0 0 0,0 1 0 0 0,1 0 0 0 0,-1-1 0 0 0,1 1 1 0 0,0 0-1 0 0,1 1 0 0 0,5 13-2 0 0,-6-13-144 0 0,0-1 0 0 0,0 1 0 0 0,0 0 0 0 0,1-1 0 0 0,-1 1 0 0 0,1-1 0 0 0,-1 0 0 0 0,4 4 0 0 0,1 0-493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44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69 14243 0 0,'0'-5'5051'0'0,"0"4"-4945"0"0,0 0 0 0 0,0-1 0 0 0,1 1 0 0 0,-1 0 1 0 0,0 0-1 0 0,0 0 0 0 0,1 0 0 0 0,-1 0 0 0 0,1 0 0 0 0,-1 0 0 0 0,1 0 0 0 0,0 0 1 0 0,-1 0-1 0 0,2-1 0 0 0,3-2-107 0 0,0 0 1 0 0,0 1 0 0 0,0-1-1 0 0,1 1 1 0 0,-1 1 0 0 0,1-1-1 0 0,0 1 1 0 0,-1 0-1 0 0,1 0 1 0 0,0 0 0 0 0,0 1-1 0 0,0 0 1 0 0,11 0-1 0 0,23-5-59 0 0,-30 4 53 0 0,1 0 0 0 0,-1 1 0 0 0,1 0 0 0 0,-1 0 1 0 0,1 1-1 0 0,-1 0 0 0 0,1 1 0 0 0,-1 1 0 0 0,15 3 0 0 0,-24-5-42 0 0,0 0 0 0 0,0 1-1 0 0,1-1 1 0 0,-1 1 0 0 0,0 0 0 0 0,0-1-1 0 0,0 1 1 0 0,1 0 0 0 0,-1 0 0 0 0,0-1-1 0 0,0 1 1 0 0,0 0 0 0 0,0 0 0 0 0,-1 0-1 0 0,1 0 1 0 0,0 0 0 0 0,0 1 0 0 0,-1-1-1 0 0,1 0 1 0 0,0 0 0 0 0,-1 0 0 0 0,1 1 0 0 0,-1-1-1 0 0,0 0 1 0 0,1 1 0 0 0,-1 2 0 0 0,0-1-40 0 0,-1-1 1 0 0,1 1 0 0 0,-1 0 0 0 0,0 0 0 0 0,0 0 0 0 0,0 0-1 0 0,0-1 1 0 0,0 1 0 0 0,-1-1 0 0 0,1 1 0 0 0,-4 4-1 0 0,-5 6-61 0 0,-1-1-1 0 0,-1 0 0 0 0,-17 13 1 0 0,29-25 155 0 0,-37 27 21 0 0,30-23 38 0 0,-1 1 0 0 0,1 0 1 0 0,0 0-1 0 0,0 1 0 0 0,0 0 1 0 0,1 1-1 0 0,0-1 0 0 0,-6 9 1 0 0,12-14-28 0 0,0 0 1 0 0,-1 0-1 0 0,1 0 1 0 0,0 0-1 0 0,0 0 1 0 0,0 0 0 0 0,0 0-1 0 0,0 0 1 0 0,0 0-1 0 0,0 0 1 0 0,1 0 0 0 0,-1 0-1 0 0,0 0 1 0 0,0 0-1 0 0,1 0 1 0 0,-1 0-1 0 0,0 0 1 0 0,1-1 0 0 0,-1 1-1 0 0,1 0 1 0 0,0 0-1 0 0,-1 0 1 0 0,1-1-1 0 0,0 1 1 0 0,-1 0 0 0 0,1 0-1 0 0,0-1 1 0 0,0 1-1 0 0,-1-1 1 0 0,1 1 0 0 0,0-1-1 0 0,0 1 1 0 0,0-1-1 0 0,0 1 1 0 0,0-1-1 0 0,1 1 1 0 0,37 13 450 0 0,-39-14-482 0 0,38 9 124 0 0,0-3 1 0 0,1-1-1 0 0,0-1 0 0 0,63-4 1 0 0,-76 0-1340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3.8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1 131 4033 0 0,'0'-1'5881'0'0,"2"-13"-4689"0"0,-1 10-1177 0 0,1 0-1 0 0,-1 0 0 0 0,1 0 0 0 0,0 1 1 0 0,0-1-1 0 0,0 1 0 0 0,1-1 0 0 0,-1 1 1 0 0,1 0-1 0 0,0 0 0 0 0,0 0 0 0 0,0 0 1 0 0,0 0-1 0 0,0 1 0 0 0,1 0 0 0 0,-1-1 1 0 0,1 1-1 0 0,0 0 0 0 0,-1 1 0 0 0,1-1 1 0 0,5-1-1 0 0,26-9-272 0 0,0 2 0 0 0,2 1 0 0 0,-1 1 0 0 0,1 3 0 0 0,0 1 0 0 0,0 1 1 0 0,68 5-1 0 0,-101-2 204 0 0,1 0 1 0 0,-1 1 0 0 0,1-1-1 0 0,-1 1 1 0 0,1 0 0 0 0,-1 1-1 0 0,0-1 1 0 0,0 1 0 0 0,1 0-1 0 0,-1 0 1 0 0,-1 0-1 0 0,1 0 1 0 0,0 1 0 0 0,0-1-1 0 0,-1 1 1 0 0,5 4 0 0 0,-7-4-1 0 0,1 0 1 0 0,0 0 0 0 0,-1-1 0 0 0,1 1-1 0 0,-1 1 1 0 0,0-1 0 0 0,0 0-1 0 0,0 0 1 0 0,0 0 0 0 0,0 1 0 0 0,-1-1-1 0 0,0 0 1 0 0,0 0 0 0 0,1 1-1 0 0,-2-1 1 0 0,1 0 0 0 0,0 1 0 0 0,-1-1-1 0 0,0 0 1 0 0,1 0 0 0 0,-1 1-1 0 0,-3 3 1 0 0,-1 7 8 0 0,-1 0 1 0 0,-1-1-1 0 0,-1 0 0 0 0,0 0 0 0 0,0-1 1 0 0,-1 0-1 0 0,-1-1 0 0 0,-16 16 0 0 0,-13 7 49 0 0,-46 33 1 0 0,64-52-34 0 0,-26 19-14 0 0,31-25 24 0 0,0 2 0 0 0,1 0 0 0 0,0 1-1 0 0,1 1 1 0 0,1 0 0 0 0,-18 22 0 0 0,30-34-25 0 0,-1 1 0 0 0,1 0 0 0 0,0 0 0 0 0,0 0 0 0 0,0-1 1 0 0,0 1-1 0 0,0 0 0 0 0,0 0 0 0 0,0 1 0 0 0,1-1 0 0 0,-1 0 0 0 0,1 0 0 0 0,0 0 0 0 0,-1 0 0 0 0,1 0 0 0 0,0 1 0 0 0,0-1 0 0 0,1 0 1 0 0,-1 0-1 0 0,0 0 0 0 0,2 4 0 0 0,-1-4 60 0 0,0 0 0 0 0,1 1 0 0 0,-1-1 0 0 0,1 0 0 0 0,0 0 0 0 0,-1 0 0 0 0,1-1 0 0 0,0 1 1 0 0,0 0-1 0 0,1-1 0 0 0,-1 1 0 0 0,0-1 0 0 0,0 0 0 0 0,1 0 0 0 0,2 2 0 0 0,7 1 256 0 0,1-1-1 0 0,-1 0 0 0 0,0 0 1 0 0,1-2-1 0 0,0 1 1 0 0,14-1-1 0 0,-1-2 269 0 0,0 0-1 0 0,41-8 1 0 0,-58 7-286 0 0,-1 1 1 0 0,0-2 0 0 0,0 1-1 0 0,1-1 1 0 0,-2 0 0 0 0,1-1-1 0 0,0 0 1 0 0,-1 0-1 0 0,0-1 1 0 0,0 0 0 0 0,12-10-1 0 0,-17 13-112 0 0,-1 1-1 0 0,0 0 1 0 0,0 0-1 0 0,0-1 0 0 0,0 1 1 0 0,-1 0-1 0 0,1-1 1 0 0,0 1-1 0 0,-1-1 0 0 0,1 1 1 0 0,-1-1-1 0 0,1 0 0 0 0,-1 1 1 0 0,1-1-1 0 0,-1 0 1 0 0,0 1-1 0 0,0-1 0 0 0,0 1 1 0 0,0-1-1 0 0,0 0 1 0 0,-1 1-1 0 0,1-3 0 0 0,-2 0 3 0 0,1 1 0 0 0,-1 0-1 0 0,1 0 1 0 0,-1 0 0 0 0,0 0-1 0 0,0 0 1 0 0,0 0 0 0 0,-1 0-1 0 0,1 1 1 0 0,-3-4 0 0 0,-8-4-5 0 0,1 1 1 0 0,-1 0-1 0 0,-22-12 1 0 0,33 20-139 0 0,-225-108-97 0 0,194 98-364 0 0,32 10 255 0 0,0 1 1 0 0,0 0-1 0 0,0-1 1 0 0,1 1 0 0 0,-1 0-1 0 0,0-1 1 0 0,0 1-1 0 0,0 0 1 0 0,0 0 0 0 0,0 0-1 0 0,0 0 1 0 0,0 0-1 0 0,0 0 1 0 0,1 0 0 0 0,-1 0-1 0 0,0 1 1 0 0,0-1-1 0 0,0 0 1 0 0,0 0 0 0 0,0 1-1 0 0,1-1 1 0 0,-1 0-1 0 0,0 1 1 0 0,0-1 0 0 0,0 1-1 0 0,1-1 1 0 0,-1 1 0 0 0,0 0-1 0 0,1-1 1 0 0,-1 1-1 0 0,0-1 1 0 0,0 2 0 0 0,1 6-2150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4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0 14219 0 0,'0'0'1288'0'0,"-5"0"-1819"0"0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4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12 9058 0 0,'0'0'4781'0'0,"3"0"-5272"0"0,161-6 489 0 0,63 0 379 0 0,-226 6-396 0 0,9 1 43 0 0,0-1-1 0 0,-1 2 1 0 0,17 3 0 0 0,-25-5-44 0 0,1 0 0 0 0,-1 0 0 0 0,0 1 1 0 0,0-1-1 0 0,0 0 0 0 0,0 1 0 0 0,0-1 1 0 0,0 1-1 0 0,0-1 0 0 0,0 1 0 0 0,0-1 1 0 0,0 1-1 0 0,0 0 0 0 0,0-1 0 0 0,0 1 1 0 0,0 0-1 0 0,-1 0 0 0 0,1 0 0 0 0,0 0 1 0 0,0 0-1 0 0,-1-1 0 0 0,1 1 0 0 0,-1 0 1 0 0,1 0-1 0 0,-1 1 0 0 0,1-1 0 0 0,-1 0 1 0 0,0 0-1 0 0,1 0 0 0 0,-1 0 0 0 0,0 0 1 0 0,0 0-1 0 0,0 0 0 0 0,0 1 0 0 0,0-1 1 0 0,0 0-1 0 0,0 0 0 0 0,0 0 0 0 0,-1 0 1 0 0,1 0-1 0 0,0 1 0 0 0,-1 1 0 0 0,-9 15-293 0 0,0 1 0 0 0,-1-1 0 0 0,0-1 0 0 0,-1 0 0 0 0,-19 19 0 0 0,-81 72-125 0 0,70-70 483 0 0,-41 48 1 0 0,73-75-136 0 0,-21 27 695 0 0,30-36-662 0 0,0-1 0 0 0,-1 1 0 0 0,1 0 0 0 0,0 0 0 0 0,0 0 0 0 0,1 0 0 0 0,-1 0 1 0 0,0 0-1 0 0,1 0 0 0 0,-1 0 0 0 0,1 0 0 0 0,0 0 0 0 0,-1 0 0 0 0,1 0 0 0 0,0 1 0 0 0,0-1 0 0 0,1 0 0 0 0,-1 2 0 0 0,8 3-2522 0 0,-3-5 698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64 10674 0 0,'0'0'4431'0'0,"17"-18"-1703"0"0,-11 13-2797 0 0,0 0 0 0 0,1 1 0 0 0,0-1 0 0 0,0 1 0 0 0,0 1 1 0 0,1-1-1 0 0,-1 1 0 0 0,1 0 0 0 0,0 1 0 0 0,0 0 0 0 0,-1 0 0 0 0,14 0 0 0 0,-17 1-40 0 0,0 1-1 0 0,0 0 1 0 0,0 0 0 0 0,0 0-1 0 0,0 1 1 0 0,0-1 0 0 0,0 1-1 0 0,0 0 1 0 0,0 0 0 0 0,0 0 0 0 0,0 1-1 0 0,6 3 1 0 0,-8-4 71 0 0,0 1 1 0 0,-1 0-1 0 0,1-1 0 0 0,-1 1 1 0 0,0 0-1 0 0,1 0 0 0 0,-1-1 0 0 0,0 1 1 0 0,0 0-1 0 0,0 0 0 0 0,0 0 1 0 0,-1 1-1 0 0,1-1 0 0 0,0 0 1 0 0,-1 0-1 0 0,0 0 0 0 0,1 0 1 0 0,-1 1-1 0 0,0-1 0 0 0,0 0 1 0 0,0 0-1 0 0,-1 1 0 0 0,1-1 0 0 0,-1 4 1 0 0,-2 6 117 0 0,0-1 0 0 0,0 1 0 0 0,-1-1 0 0 0,-1 0 0 0 0,0 0 1 0 0,-13 20-1 0 0,-47 59 512 0 0,46-65-482 0 0,4-5-23 0 0,0 0-29 0 0,0 0 0 0 0,-1-1-1 0 0,-1-1 1 0 0,0 0 0 0 0,-26 19-1 0 0,42-37 294 0 0,1-2-490 0 0,0-4 111 0 0,0 1-1 0 0,1 0 0 0 0,0 0 1 0 0,0 0-1 0 0,1 0 1 0 0,-1 0-1 0 0,1 0 0 0 0,0 0 1 0 0,0 0-1 0 0,1 0 1 0 0,0 1-1 0 0,-1 0 1 0 0,1-1-1 0 0,1 1 0 0 0,-1 0 1 0 0,1 0-1 0 0,-1 1 1 0 0,7-5-1 0 0,-2 1 41 0 0,0 0-1 0 0,0 1 1 0 0,0 0 0 0 0,1 1 0 0 0,0 0 0 0 0,0 0-1 0 0,1 1 1 0 0,17-6 0 0 0,-15 8 28 0 0,1 0 0 0 0,-1 1 0 0 0,1 0 0 0 0,-1 1 0 0 0,1 0 0 0 0,14 3 0 0 0,76 17 470 0 0,-73-13-1014 0 0,1-1 1 0 0,35 3 0 0 0,-34-9-1564 0 0,-19-1 652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5.1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306 13 9602 0 0,'1'-11'1661'0'0,"-2"11"-1715"0"0,1 0 1 0 0,0 0 0 0 0,0 0-1 0 0,0 0 1 0 0,0 0 0 0 0,0 0-1 0 0,0 0 1 0 0,0 0 0 0 0,0 0-1 0 0,0 0 1 0 0,-1 0 0 0 0,1 0-1 0 0,0 0 1 0 0,0 0-1 0 0,0 0 1 0 0,0 0 0 0 0,0 0-1 0 0,0 0 1 0 0,0 0 0 0 0,-1 0-1 0 0,1 0 1 0 0,0 0 0 0 0,0 0-1 0 0,0 0 1 0 0,0 0 0 0 0,0 0-1 0 0,0 0 1 0 0,0 0 0 0 0,0-1-1 0 0,0 1 1 0 0,0 0-1 0 0,-1 0 1 0 0,1 0 0 0 0,0 0-1 0 0,0 0 1 0 0,0 0 0 0 0,0 0-1 0 0,0 0 1 0 0,0 0 0 0 0,-9 16-285 0 0,0 0 0 0 0,-1-1 0 0 0,-1 0 0 0 0,0 0 0 0 0,-1-1 0 0 0,-1 0 0 0 0,-15 11 0 0 0,-15 20 97 0 0,22-23 131 0 0,-62 78-296 0 0,76-91 316 0 0,0 1-1 0 0,1 0 1 0 0,1 0-1 0 0,-1 1 1 0 0,2-1 0 0 0,0 1-1 0 0,0 0 1 0 0,-4 20-1 0 0,7-28 93 0 0,1 0 0 0 0,0 0-1 0 0,-1 0 1 0 0,1 0-1 0 0,0 0 1 0 0,0 0-1 0 0,1 0 1 0 0,-1 0 0 0 0,1-1-1 0 0,-1 1 1 0 0,1 0-1 0 0,0 0 1 0 0,0 0-1 0 0,0 0 1 0 0,0-1 0 0 0,1 1-1 0 0,-1-1 1 0 0,1 1-1 0 0,-1-1 1 0 0,1 1-1 0 0,3 2 1 0 0,-1-2 163 0 0,0 0 0 0 0,0-1 0 0 0,-1 0 0 0 0,2 0 1 0 0,-1 0-1 0 0,0 0 0 0 0,0-1 0 0 0,0 0 0 0 0,1 1 0 0 0,-1-1 0 0 0,1-1 0 0 0,7 1 1 0 0,7-1 503 0 0,-1 0 1 0 0,1-2 0 0 0,-1 0 0 0 0,1-1 0 0 0,30-10-1 0 0,-24 6-145 0 0,40-19 0 0 0,-58 23-316 0 0,-1 0 0 0 0,0-1-1 0 0,0 0 1 0 0,0 0 0 0 0,0 0 0 0 0,-1 0-1 0 0,1-1 1 0 0,-1 0 0 0 0,-1 0 0 0 0,1-1-1 0 0,5-7 1 0 0,-10 13-159 0 0,0-1-1 0 0,0 0 0 0 0,0 1 1 0 0,0-1-1 0 0,0 0 0 0 0,0 1 1 0 0,0-1-1 0 0,0 0 1 0 0,0 0-1 0 0,-1 1 0 0 0,1-1 1 0 0,0 0-1 0 0,0 1 0 0 0,-1-1 1 0 0,1 1-1 0 0,0-1 1 0 0,-1 0-1 0 0,1 1 0 0 0,-1-1 1 0 0,1 1-1 0 0,0-1 0 0 0,-1 1 1 0 0,1-1-1 0 0,-1 1 1 0 0,0-1-1 0 0,1 1 0 0 0,-1 0 1 0 0,1-1-1 0 0,-1 1 1 0 0,0 0-1 0 0,1-1 0 0 0,-1 1 1 0 0,0 0-1 0 0,1 0 0 0 0,-1 0 1 0 0,0 0-1 0 0,0-1 1 0 0,-28-7 123 0 0,4 4-357 0 0,0 1 0 0 0,0 2 1 0 0,-1 0-1 0 0,1 2 0 0 0,0 0 0 0 0,0 2 0 0 0,-38 9 0 0 0,46-6-115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5.59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 1 9498 0 0,'0'0'-40'0'0,"-17"22"-4513"0"0,14-10 3537 0 0,0 2 448 0 0,-1 3-465 0 0,1 1 1025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5.9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10 434 1064 0 0,'-1'13'608'0'0,"1"2"-280"0"0,0-3-328 0 0,0 0 304 0 0</inkml:trace>
  <inkml:trace contextRef="#ctx0" brushRef="#br0" timeOffset="1">1 0 12155 0 0,'0'0'104'0'0,"1"26"-7978"0"0,2-17 5705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6.2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1 383 2176 0 0,'1'1'235'0'0,"1"0"0"0"0,0 0-1 0 0,-1-1 1 0 0,1 1-1 0 0,0-1 1 0 0,-1 0 0 0 0,1 1-1 0 0,0-1 1 0 0,0 0-1 0 0,0 0 1 0 0,-1 0 0 0 0,1 0-1 0 0,0 0 1 0 0,0-1-1 0 0,-1 1 1 0 0,1 0-1 0 0,0-1 1 0 0,-1 1 0 0 0,3-2-1 0 0,0 0-8 0 0,-1 0 0 0 0,1 0 0 0 0,-1-1 0 0 0,0 1 0 0 0,1-1 0 0 0,-1 0-1 0 0,-1 0 1 0 0,4-3 0 0 0,4-7-299 0 0,-1 0 0 0 0,-1-1-1 0 0,9-17 1 0 0,-17 30 68 0 0,58-145-4118 0 0,-27 61 3517 0 0,-24 65 1162 0 0,-7 17-275 0 0,1 0 1 0 0,-1 1 0 0 0,1-1-1 0 0,0 0 1 0 0,0 1 0 0 0,1-1-1 0 0,-1 1 1 0 0,0-1 0 0 0,1 1-1 0 0,-1-1 1 0 0,4-2 0 0 0,-4 4-264 0 0,4 6-3141 0 0,4 12 1805 0 0,-7-4-53 0 0</inkml:trace>
  <inkml:trace contextRef="#ctx0" brushRef="#br0" timeOffset="1">263 317 1760 0 0,'6'17'120'0'0,"3"-4"489"0"0,2 4-697 0 0,7-1 584 0 0,0 0-496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7.4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0 251 11482 0 0,'1'-11'1276'0'0,"3"-11"3429"0"0,-4 21-4722 0 0,0 1 0 0 0,0 0-1 0 0,0-1 1 0 0,0 1 0 0 0,0 0-1 0 0,0-1 1 0 0,1 1 0 0 0,-1 0-1 0 0,0-1 1 0 0,0 1 0 0 0,0 0-1 0 0,0 0 1 0 0,1-1 0 0 0,-1 1-1 0 0,0 0 1 0 0,0 0 0 0 0,1-1-1 0 0,-1 1 1 0 0,0 0 0 0 0,0 0-1 0 0,1 0 1 0 0,-1-1 0 0 0,0 1-1 0 0,0 0 1 0 0,1 0 0 0 0,-1 0-1 0 0,0 0 1 0 0,1 0 0 0 0,-1 0-1 0 0,0 0 1 0 0,1 0 0 0 0,-1 0-1 0 0,0 0 1 0 0,1 0 0 0 0,-1 0 0 0 0,0 0-1 0 0,1 0 1 0 0,-1 0 0 0 0,0 0-1 0 0,1 0 1 0 0,-1 0 0 0 0,0 0-1 0 0,1 0 1 0 0,-1 0 0 0 0,0 1-1 0 0,0-1 1 0 0,1 0 0 0 0,-1 0-1 0 0,0 0 1 0 0,1 1 0 0 0,1 1-50 0 0,0 0 1 0 0,0 1 0 0 0,0-1 0 0 0,0 0 0 0 0,0 1-1 0 0,-1 0 1 0 0,1-1 0 0 0,-1 1 0 0 0,1 0 0 0 0,-1 0 0 0 0,0 0-1 0 0,0-1 1 0 0,-1 1 0 0 0,1 0 0 0 0,0 5 0 0 0,4 58-338 0 0,-4-33 328 0 0,2 55 27 0 0,-9 105 0 0 0,0-16 375 0 0,6-150 823 0 0,0-38 2066 0 0,1-47-755 0 0,25-358-1741 0 0,-20 354-857 0 0,25-112 1 0 0,-31 172 79 0 0,1-1 1 0 0,0 1-1 0 0,-1 0 1 0 0,1-1 0 0 0,1 1-1 0 0,-1 0 1 0 0,0 0-1 0 0,0 0 1 0 0,1 0-1 0 0,-1 0 1 0 0,1 0-1 0 0,0 0 1 0 0,-1 0-1 0 0,1 0 1 0 0,0 1 0 0 0,0-1-1 0 0,3-1 1 0 0,-4 2-5 0 0,1 1-1 0 0,-1 0 1 0 0,0 0 0 0 0,0-1 0 0 0,0 1 0 0 0,0 0 0 0 0,0 0 0 0 0,1 0 0 0 0,-1 0 0 0 0,0 0-1 0 0,0 1 1 0 0,0-1 0 0 0,0 0 0 0 0,0 0 0 0 0,1 1 0 0 0,-1-1 0 0 0,0 1 0 0 0,0-1-1 0 0,0 1 1 0 0,0-1 0 0 0,0 1 0 0 0,0 0 0 0 0,0-1 0 0 0,-1 1 0 0 0,1 0 0 0 0,0 0-1 0 0,0 0 1 0 0,0 0 0 0 0,-1-1 0 0 0,1 1 0 0 0,0 0 0 0 0,-1 0 0 0 0,1 1 0 0 0,-1-1 0 0 0,1 0-1 0 0,-1 0 1 0 0,0 0 0 0 0,1 2 0 0 0,11 30-97 0 0,-2 1-1 0 0,-1 1 0 0 0,-2-1 1 0 0,5 48-1 0 0,7 37 210 0 0,-16-101 117 0 0,-3-12 27 0 0,1 0 0 0 0,0-1 0 0 0,0 1 0 0 0,1 0 1 0 0,0-1-1 0 0,0 1 0 0 0,0-1 0 0 0,0 0 1 0 0,1 1-1 0 0,4 5 0 0 0,-5-16 690 0 0,16-30-409 0 0,-1 0 0 0 0,12-42 0 0 0,11-22-521 0 0,-27 69 9 0 0,8-18-74 0 0,2 1 0 0 0,1 1 1 0 0,42-57-1 0 0,-65 103 69 0 0,-1-1 0 0 0,0 1 1 0 0,0 0-1 0 0,0 0 0 0 0,1 0 0 0 0,-1 0 0 0 0,0-1 0 0 0,0 1 0 0 0,1 0 0 0 0,-1 0 1 0 0,0 0-1 0 0,0 0 0 0 0,1 0 0 0 0,-1 0 0 0 0,0 0 0 0 0,0 0 0 0 0,1 0 1 0 0,-1 0-1 0 0,0 0 0 0 0,1 0 0 0 0,-1 0 0 0 0,0 0 0 0 0,0 0 0 0 0,1 0 0 0 0,-1 0 1 0 0,0 0-1 0 0,0 0 0 0 0,1 1 0 0 0,-1-1 0 0 0,0 0 0 0 0,0 0 0 0 0,0 0 1 0 0,1 0-1 0 0,-1 0 0 0 0,0 1 0 0 0,0-1 0 0 0,0 0 0 0 0,1 0 0 0 0,-1 0 0 0 0,0 1 1 0 0,0-1-1 0 0,0 0 0 0 0,0 0 0 0 0,0 1 0 0 0,0-1 0 0 0,1 0 0 0 0,-1 0 1 0 0,0 1-1 0 0,0-1 0 0 0,0 0 0 0 0,0 0 0 0 0,0 1 0 0 0,10 27-616 0 0,3 34 474 0 0,12 524 204 0 0,-25-572 6 0 0,0-6-150 0 0,-1-3-110 0 0,1 1 1 0 0,0 0-1 0 0,0 0 0 0 0,1 0 1 0 0,-1-1-1 0 0,1 1 0 0 0,1 0 1 0 0,-1-1-1 0 0,4 11 0 0 0,-4-16 102 0 0,-1 0-1 0 0,0 1 0 0 0,1-1 1 0 0,-1 0-1 0 0,1 0 1 0 0,-1 1-1 0 0,0-1 0 0 0,1 0 1 0 0,-1 0-1 0 0,1 0 1 0 0,-1 1-1 0 0,1-1 0 0 0,-1 0 1 0 0,1 0-1 0 0,-1 0 1 0 0,1 0-1 0 0,-1 0 0 0 0,1 0 1 0 0,-1 0-1 0 0,1 0 1 0 0,-1 0-1 0 0,1 0 0 0 0,-1 0 1 0 0,1 0-1 0 0,-1-1 1 0 0,1 1-1 0 0,0 0 0 0 0,8-6-2390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8.2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101 267 15219 0 0,'2'-26'1407'0'0,"0"1"-1"0"0,2 0 0 0 0,7-31 1 0 0,-9 49-1027 0 0,-5 20-3004 0 0,-6 30-208 0 0,-22 77 2630 0 0,13-64 314 0 0,4-17 64 0 0,2 0 0 0 0,1 2-1 0 0,3-1 1 0 0,1 1-1 0 0,-2 44 1812 0 0,9-89-1804 0 0,0 0-1 0 0,1-1 1 0 0,-1 1-1 0 0,1 0 1 0 0,-1 0-1 0 0,4-7 1 0 0,-1-6 81 0 0,31-160-757 0 0,-14 75 261 0 0,11-132-1 0 0,-28 209-494 0 0,1 24-1331 0 0,3 10 965 0 0,4 15 739 0 0,-1 0 0 0 0,-1 1 0 0 0,-2 0 0 0 0,0 0 0 0 0,3 28 0 0 0,12 42 487 0 0,-13-64 1 0 0,-7-20 5 0 0,1 0 1 0 0,0 1-1 0 0,1-1 1 0 0,0 0 0 0 0,0-1-1 0 0,2 1 1 0 0,-1-1-1 0 0,1 0 1 0 0,10 13-1 0 0,-15-23-46 0 0,-1 1 0 0 0,1-1 0 0 0,-1 0-1 0 0,1 1 1 0 0,-1-1 0 0 0,1 0-1 0 0,-1 1 1 0 0,1-1 0 0 0,0 0 0 0 0,-1 0-1 0 0,1 0 1 0 0,0 0 0 0 0,-1 1-1 0 0,1-1 1 0 0,0 0 0 0 0,-1 0 0 0 0,1 0-1 0 0,-1 0 1 0 0,1 0 0 0 0,0-1-1 0 0,-1 1 1 0 0,1 0 0 0 0,0 0 0 0 0,-1 0-1 0 0,1-1 1 0 0,0 1 0 0 0,-1 0-1 0 0,1 0 1 0 0,-1-1 0 0 0,1 1 0 0 0,-1 0-1 0 0,1-1 1 0 0,-1 1 0 0 0,1-1-1 0 0,-1 1 1 0 0,1-1 0 0 0,-1 1-1 0 0,0-1 1 0 0,1 1 0 0 0,-1-1 0 0 0,0 1-1 0 0,1-1 1 0 0,-1 0 0 0 0,0 0-1 0 0,17-33 1548 0 0,-14 28-1529 0 0,63-166 452 0 0,-41 103-690 0 0,38-77-1 0 0,-62 144 105 0 0,18-29-121 0 0,-19 29 102 0 0,1 1 0 0 0,-1 0 1 0 0,1 0-1 0 0,0 0 0 0 0,0 0 0 0 0,-1 0 1 0 0,1 1-1 0 0,0-1 0 0 0,0 0 0 0 0,0 0 1 0 0,0 0-1 0 0,0 1 0 0 0,0-1 0 0 0,0 0 1 0 0,0 1-1 0 0,0-1 0 0 0,0 1 0 0 0,0-1 1 0 0,1 1-1 0 0,-1 0 0 0 0,0 0 0 0 0,0-1 1 0 0,0 1-1 0 0,2 0 0 0 0,-1 1-20 0 0,-1 0-1 0 0,1 0 0 0 0,-1 0 1 0 0,0 1-1 0 0,0-1 0 0 0,1 0 1 0 0,-1 1-1 0 0,0-1 1 0 0,0 1-1 0 0,0-1 0 0 0,0 1 1 0 0,-1-1-1 0 0,1 1 0 0 0,0 0 1 0 0,-1-1-1 0 0,1 1 0 0 0,0 2 1 0 0,7 35-306 0 0,-7-33 310 0 0,5 48-127 0 0,0 66 0 0 0,-6-81 221 0 0,2-1-1 0 0,1 0 1 0 0,2 0-1 0 0,15 58 1 0 0,-18-89-162 0 0,0 0 0 0 0,1 0 0 0 0,0-1 0 0 0,0 1 0 0 0,0-1 0 0 0,1 1 1 0 0,0-1-1 0 0,0 0 0 0 0,1 0 0 0 0,9 9 0 0 0,2-3-541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8.5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89 177 11394 0 0,'-10'-90'2473'0'0,"3"21"-1273"0"0,5 52-3864 0 0,-21 259 578 0 0,2-15 2363 0 0,13-167-222 0 0,1-18 145 0 0,1 0-1 0 0,3 0 0 0 0,1 1 0 0 0,5 51 0 0 0,-2-92-144 0 0,-1 0 0 0 0,0 0 0 0 0,1 0-1 0 0,-1 0 1 0 0,1 0 0 0 0,-1 0 0 0 0,1 0 0 0 0,0 0-1 0 0,0-1 1 0 0,0 1 0 0 0,0 0 0 0 0,0 0 0 0 0,0-1 0 0 0,2 3-1 0 0,-2-3-49 0 0,0-1 0 0 0,0 0 0 0 0,0 0 0 0 0,-1 1 0 0 0,1-1 0 0 0,0 0 0 0 0,0 0-1 0 0,0 0 1 0 0,-1 0 0 0 0,1 0 0 0 0,0 0 0 0 0,0 0 0 0 0,0 0 0 0 0,0 0 0 0 0,-1-1-1 0 0,1 1 1 0 0,0 0 0 0 0,0 0 0 0 0,-1-1 0 0 0,1 1 0 0 0,0 0 0 0 0,0-1 0 0 0,-1 1 0 0 0,1-1-1 0 0,0 1 1 0 0,-1-1 0 0 0,1 1 0 0 0,-1-1 0 0 0,1 0 0 0 0,0 1 0 0 0,-1-1 0 0 0,1 0 0 0 0,-1 1-1 0 0,0-1 1 0 0,1 0 0 0 0,-1-1 0 0 0,11-13-242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8.94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377 1 13019 0 0,'0'0'5189'0'0,"-2"5"-9411"0"0,-4 12 4206 0 0,0-1 1 0 0,-2 0 0 0 0,0-1-1 0 0,0 1 1 0 0,-2-1-1 0 0,0-1 1 0 0,-1 0 0 0 0,0 0-1 0 0,-1-1 1 0 0,0-1-1 0 0,-1 0 1 0 0,0-1 0 0 0,-1 0-1 0 0,-19 11 1 0 0,24-16 233 0 0,-82 46-104 0 0,81-47 466 0 0,1-1-1 0 0,-1 0 0 0 0,0-1 0 0 0,0 0 1 0 0,0-1-1 0 0,0 0 0 0 0,-20 2 0 0 0,56-18-959 0 0,-6 12 220 0 0,-1 2-1 0 0,1 0 0 0 0,0 1 0 0 0,0 1 1 0 0,0 0-1 0 0,-1 2 0 0 0,0 0 0 0 0,1 2 1 0 0,35 14-1 0 0,-28-8 206 0 0,-1 1 1 0 0,0 1 0 0 0,-1 2-1 0 0,-1 0 1 0 0,0 2-1 0 0,23 22 1 0 0,-26-18 237 0 0,-19-18-430 0 0,1-1 0 0 0,0 1 1 0 0,0-1-1 0 0,1 1 0 0 0,-1-1 1 0 0,1 0-1 0 0,0 0 0 0 0,0 0 0 0 0,0-1 1 0 0,0 0-1 0 0,0 1 0 0 0,0-1 1 0 0,1-1-1 0 0,-1 1 0 0 0,0 0 1 0 0,1-1-1 0 0,5 1 0 0 0,7-3 71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9.2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237 89 17708 0 0,'1'-8'499'0'0,"-2"0"1"0"0,1 1-1 0 0,-1-1 1 0 0,0 1-1 0 0,0-1 1 0 0,-4-10-1 0 0,5 16-517 0 0,-1 1 0 0 0,0-1 0 0 0,0 1-1 0 0,0 0 1 0 0,0-1 0 0 0,0 1 0 0 0,0 0-1 0 0,0-1 1 0 0,0 1 0 0 0,0 0-1 0 0,0 0 1 0 0,-1 0 0 0 0,1 0 0 0 0,0 0-1 0 0,-1 0 1 0 0,1 1 0 0 0,-1-1 0 0 0,1 0-1 0 0,-1 1 1 0 0,1-1 0 0 0,-1 1-1 0 0,0-1 1 0 0,1 1 0 0 0,-1 0 0 0 0,0 0-1 0 0,1 0 1 0 0,-1 0 0 0 0,0 0 0 0 0,1 0-1 0 0,-1 0 1 0 0,1 0 0 0 0,-1 1-1 0 0,0-1 1 0 0,1 1 0 0 0,-1-1 0 0 0,-1 2-1 0 0,-8 1-198 0 0,0 1 1 0 0,1 1-1 0 0,-1 0 0 0 0,1 1 0 0 0,0-1 0 0 0,1 2 0 0 0,0-1 0 0 0,0 2 0 0 0,0-1 0 0 0,1 1 0 0 0,0 0 0 0 0,0 1 0 0 0,1 0 0 0 0,0 0 0 0 0,1 0 0 0 0,-9 17 1 0 0,12-20 220 0 0,0 0 0 0 0,1 1 0 0 0,-1-1 0 0 0,1 1 0 0 0,1 0 0 0 0,-1-1 0 0 0,1 1 0 0 0,1 0 0 0 0,-1 0 0 0 0,1 0 0 0 0,0 0 0 0 0,0 0 0 0 0,1 0 0 0 0,0 0 0 0 0,0-1 1 0 0,1 1-1 0 0,0 0 0 0 0,0-1 0 0 0,1 1 0 0 0,-1-1 0 0 0,1 0 0 0 0,1 1 0 0 0,-1-1 0 0 0,1-1 0 0 0,0 1 0 0 0,0-1 0 0 0,1 1 0 0 0,7 5 0 0 0,-4-3-83 0 0,1-1-1 0 0,0 0 1 0 0,1 0-1 0 0,-1-1 1 0 0,1-1-1 0 0,0 0 1 0 0,1 0-1 0 0,-1-1 1 0 0,1 0-1 0 0,0-1 1 0 0,0 0-1 0 0,0 0 1 0 0,1-1-1 0 0,-1-1 1 0 0,0 0-1 0 0,1-1 1 0 0,-1 0-1 0 0,0-1 1 0 0,1 0-1 0 0,13-3 1 0 0,3-3-775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09.8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244 567 13947 0 0,'-4'-5'487'0'0,"0"1"0"0"0,0 0 0 0 0,0-1 0 0 0,-1 1 0 0 0,1 1 0 0 0,-1-1 0 0 0,0 1 0 0 0,-6-4 0 0 0,7 5-457 0 0,0 1 1 0 0,0-1 0 0 0,0 1 0 0 0,0 0 0 0 0,-1 1-1 0 0,1-1 1 0 0,0 1 0 0 0,0-1 0 0 0,0 1-1 0 0,-1 0 1 0 0,1 1 0 0 0,0-1 0 0 0,0 1 0 0 0,0 0-1 0 0,0 0 1 0 0,-1 0 0 0 0,1 0 0 0 0,1 1 0 0 0,-6 2-1 0 0,-2 1-132 0 0,1 1 0 0 0,-1 0-1 0 0,1 1 1 0 0,1 0 0 0 0,-13 11-1 0 0,18-15 86 0 0,1 0 0 0 0,0 1 0 0 0,0-1-1 0 0,0 1 1 0 0,0 0 0 0 0,1 0 0 0 0,-1 0 0 0 0,1 0-1 0 0,0 0 1 0 0,0 1 0 0 0,1-1 0 0 0,-1 1-1 0 0,1-1 1 0 0,0 1 0 0 0,0-1 0 0 0,0 8 0 0 0,1-11 10 0 0,0 0 1 0 0,0 0 0 0 0,0 0-1 0 0,0 0 1 0 0,0 0 0 0 0,0 0-1 0 0,1 0 1 0 0,-1 0 0 0 0,0 0-1 0 0,1 0 1 0 0,-1 0 0 0 0,1 0-1 0 0,-1 0 1 0 0,1 0 0 0 0,-1 0-1 0 0,1-1 1 0 0,0 1 0 0 0,-1 0-1 0 0,1 0 1 0 0,0-1 0 0 0,0 1 0 0 0,-1 0-1 0 0,1-1 1 0 0,0 1 0 0 0,2 0-1 0 0,-1 0 4 0 0,1 0 1 0 0,0 0-1 0 0,0 0 0 0 0,-1-1 0 0 0,1 0 1 0 0,0 1-1 0 0,0-1 0 0 0,0 0 0 0 0,4-1 0 0 0,2 0 36 0 0,1 0 0 0 0,-1-1-1 0 0,1-1 1 0 0,14-5-1 0 0,-6 0-198 0 0,0-1 0 0 0,-1 0-1 0 0,0-1 1 0 0,-1 0 0 0 0,23-20 0 0 0,-38 29 142 0 0,-11 13-2792 0 0,8-9 2830 0 0,1 0-1 0 0,0 0 1 0 0,0 0-1 0 0,0 0 1 0 0,0 0-1 0 0,1 0 1 0 0,-1 0-1 0 0,1 0 1 0 0,0 0 0 0 0,0 0-1 0 0,0 0 1 0 0,0 0-1 0 0,0 0 1 0 0,1 0-1 0 0,-1 0 1 0 0,1 0-1 0 0,0 0 1 0 0,0 0-1 0 0,0 0 1 0 0,0 0-1 0 0,1 0 1 0 0,-1 0-1 0 0,1-1 1 0 0,-1 1-1 0 0,1-1 1 0 0,0 1-1 0 0,0-1 1 0 0,0 0-1 0 0,5 4 1 0 0,-3-2 130 0 0,1 0 0 0 0,0 0 0 0 0,-1 0 0 0 0,1-1 1 0 0,1 0-1 0 0,-1 0 0 0 0,0 0 0 0 0,1 0 0 0 0,0-1 0 0 0,-1 0 0 0 0,1 0 1 0 0,0-1-1 0 0,7 1 0 0 0,-3-1 50 0 0,-1 0 1 0 0,1-1-1 0 0,0-1 1 0 0,-1 0-1 0 0,1 0 0 0 0,-1 0 1 0 0,16-6-1 0 0,-2-1 32 0 0,-1-1 0 0 0,0-1 0 0 0,0-1 0 0 0,-1-1 0 0 0,34-26 0 0 0,-39 24-133 0 0,0 0-1 0 0,-1-1 1 0 0,0 0 0 0 0,-2-2 0 0 0,0 1 0 0 0,0-2 0 0 0,-2 1-1 0 0,0-2 1 0 0,-1 0 0 0 0,-1 0 0 0 0,11-32 0 0 0,-10 19-11 0 0,-1-1 1 0 0,-2 0-1 0 0,-1 0 0 0 0,-2 0 1 0 0,-1-1-1 0 0,-2-53 1 0 0,-2 81-84 0 0,1 0 1 0 0,-1 0 0 0 0,0 0-1 0 0,0 0 1 0 0,0 0-1 0 0,-1 0 1 0 0,0 0-1 0 0,0 1 1 0 0,-1-1-1 0 0,1 1 1 0 0,-1-1-1 0 0,-1 1 1 0 0,1 0 0 0 0,-6-7-1 0 0,6 9-57 0 0,0 1-1 0 0,0 0 1 0 0,0 0 0 0 0,0 0-1 0 0,0 0 1 0 0,0 0 0 0 0,-1 1-1 0 0,1-1 1 0 0,-1 1-1 0 0,1 0 1 0 0,-1 0 0 0 0,1 0-1 0 0,-1 0 1 0 0,0 1 0 0 0,1-1-1 0 0,-1 1 1 0 0,0 0-1 0 0,0 0 1 0 0,1 1 0 0 0,-1-1-1 0 0,0 1 1 0 0,1 0 0 0 0,-1 0-1 0 0,1 0 1 0 0,-5 2 0 0 0,-3 1-29 0 0,1 0 0 0 0,0 1 0 0 0,0 0 1 0 0,0 1-1 0 0,1 0 0 0 0,0 1 0 0 0,0 0 1 0 0,0 0-1 0 0,1 1 0 0 0,0 0 0 0 0,1 1 1 0 0,-8 10-1 0 0,5-5 35 0 0,2 0-1 0 0,-1 1 1 0 0,2 0-1 0 0,0 0 1 0 0,1 1-1 0 0,1 0 1 0 0,-7 31-1 0 0,9-29 54 0 0,0-1 1 0 0,1 1-1 0 0,1 0 0 0 0,1 0 0 0 0,0 0 0 0 0,2-1 0 0 0,0 1 0 0 0,0 0 0 0 0,2-1 0 0 0,0 1 1 0 0,1-1-1 0 0,1-1 0 0 0,1 1 0 0 0,0-1 0 0 0,1 0 0 0 0,14 22 0 0 0,-15-29-64 0 0,0 1 0 0 0,1-1 0 0 0,0-1 0 0 0,1 0 0 0 0,0 0 0 0 0,0 0 0 0 0,1-1 0 0 0,0-1 0 0 0,0 0 0 0 0,0 0 0 0 0,1-1 0 0 0,0 0 0 0 0,0 0 0 0 0,0-2 0 0 0,0 1 0 0 0,17 2 0 0 0,6-3-287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1.5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88 11634 0 0,'-4'-1'262'0'0,"1"-1"-1"0"0,-1 1 0 0 0,0-1 0 0 0,1 1 0 0 0,-1 1 0 0 0,0-1 0 0 0,0 0 0 0 0,0 1 0 0 0,0 0 0 0 0,0 0 0 0 0,0 0 1 0 0,0 0-1 0 0,-6 2 0 0 0,3 0-221 0 0,0 0 1 0 0,1 0-1 0 0,-1 1 0 0 0,1 0 1 0 0,0 0-1 0 0,-1 0 1 0 0,-5 6-1 0 0,-4 3-280 0 0,0 2-1 0 0,1 0 1 0 0,1 0-1 0 0,-18 24 1 0 0,18-20 263 0 0,2 1 0 0 0,0 0 0 0 0,0 1-1 0 0,2 0 1 0 0,1 1 0 0 0,0 0 0 0 0,-10 40 0 0 0,17-51 53 0 0,-1 0 1 0 0,2 1-1 0 0,-1-1 1 0 0,1 1-1 0 0,1-1 1 0 0,0 0-1 0 0,0 1 1 0 0,1-1-1 0 0,0 1 1 0 0,1-1-1 0 0,0 0 1 0 0,1 0-1 0 0,0 0 1 0 0,1 0-1 0 0,0 0 1 0 0,0-1-1 0 0,1 1 0 0 0,0-1 1 0 0,7 9-1 0 0,-8-13-21 0 0,1-1 0 0 0,-1 1 0 0 0,1-1-1 0 0,0 0 1 0 0,0 0 0 0 0,1 0-1 0 0,-1-1 1 0 0,1 0 0 0 0,0 0 0 0 0,0 0-1 0 0,12 3 1 0 0,-7-3 1 0 0,0-1 0 0 0,0 0 0 0 0,1-1 0 0 0,-1 0 0 0 0,1-1-1 0 0,14-1 1 0 0,-2-2-3 0 0,0 0-1 0 0,-1-2 1 0 0,1-1-1 0 0,-1-1 1 0 0,39-18-1 0 0,-44 17-3 0 0,-1-1 0 0 0,0-1 0 0 0,-1 0 0 0 0,0-2 0 0 0,-1 1 0 0 0,0-2 0 0 0,-1 0 0 0 0,0-1 0 0 0,19-26 0 0 0,-26 30 48 0 0,0 0 0 0 0,-1 0 0 0 0,0-1 0 0 0,-1 0 0 0 0,0 0 0 0 0,-1 0 0 0 0,0-1 0 0 0,-1 1 0 0 0,0-1 0 0 0,-1 0 0 0 0,0 0 0 0 0,-1 0 0 0 0,0 0 0 0 0,-1 0 0 0 0,0 0 0 0 0,-4-20 1 0 0,1 14-63 0 0,-1 0 0 0 0,-1 0 0 0 0,-1 0 0 0 0,-1 1 0 0 0,0 0 0 0 0,-1 0 0 0 0,-14-22 1 0 0,17 31-241 0 0,-1 1 1 0 0,1 0 0 0 0,-1 0-1 0 0,0 0 1 0 0,-1 1 0 0 0,0-1-1 0 0,0 2 1 0 0,0-1 0 0 0,-1 1-1 0 0,0 0 1 0 0,0 0 0 0 0,0 1-1 0 0,0 0 1 0 0,-1 1 0 0 0,0 0-1 0 0,-16-4 1 0 0,-2 3-834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10.2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315 52 14043 0 0,'8'-38'8735'0'0,"-15"36"-8972"0"0,-1-1 118 0 0,1 1 1 0 0,-1 0 0 0 0,1 1-1 0 0,-1-1 1 0 0,0 2 0 0 0,0-1-1 0 0,0 1 1 0 0,0 0 0 0 0,1 1-1 0 0,-1-1 1 0 0,0 2-1 0 0,0-1 1 0 0,-11 5 0 0 0,-13 3-103 0 0,-59 26 0 0 0,82-32 148 0 0,1 2 0 0 0,-1-1 0 0 0,1 1 0 0 0,0 0 0 0 0,-11 10 0 0 0,18-14 36 0 0,0 0 1 0 0,0 0 0 0 0,0 0-1 0 0,0 0 1 0 0,0 0 0 0 0,1 0-1 0 0,-1 0 1 0 0,0 1 0 0 0,1-1 0 0 0,-1 0-1 0 0,1 0 1 0 0,-1 0 0 0 0,1 1-1 0 0,-1-1 1 0 0,1 0 0 0 0,0 1 0 0 0,0-1-1 0 0,0 0 1 0 0,0 3 0 0 0,0-2-14 0 0,1-1 0 0 0,0 1 0 0 0,0 0 1 0 0,0-1-1 0 0,0 1 0 0 0,0-1 0 0 0,0 1 1 0 0,0-1-1 0 0,0 0 0 0 0,0 1 0 0 0,1-1 1 0 0,-1 0-1 0 0,1 0 0 0 0,-1 0 0 0 0,1 0 1 0 0,-1 0-1 0 0,1 0 0 0 0,-1-1 0 0 0,4 2 1 0 0,19 7-122 0 0,0-1 1 0 0,1 0 0 0 0,48 6-1 0 0,35 11 242 0 0,-97-22-85 0 0,0 1 0 0 0,-1 1-1 0 0,1 0 1 0 0,-1 0 0 0 0,0 1 0 0 0,0 0 0 0 0,12 11-1 0 0,-20-15 13 0 0,1 0 0 0 0,-1 0-1 0 0,0 0 1 0 0,0 0-1 0 0,0 0 1 0 0,0 1-1 0 0,0-1 1 0 0,0 1 0 0 0,-1 0-1 0 0,1-1 1 0 0,-1 1-1 0 0,0 0 1 0 0,0 0-1 0 0,0 0 1 0 0,0 0-1 0 0,0 0 1 0 0,-1 0 0 0 0,1 0-1 0 0,-1 0 1 0 0,0 0-1 0 0,0 0 1 0 0,0 0-1 0 0,0 0 1 0 0,-1 0 0 0 0,1 0-1 0 0,-1 0 1 0 0,1 0-1 0 0,-3 4 1 0 0,1-2 55 0 0,-1 0 0 0 0,0 0 0 0 0,0-1 0 0 0,0 1 1 0 0,0-1-1 0 0,-1 1 0 0 0,0-1 0 0 0,0 0 0 0 0,0-1 0 0 0,0 1 1 0 0,-1-1-1 0 0,1 0 0 0 0,-1 0 0 0 0,-9 5 0 0 0,-2-1 122 0 0,-1-1 0 0 0,0 0 0 0 0,0-1 0 0 0,0-1-1 0 0,-31 4 1 0 0,37-6-306 0 0,-1-2-1 0 0,0 0 0 0 0,0 0 0 0 0,1-1 1 0 0,-1 0-1 0 0,0-1 0 0 0,1 0 1 0 0,-1-1-1 0 0,-18-7 0 0 0,26 8-229 0 0,1 0 0 0 0,-1 0 0 0 0,0-1-1 0 0,0 1 1 0 0,1-1 0 0 0,-6-5 0 0 0,-4-5-1437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14.7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117 160 8730 0 0,'-2'4'-527'0'0,"0"0"1"0"0,1 0 0 0 0,0 0-1 0 0,0 0 1 0 0,0 0-1 0 0,0 0 1 0 0,1 8-1 0 0,-1-2 179 0 0,-12 124-2252 0 0,6-81 2825 0 0,-25 94 0 0 0,4-53 2055 0 0,7-32 9749 0 0,20-64-11749 0 0,0-1 1 0 0,0 0-1 0 0,0 0 1 0 0,1 0-1 0 0,-1 0 1 0 0,1 1-1 0 0,0-1 1 0 0,-1-4-1 0 0,2-18-26 0 0,2 0 0 0 0,0 0 0 0 0,1 1-1 0 0,8-26 1 0 0,37-97-540 0 0,-35 107 328 0 0,-2 7-100 0 0,4-13-27 0 0,34-71 0 0 0,-44 105 23 0 0,1 0 0 0 0,1 0 1 0 0,0 0-1 0 0,1 1 0 0 0,0 0 0 0 0,0 0 0 0 0,1 1 0 0 0,1 1 0 0 0,-1 0 0 0 0,16-10 0 0 0,-25 18-62 0 0,1 0-1 0 0,-1 0 1 0 0,1 0-1 0 0,0 0 1 0 0,-1 0-1 0 0,1 0 1 0 0,0 0-1 0 0,0 1 1 0 0,0-1-1 0 0,0 1 1 0 0,-1-1-1 0 0,1 1 1 0 0,0 0-1 0 0,0 0 1 0 0,0 0-1 0 0,0 0 1 0 0,0 0-1 0 0,0 0 1 0 0,0 0-1 0 0,2 1 1 0 0,-3 0 19 0 0,0 0 0 0 0,1 0 0 0 0,-1 0-1 0 0,0 0 1 0 0,0 0 0 0 0,0 0 0 0 0,1 1 0 0 0,-1-1 0 0 0,-1 0-1 0 0,1 1 1 0 0,0-1 0 0 0,0 0 0 0 0,0 1 0 0 0,-1-1 0 0 0,1 1 0 0 0,-1-1-1 0 0,1 1 1 0 0,0 2 0 0 0,0 9-142 0 0,1 0 1 0 0,-2-1-1 0 0,0 1 0 0 0,-2 21 1 0 0,2-31 315 0 0,-11 99-183 0 0,3-26 132 0 0,1 81 1 0 0,8-141 28 0 0,0 0 0 0 0,1-1 0 0 0,1 0 0 0 0,1 0 0 0 0,0 0-1 0 0,1 0 1 0 0,0 0 0 0 0,1-1 0 0 0,1 0 0 0 0,0 0 0 0 0,1-1 0 0 0,13 19 0 0 0,-19-30-3 0 0,1 1 1 0 0,-1-1-1 0 0,0 0 1 0 0,1 1-1 0 0,-1-1 1 0 0,1 0-1 0 0,0-1 1 0 0,-1 1 0 0 0,1 0-1 0 0,0-1 1 0 0,0 0-1 0 0,0 1 1 0 0,0-1-1 0 0,1 0 1 0 0,-1-1-1 0 0,0 1 1 0 0,4 0 0 0 0,-2-1-143 0 0,-1 0 1 0 0,0-1 0 0 0,0 0-1 0 0,1 0 1 0 0,-1 0 0 0 0,0 0 0 0 0,0 0-1 0 0,0-1 1 0 0,0 0 0 0 0,0 0-1 0 0,-1 0 1 0 0,7-4 0 0 0,5-5-787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15.11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33 8818 0 0,'40'-3'4438'0'0,"27"-9"-3201"0"0,22-2-1407 0 0,-65 12-667 0 0,0 1 1 0 0,37 3-1 0 0,-31 2 763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15.5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 80 13035 0 0,'0'0'1208'0'0,"-3"-1"310"0"0,-3 7-4458 0 0,4 3 2707 0 0,1 0 1 0 0,-1 0-1 0 0,1 0 0 0 0,1 1 0 0 0,0 16 0 0 0,-1 28 365 0 0,-8 1 6038 0 0,11-60-4983 0 0,13-18-789 0 0,25-30-1 0 0,-34 46-481 0 0,0 1 0 0 0,0 0 0 0 0,1 0 1 0 0,-1 0-1 0 0,1 1 0 0 0,1 0 0 0 0,-1 0 0 0 0,1 1 0 0 0,8-4 0 0 0,-14 7-30 0 0,0 1 0 0 0,0 0 0 0 0,0-1-1 0 0,0 1 1 0 0,1 0 0 0 0,-1 0 0 0 0,0 0 0 0 0,0 0-1 0 0,0 1 1 0 0,0-1 0 0 0,0 1 0 0 0,0-1-1 0 0,0 1 1 0 0,0 0 0 0 0,0-1 0 0 0,2 3 0 0 0,35 21-506 0 0,-6-3 653 0 0,-25-19 44 0 0,-1 0 0 0 0,1 0 1 0 0,-1 0-1 0 0,1-1 0 0 0,0 0 0 0 0,-1 0 1 0 0,1-1-1 0 0,0 0 0 0 0,0-1 0 0 0,-1 1 1 0 0,1-1-1 0 0,0-1 0 0 0,-1 0 0 0 0,1 0 0 0 0,-1 0 1 0 0,0-1-1 0 0,1 0 0 0 0,-1 0 0 0 0,-1-1 1 0 0,1 0-1 0 0,0 0 0 0 0,-1-1 0 0 0,0 0 1 0 0,0 0-1 0 0,0 0 0 0 0,-1-1 0 0 0,0 1 1 0 0,0-1-1 0 0,0-1 0 0 0,-1 1 0 0 0,0-1 1 0 0,0 1-1 0 0,0-1 0 0 0,-1 0 0 0 0,0-1 1 0 0,-1 1-1 0 0,4-14 0 0 0,-6 19-80 0 0,1-1 0 0 0,-1 1 0 0 0,0 0 0 0 0,0 0 1 0 0,0-1-1 0 0,0 1 0 0 0,0 0 0 0 0,-1 0 0 0 0,1 0 0 0 0,-1-1 0 0 0,1 1 0 0 0,-1 0 0 0 0,0 0 0 0 0,1 0 0 0 0,-1 0 1 0 0,-2-2-1 0 0,3 3-30 0 0,-1 1 1 0 0,1 0-1 0 0,0-1 0 0 0,-1 1 1 0 0,1 0-1 0 0,-1-1 1 0 0,1 1-1 0 0,-1 0 1 0 0,1-1-1 0 0,-1 1 1 0 0,1 0-1 0 0,-1 0 1 0 0,0 0-1 0 0,1 0 1 0 0,-1-1-1 0 0,1 1 0 0 0,-1 0 1 0 0,1 0-1 0 0,-1 0 1 0 0,0 0-1 0 0,1 0 1 0 0,-1 0-1 0 0,0 1 1 0 0,-1-1-82 0 0,0 1 0 0 0,0 0 0 0 0,1 0 0 0 0,-1 0 0 0 0,0 0 0 0 0,1 0 0 0 0,-1 0 0 0 0,0 0 0 0 0,1 1 0 0 0,-3 1 0 0 0,-8 9-517 0 0,-1 0 377 0 0,0 1 0 0 0,1 1 0 0 0,1 0 0 0 0,0 0 0 0 0,-10 18 0 0 0,19-29 261 0 0,0 1-1 0 0,0-1 1 0 0,1 1 0 0 0,0-1-1 0 0,-1 1 1 0 0,1 0 0 0 0,1 0-1 0 0,-1 0 1 0 0,0-1 0 0 0,1 1-1 0 0,0 0 1 0 0,0 0 0 0 0,0 0-1 0 0,0 0 1 0 0,1 0 0 0 0,-1 0-1 0 0,1-1 1 0 0,0 1-1 0 0,1 0 1 0 0,-1 0 0 0 0,0-1-1 0 0,1 1 1 0 0,0-1 0 0 0,0 1-1 0 0,0-1 1 0 0,0 0 0 0 0,0 0-1 0 0,1 0 1 0 0,5 5 0 0 0,0 0 6 0 0,1 0 1 0 0,0-1 0 0 0,0 0 0 0 0,1 0 0 0 0,0-1 0 0 0,0 0-1 0 0,1-1 1 0 0,-1 0 0 0 0,1-1 0 0 0,20 5 0 0 0,-14-5-411 0 0,0-1 1 0 0,1-2 0 0 0,-1 1 0 0 0,1-2-1 0 0,-1 0 1 0 0,28-5 0 0 0,-18 1-208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16.00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182 108 5089 0 0,'6'-6'1345'0'0,"-1"0"1"0"0,0-1-1 0 0,0 0 1 0 0,5-11-1 0 0,-8 17-1029 0 0,-1-1 0 0 0,0 0-1 0 0,0 0 1 0 0,0 0 0 0 0,-1 0 0 0 0,1 0-1 0 0,0 0 1 0 0,-1 0 0 0 0,1 0 0 0 0,-1 0-1 0 0,0 0 1 0 0,1 0 0 0 0,-1 0 0 0 0,0 0 0 0 0,0 0-1 0 0,-1 0 1 0 0,1 0 0 0 0,0-1 0 0 0,-1 1-1 0 0,1 0 1 0 0,-1 0 0 0 0,-1-3 0 0 0,0 3-322 0 0,1 1 1 0 0,-1 0-1 0 0,1 0 1 0 0,-1-1-1 0 0,0 1 1 0 0,1 0 0 0 0,-1 0-1 0 0,0 1 1 0 0,0-1-1 0 0,0 0 1 0 0,0 1-1 0 0,0-1 1 0 0,1 1-1 0 0,-1-1 1 0 0,0 1-1 0 0,0 0 1 0 0,0 0 0 0 0,0 0-1 0 0,0 0 1 0 0,0 0-1 0 0,0 0 1 0 0,0 1-1 0 0,0-1 1 0 0,0 1-1 0 0,0-1 1 0 0,0 1-1 0 0,-3 1 1 0 0,-7 3-319 0 0,1 1 1 0 0,-1 0-1 0 0,-11 9 0 0 0,11-8 218 0 0,2-1 58 0 0,0 1 1 0 0,1 0-1 0 0,0 1 1 0 0,0 0-1 0 0,-13 15 0 0 0,20-20 41 0 0,-1-1-1 0 0,1 1 0 0 0,0 0 0 0 0,0 0 0 0 0,0 0 0 0 0,1 0 1 0 0,-1 0-1 0 0,1 0 0 0 0,-1 0 0 0 0,1 1 0 0 0,0-1 0 0 0,0 0 1 0 0,1 1-1 0 0,-1-1 0 0 0,1 1 0 0 0,-1-1 0 0 0,1 1 1 0 0,0-1-1 0 0,0 1 0 0 0,1-1 0 0 0,-1 1 0 0 0,1-1 0 0 0,1 5 1 0 0,-1-6 17 0 0,-1-1-1 0 0,1 1 1 0 0,0-1 0 0 0,0 1 0 0 0,0-1 0 0 0,0 0 0 0 0,0 0 0 0 0,0 1 0 0 0,0-1-1 0 0,1 0 1 0 0,-1 0 0 0 0,0 0 0 0 0,1 0 0 0 0,-1 0 0 0 0,0-1 0 0 0,1 1 0 0 0,-1 0-1 0 0,1-1 1 0 0,-1 1 0 0 0,3 0 0 0 0,-1-1 36 0 0,1 1 1 0 0,-1-1-1 0 0,1 0 0 0 0,-1 0 0 0 0,1 0 0 0 0,-1 0 1 0 0,1-1-1 0 0,-1 0 0 0 0,4 0 0 0 0,3-2 75 0 0,-1-1 0 0 0,0 1 0 0 0,0-1 0 0 0,-1-1 0 0 0,16-10 0 0 0,27-28 483 0 0,-50 42-572 0 0,18 6-651 0 0,34 20 581 0 0,-29-11-188 0 0,0-2 0 0 0,0-1 1 0 0,2-1-1 0 0,-1-2 0 0 0,1 0 0 0 0,41 7 0 0 0,-14-10-736 0 0,-26-3 866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0.2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20 5137 0 0,'0'0'12671'0'0,"5"0"-12831"0"0,31 3 226 0 0,1-2-1 0 0,0-2 1 0 0,69-10 0 0 0,44-1-2842 0 0,-134 12 2692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0.6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4 14771 0 0,'0'0'2098'0'0,"11"0"-996"0"0,31 2-218 0 0,56-5 1 0 0,-54 1-3015 0 0,67 4 1 0 0,-89 0 1371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1.59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92 36 4673 0 0,'0'0'8811'0'0,"28"-4"-7628"0"0,-27 4-1156 0 0,0 0 1 0 0,0 0-1 0 0,0 0 1 0 0,0 0-1 0 0,-1 0 0 0 0,1 1 1 0 0,0-1-1 0 0,0 0 0 0 0,0 1 1 0 0,-1-1-1 0 0,1 0 0 0 0,0 1 1 0 0,0-1-1 0 0,-1 1 0 0 0,1-1 1 0 0,0 1-1 0 0,-1-1 0 0 0,1 1 1 0 0,-1 0-1 0 0,1-1 1 0 0,-1 1-1 0 0,1 0 0 0 0,-1 0 1 0 0,1-1-1 0 0,-1 1 0 0 0,0 0 1 0 0,1 0-1 0 0,-1-1 0 0 0,0 1 1 0 0,0 0-1 0 0,0 0 0 0 0,1 0 1 0 0,-1 0-1 0 0,0-1 0 0 0,0 1 1 0 0,0 0-1 0 0,0 0 1 0 0,0 0-1 0 0,-1 0 0 0 0,1-1 1 0 0,0 1-1 0 0,0 0 0 0 0,0 0 1 0 0,-1 0-1 0 0,-6 23 602 0 0,4-16-665 0 0,3-7-22 0 0,-1 0 98 0 0,0 0 0 0 0,0 1 0 0 0,0-1 0 0 0,0 1-1 0 0,-1-1 1 0 0,1 0 0 0 0,0 0 0 0 0,0 0 0 0 0,-1 0 0 0 0,1 0 0 0 0,0 0 0 0 0,-1 0 0 0 0,1 0 0 0 0,-1 0 0 0 0,0-1 0 0 0,1 1 0 0 0,-1-1-1 0 0,1 1 1 0 0,-1-1 0 0 0,0 0 0 0 0,1 1 0 0 0,-3-1 0 0 0,-33-2 958 0 0,35 2-935 0 0,0-1 0 0 0,-1 0 0 0 0,1 0-1 0 0,0 0 1 0 0,0 0 0 0 0,0 0 0 0 0,0 0-1 0 0,1 0 1 0 0,-1-1 0 0 0,0 1 0 0 0,1-1-1 0 0,-1 1 1 0 0,0-1 0 0 0,1 0 0 0 0,0 0-1 0 0,-1 1 1 0 0,1-1 0 0 0,0 0 0 0 0,0 0-1 0 0,0 0 1 0 0,0 0 0 0 0,-1-5 0 0 0,2 6-94 0 0,-1-1 1 0 0,1 1 0 0 0,0-1 0 0 0,-1 1-1 0 0,1-1 1 0 0,0 0 0 0 0,0 1-1 0 0,0-1 1 0 0,0 0 0 0 0,0 1 0 0 0,1-1-1 0 0,-1 1 1 0 0,0-1 0 0 0,1 0-1 0 0,-1 1 1 0 0,1-1 0 0 0,0 1 0 0 0,-1-1-1 0 0,1 1 1 0 0,0 0 0 0 0,0-1-1 0 0,0 1 1 0 0,0 0 0 0 0,0-1 0 0 0,0 1-1 0 0,0 0 1 0 0,1 0 0 0 0,-1 0-1 0 0,0 0 1 0 0,1 0 0 0 0,-1 0 0 0 0,2 0-1 0 0,7-4-270 0 0,-1 1 0 0 0,1 0 0 0 0,0 1-1 0 0,0 1 1 0 0,1-1 0 0 0,14-1-1 0 0,-23 4 266 0 0,0 0 0 0 0,0 0 0 0 0,0 0-1 0 0,0 0 1 0 0,0 0 0 0 0,0 0-1 0 0,0 1 1 0 0,0-1 0 0 0,0 1 0 0 0,0-1-1 0 0,-1 1 1 0 0,1 0 0 0 0,0-1 0 0 0,0 1-1 0 0,0 0 1 0 0,-1 0 0 0 0,1 1-1 0 0,0-1 1 0 0,-1 0 0 0 0,1 0 0 0 0,-1 1-1 0 0,0-1 1 0 0,1 1 0 0 0,-1-1-1 0 0,0 1 1 0 0,0 0 0 0 0,0-1 0 0 0,0 1-1 0 0,0 0 1 0 0,0 0 0 0 0,-1 0-1 0 0,1 0 1 0 0,0 0 0 0 0,-1 0 0 0 0,0 0-1 0 0,1 0 1 0 0,-1 0 0 0 0,0 0-1 0 0,0 0 1 0 0,0 0 0 0 0,-1 2 0 0 0,1-2 144 0 0,0 1 1 0 0,0-1 0 0 0,-1 0 0 0 0,1 0 0 0 0,-1 0 0 0 0,1 0 0 0 0,-1 0 0 0 0,0 1 0 0 0,0-1 0 0 0,0 0-1 0 0,0-1 1 0 0,0 1 0 0 0,0 0 0 0 0,0 0 0 0 0,-1 0 0 0 0,1-1 0 0 0,-1 1 0 0 0,-3 2 0 0 0,1-1 131 0 0,0 0 1 0 0,0-1-1 0 0,-1 1 1 0 0,1-1 0 0 0,-1 0-1 0 0,1 0 1 0 0,-1-1 0 0 0,-8 2-1 0 0,8-1-164 0 0,-1-1 0 0 0,0 0 0 0 0,1-1 0 0 0,-1 1 0 0 0,0-1 0 0 0,0 0 0 0 0,1-1 0 0 0,-1 1 0 0 0,0-1 0 0 0,0 0 0 0 0,1-1 0 0 0,-1 0 0 0 0,1 1 0 0 0,-1-2 0 0 0,-8-4 0 0 0,13 7-149 0 0,1 0-1 0 0,-1-1 0 0 0,1 1 1 0 0,-1-1-1 0 0,0 1 1 0 0,1-1-1 0 0,-1 0 1 0 0,1 1-1 0 0,0-1 1 0 0,-1 1-1 0 0,1-1 1 0 0,-1 0-1 0 0,1 1 1 0 0,0-1-1 0 0,-1 0 1 0 0,1 1-1 0 0,0-1 1 0 0,0 0-1 0 0,0 0 1 0 0,0 1-1 0 0,0-1 1 0 0,-1 0-1 0 0,1 0 0 0 0,0 1 1 0 0,1-2-1 0 0,9-17-883 0 0,1 4 843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2.2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 33 7442 0 0,'-7'-19'3572'0'0,"7"5"4285"0"0,0 14-7985 0 0,2 2-1263 0 0,0 1 1321 0 0,0 0 0 0 0,0 1 1 0 0,0-1-1 0 0,0 1 1 0 0,0-1-1 0 0,-1 1 0 0 0,1 0 1 0 0,-1-1-1 0 0,0 1 0 0 0,0 0 1 0 0,0 6-1 0 0,4 54 18 0 0,-3-30 78 0 0,10 126 120 0 0,9 77 232 0 0,-10-210-4272 0 0,-8-22 2064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2.5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15027 0 0,'0'0'1773'0'0,"0"35"-1535"0"0,0 4-608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8234 0 0,'0'0'2648'0'0,"-1"7"-2240"0"0,1 17-388 0 0,0 0 0 0 0,1 0 0 0 0,5 29 0 0 0,3 47 371 0 0,-16 65 350 0 0,-5-95-3646 0 0,10-62 2294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3.16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284 226 11218 0 0,'-29'164'-412'0'0,"-11"107"2709"0"0,39-263 327 0 0,3-13 1625 0 0,2-7-3859 0 0,7-22-45 0 0,-2 1 0 0 0,9-54 0 0 0,-5 17-293 0 0,48-200 174 0 0,-59 262-192 0 0,-1-1 0 0 0,0 1 0 0 0,-1 0 0 0 0,0-1 1 0 0,0 1-1 0 0,-1-1 0 0 0,0 1 0 0 0,0 0 0 0 0,-1 0 0 0 0,0-1 0 0 0,-4-9 0 0 0,5 16-74 0 0,0-1 1 0 0,-1 0 0 0 0,1 0-1 0 0,-1 1 1 0 0,1-1-1 0 0,-1 0 1 0 0,0 1-1 0 0,0 0 1 0 0,0-1-1 0 0,0 1 1 0 0,-1 0 0 0 0,1 0-1 0 0,0 0 1 0 0,-1 0-1 0 0,0 1 1 0 0,1-1-1 0 0,-1 1 1 0 0,0 0 0 0 0,0-1-1 0 0,0 1 1 0 0,0 0-1 0 0,0 1 1 0 0,0-1-1 0 0,0 0 1 0 0,0 1 0 0 0,0 0-1 0 0,0 0 1 0 0,0 0-1 0 0,0 0 1 0 0,0 0-1 0 0,0 1 1 0 0,0-1 0 0 0,-3 2-1 0 0,-24 5-535 0 0,-54 21-1 0 0,73-24 483 0 0,0 1-1 0 0,0 1 1 0 0,0 0 0 0 0,1 1-1 0 0,0 0 1 0 0,0 0 0 0 0,-15 15-1 0 0,23-18 28 0 0,-1 1 0 0 0,0-1-1 0 0,1 0 1 0 0,0 1-1 0 0,0-1 1 0 0,0 1 0 0 0,1-1-1 0 0,-1 1 1 0 0,1 0-1 0 0,0 0 1 0 0,1-1 0 0 0,-1 1-1 0 0,1 0 1 0 0,0 0-1 0 0,0 0 1 0 0,0 0 0 0 0,1 0-1 0 0,0 0 1 0 0,2 8-1 0 0,1 2 25 0 0,0-1 1 0 0,1 0-1 0 0,1 0 0 0 0,0 0 0 0 0,11 16 0 0 0,-12-23 76 0 0,0 1-1 0 0,1-1 0 0 0,0 0 0 0 0,0 0 0 0 0,0 0 1 0 0,1-1-1 0 0,0 0 0 0 0,1-1 0 0 0,-1 0 0 0 0,1 0 1 0 0,13 7-1 0 0,-17-11-115 0 0,1 1 1 0 0,-1 0 0 0 0,0-1-1 0 0,0 0 1 0 0,1 0 0 0 0,-1 0-1 0 0,0 0 1 0 0,1-1 0 0 0,-1 0-1 0 0,1 0 1 0 0,-1 0 0 0 0,0 0-1 0 0,1-1 1 0 0,-1 0 0 0 0,0 0-1 0 0,1 0 1 0 0,-1 0 0 0 0,0-1-1 0 0,0 1 1 0 0,0-1 0 0 0,0 0-1 0 0,0 0 1 0 0,0-1 0 0 0,-1 1-1 0 0,7-6 1 0 0,2-3-244 0 0,2 0 259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4.64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2769 0 0,'0'0'5401'0'0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6.23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42 27 7194 0 0,'0'0'2056'0'0,"3"-13"6372"0"0,0 0-9397 0 0,-2 13 914 0 0,0 0 1 0 0,0 1-1 0 0,0-1 1 0 0,0 0-1 0 0,0 1 1 0 0,0-1-1 0 0,0 1 1 0 0,0-1-1 0 0,0 1 1 0 0,0-1-1 0 0,-1 1 0 0 0,1 0 1 0 0,0 0-1 0 0,0-1 1 0 0,-1 1-1 0 0,1 0 1 0 0,0 0-1 0 0,-1 0 1 0 0,1-1-1 0 0,-1 1 1 0 0,1 0-1 0 0,-1 0 1 0 0,0 0-1 0 0,1 0 0 0 0,-1 0 1 0 0,0 0-1 0 0,1 0 1 0 0,-1 0-1 0 0,0 0 1 0 0,0 0-1 0 0,0 0 1 0 0,0 0-1 0 0,0 0 1 0 0,-1 2-1 0 0,-2 41 1 0 0,3-39 18 0 0,-46 268 848 0 0,42-256-893 0 0,-3 18 124 0 0,0-14-6104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6.70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29 10674 0 0,'0'-2'5318'0'0,"6"-1"-5189"0"0,-4 4-203 0 0,1 1 0 0 0,-1-1 0 0 0,1 1 0 0 0,-1 0-1 0 0,0 0 1 0 0,0-1 0 0 0,0 1 0 0 0,0 1 0 0 0,0-1 0 0 0,0 0 0 0 0,0 0 0 0 0,-1 1 0 0 0,1-1 0 0 0,-1 1 0 0 0,1-1 0 0 0,-1 1 0 0 0,1 4 0 0 0,20 59 63 0 0,-17-46 21 0 0,-3-13 32 0 0,2 7-4 0 0,1 1 1 0 0,13 26-1 0 0,-17-38 10 0 0,1 0 0 0 0,0 0 0 0 0,-1 0 0 0 0,1 0 0 0 0,1 0 0 0 0,-1-1 0 0 0,0 1 0 0 0,1-1 0 0 0,-1 0 0 0 0,1 1 0 0 0,0-1 0 0 0,0 0 0 0 0,-1 0 0 0 0,1-1 0 0 0,1 1 0 0 0,-1-1 0 0 0,0 1-1 0 0,0-1 1 0 0,4 1 0 0 0,-5-2 17 0 0,-1-1 0 0 0,1 1-1 0 0,0 0 1 0 0,-1-1-1 0 0,1 1 1 0 0,0-1 0 0 0,-1 1-1 0 0,1-1 1 0 0,-1 0 0 0 0,1 0-1 0 0,-1 1 1 0 0,1-1-1 0 0,-1 0 1 0 0,0 0 0 0 0,1-1-1 0 0,-1 1 1 0 0,2-3-1 0 0,22-26 539 0 0,-20 25-495 0 0,21-33 272 0 0,30-54-1 0 0,-1 1-279 0 0,-55 90-184 0 0,3 6-1776 0 0,1 6 1802 0 0,0 0 1 0 0,-1 0 0 0 0,-1 0 0 0 0,0 1 0 0 0,0-1 0 0 0,-1 1-1 0 0,-1-1 1 0 0,0 16 0 0 0,3 39 147 0 0,3-28 19 0 0,1-2 0 0 0,20 61-1 0 0,3-26-2822 0 0,-23-58 2638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7.2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 19 7034 0 0,'-8'-18'5624'0'0,"8"29"-4751"0"0,8 41-3296 0 0,-7-42 3095 0 0,6 57-449 0 0,-3 0 0 0 0,-7 94 1 0 0,0-30 1029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7.64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195 20 13923 0 0,'9'-15'4648'0'0,"-7"10"-6486"0"0,-45 41 1404 0 0,28-22 633 0 0,-35 23 1 0 0,-47 12 1333 0 0,96-49-1203 0 0,8-1-936 0 0,0 1 522 0 0,0 0 0 0 0,1 0 1 0 0,-1 1-1 0 0,0 0 0 0 0,0 0 0 0 0,0 0 1 0 0,0 1-1 0 0,-1 0 0 0 0,1 1 0 0 0,0 0 1 0 0,-1 0-1 0 0,1 0 0 0 0,-1 0 0 0 0,0 1 1 0 0,0 0-1 0 0,-1 1 0 0 0,1-1 0 0 0,6 8 0 0 0,32 38 301 0 0,-35-38-159 0 0,0-1 0 0 0,0 0 1 0 0,1 0-1 0 0,1-1 0 0 0,0 0 0 0 0,0-1 1 0 0,1 0-1 0 0,0-1 0 0 0,16 8 0 0 0,-23-14-289 0 0,0 0 0 0 0,0-1-1 0 0,1 0 1 0 0,-1 1 0 0 0,1-2-1 0 0,-1 1 1 0 0,1-1 0 0 0,-1 1-1 0 0,1-2 1 0 0,9 0 0 0 0,1-5-248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7.9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176 92 13115 0 0,'20'-23'1901'0'0,"-16"20"-1383"0"0,-1 0-1 0 0,0-1 1 0 0,0 1 0 0 0,-1 0-1 0 0,1-1 1 0 0,-1 1-1 0 0,0-1 1 0 0,1 0 0 0 0,-2 0-1 0 0,4-8 1 0 0,-5 12-452 0 0,0-1 0 0 0,0 0 0 0 0,0 1 0 0 0,0-1 0 0 0,1 0 1 0 0,-2 1-1 0 0,1-1 0 0 0,0 0 0 0 0,0 1 0 0 0,0-1 0 0 0,0 1 0 0 0,0-1 1 0 0,0 0-1 0 0,-1 1 0 0 0,1-1 0 0 0,0 0 0 0 0,-1 1 0 0 0,1-1 0 0 0,0 1 1 0 0,-1-1-1 0 0,1 1 0 0 0,0-1 0 0 0,-1 1 0 0 0,1-1 0 0 0,-1 1 0 0 0,1-1 1 0 0,-1 1-1 0 0,0-1 0 0 0,-22-3-130 0 0,-24 12-1173 0 0,37-5 1146 0 0,0 1-1 0 0,0 1 1 0 0,0-1-1 0 0,0 2 1 0 0,1-1-1 0 0,0 1 1 0 0,0 1-1 0 0,1-1 1 0 0,0 2 0 0 0,0-1-1 0 0,0 1 1 0 0,-7 10-1 0 0,12-14 47 0 0,0 0-1 0 0,1 0 0 0 0,-1 1 1 0 0,1-1-1 0 0,0 1 1 0 0,0 0-1 0 0,0 0 0 0 0,0-1 1 0 0,1 1-1 0 0,0 0 1 0 0,0 0-1 0 0,1 1 0 0 0,-1-1 1 0 0,1 0-1 0 0,0 0 1 0 0,0 0-1 0 0,1 0 0 0 0,-1 0 1 0 0,1 0-1 0 0,0 0 1 0 0,1 0-1 0 0,-1 0 0 0 0,1 0 1 0 0,0 0-1 0 0,0-1 1 0 0,1 1-1 0 0,3 6 0 0 0,0-4-85 0 0,0-1-1 0 0,0 1 0 0 0,0-1 1 0 0,0 0-1 0 0,1-1 0 0 0,0 1 1 0 0,0-1-1 0 0,1-1 0 0 0,-1 0 0 0 0,1 0 1 0 0,0 0-1 0 0,0-1 0 0 0,0 0 1 0 0,1 0-1 0 0,-1-1 0 0 0,1 0 1 0 0,-1-1-1 0 0,1 0 0 0 0,0 0 0 0 0,-1-1 1 0 0,1 0-1 0 0,0 0 0 0 0,9-2 1 0 0,9-2-767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8.62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202 432 12931 0 0,'0'0'4259'0'0,"-19"-4"-1299"0"0,11 3-2977 0 0,1 1 0 0 0,-1 0 0 0 0,1 1 0 0 0,-1 0 0 0 0,1 0 0 0 0,-1 0 0 0 0,1 1 1 0 0,0 0-1 0 0,0 0 0 0 0,0 1 0 0 0,0 0 0 0 0,0 1 0 0 0,1-1 0 0 0,-9 6 0 0 0,8-3-22 0 0,0 0 1 0 0,0 0-1 0 0,0 0 0 0 0,1 1 0 0 0,0 0 1 0 0,0 0-1 0 0,-7 12 0 0 0,12-18-2 0 0,0 1-1 0 0,1 0 1 0 0,-1-1-1 0 0,0 1 1 0 0,0-1 0 0 0,1 1-1 0 0,-1 0 1 0 0,1 0-1 0 0,-1-1 1 0 0,1 1 0 0 0,0 0-1 0 0,0 0 1 0 0,0-1-1 0 0,0 1 1 0 0,0 0-1 0 0,0 0 1 0 0,0-1 0 0 0,1 1-1 0 0,-1 0 1 0 0,1 0-1 0 0,-1-1 1 0 0,1 1 0 0 0,-1 0-1 0 0,1-1 1 0 0,0 1-1 0 0,0-1 1 0 0,0 1 0 0 0,0-1-1 0 0,0 1 1 0 0,0-1-1 0 0,1 0 1 0 0,-1 1-1 0 0,0-1 1 0 0,1 0 0 0 0,-1 0-1 0 0,0 0 1 0 0,1 0-1 0 0,0 0 1 0 0,-1 0 0 0 0,1-1-1 0 0,-1 1 1 0 0,1 0-1 0 0,0-1 1 0 0,0 0 0 0 0,1 1-1 0 0,3 1 28 0 0,0-1 0 0 0,0 0 0 0 0,0-1 0 0 0,-1 1 0 0 0,1-1 0 0 0,0 0 0 0 0,0-1 0 0 0,0 1 0 0 0,0-1 0 0 0,0 0 0 0 0,-1-1 0 0 0,1 1 1 0 0,0-1-1 0 0,10-5 0 0 0,-2 0 105 0 0,1-1 1 0 0,-1 0 0 0 0,-1-1 0 0 0,15-12 0 0 0,-23 17 56 0 0,0 0 0 0 0,-1 0 1 0 0,1-1-1 0 0,-1 1 0 0 0,0-1 1 0 0,-1 0-1 0 0,7-11 839 0 0,-11 16-1339 0 0,0 1 246 0 0,1-1 0 0 0,-1 0 0 0 0,0 0 0 0 0,0 0 0 0 0,0 1 1 0 0,0-1-1 0 0,1 1 0 0 0,-1-1 0 0 0,0 0 0 0 0,0 1 0 0 0,1 0 0 0 0,-1-1 1 0 0,0 1-1 0 0,0-1 0 0 0,1 1 0 0 0,-1 0 0 0 0,1-1 0 0 0,-1 1 0 0 0,1 0 1 0 0,-1 0-1 0 0,1-1 0 0 0,-1 1 0 0 0,1 0 0 0 0,0 0 0 0 0,-1 0 0 0 0,1 1 1 0 0,-9 18 179 0 0,8-18-75 0 0,0 1 0 0 0,1-1 0 0 0,-1 0 0 0 0,0 1 0 0 0,1 0 0 0 0,0-1 0 0 0,-1 1 0 0 0,1-1 0 0 0,0 1 0 0 0,1-1 0 0 0,-1 1 0 0 0,0-1 0 0 0,1 1 1 0 0,-1-1-1 0 0,1 1 0 0 0,0-1 0 0 0,0 1 0 0 0,0-1 0 0 0,0 0 0 0 0,0 1 0 0 0,0-1 0 0 0,1 0 0 0 0,-1 0 0 0 0,1 0 0 0 0,-1 0 0 0 0,1 0 0 0 0,0 0 0 0 0,0-1 0 0 0,3 3 1 0 0,0 0 84 0 0,1 0 0 0 0,-1-1 0 0 0,1 1 0 0 0,0-1 0 0 0,0 0 0 0 0,0-1 1 0 0,0 0-1 0 0,1 0 0 0 0,8 2 0 0 0,-5-3-4 0 0,-1-1 1 0 0,1 0-1 0 0,-1 0 0 0 0,1-1 0 0 0,-1 0 1 0 0,1 0-1 0 0,-1-1 0 0 0,0-1 0 0 0,0 1 1 0 0,0-2-1 0 0,0 1 0 0 0,0-1 0 0 0,-1 0 1 0 0,0-1-1 0 0,0 0 0 0 0,0 0 0 0 0,0-1 1 0 0,10-10-1 0 0,-6 4-27 0 0,0 0 0 0 0,-1 0 1 0 0,-1-1-1 0 0,0-1 0 0 0,0 0 1 0 0,-2 0-1 0 0,1 0 0 0 0,-2-1 1 0 0,10-28-1 0 0,-4 2-274 0 0,-2-1 0 0 0,7-59 0 0 0,-15 80 281 0 0,-1-1 0 0 0,-2 1 0 0 0,0-1 0 0 0,-1 1 0 0 0,-1 0 0 0 0,-9-38 0 0 0,11 58-80 0 0,0 0 0 0 0,0 0 0 0 0,0 0 0 0 0,-1 0 0 0 0,1 0 0 0 0,0 0 0 0 0,-1 0 0 0 0,1 0 0 0 0,0 0 0 0 0,-1 0 0 0 0,1 1 0 0 0,-1-1 0 0 0,0 0-1 0 0,1 0 1 0 0,-1 1 0 0 0,1-1 0 0 0,-1 0 0 0 0,0 1 0 0 0,0-1 0 0 0,1 0 0 0 0,-1 1 0 0 0,0-1 0 0 0,0 1 0 0 0,0 0 0 0 0,0-1 0 0 0,0 1 0 0 0,-1-1 0 0 0,0 1-56 0 0,1 1 0 0 0,-1-1 1 0 0,0 0-1 0 0,1 1 1 0 0,-1-1-1 0 0,1 1 0 0 0,-1 0 1 0 0,1-1-1 0 0,-1 1 0 0 0,1 0 1 0 0,-1 0-1 0 0,1 0 0 0 0,0 0 1 0 0,-2 2-1 0 0,-7 6-339 0 0,2 0 0 0 0,0 1 0 0 0,-9 13-1 0 0,16-21 424 0 0,-5 8-58 0 0,0 0 1 0 0,1 0-1 0 0,1 0 0 0 0,0 1 0 0 0,0 0 0 0 0,1 0 0 0 0,0 0 0 0 0,1 0 0 0 0,0 0 0 0 0,0 17 0 0 0,2 4 91 0 0,0-1 1 0 0,9 48-1 0 0,-4-41 60 0 0,1-1 0 0 0,2 0-1 0 0,2 0 1 0 0,22 53 0 0 0,-30-87-236 0 0,-1 1 0 0 0,1-1-1 0 0,0 0 1 0 0,0 0 0 0 0,0 0-1 0 0,0 0 1 0 0,1 0 0 0 0,-1-1 0 0 0,1 1-1 0 0,0-1 1 0 0,0 1 0 0 0,0-1-1 0 0,0 0 1 0 0,0 0 0 0 0,0 0 0 0 0,0-1-1 0 0,1 1 1 0 0,-1-1 0 0 0,1 1-1 0 0,-1-1 1 0 0,1 0 0 0 0,-1-1 0 0 0,1 1-1 0 0,0-1 1 0 0,-1 1 0 0 0,7-2-1 0 0,15 0-1435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29.0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325 53 13539 0 0,'0'-1'53'0'0,"3"-5"1665"0"0,1-1 1 0 0,0 0-1 0 0,0 1 0 0 0,10-12 1913 0 0,-45 14-4023 0 0,26 3 287 0 0,-1 0 0 0 0,0 0-1 0 0,0 1 1 0 0,0-1 0 0 0,0 1 0 0 0,-7 1 0 0 0,-1 2-55 0 0,0-1 0 0 0,0 2 0 0 0,-15 5 0 0 0,24-7 85 0 0,0 1 0 0 0,-1-1-1 0 0,1 1 1 0 0,0 0 0 0 0,0 0 0 0 0,0 0 0 0 0,1 1-1 0 0,-1 0 1 0 0,1 0 0 0 0,-6 6 0 0 0,10-9 16 0 0,-1 0 0 0 0,0 0 1 0 0,1 0-1 0 0,-1 0 1 0 0,1-1-1 0 0,0 1 0 0 0,-1 0 1 0 0,1 0-1 0 0,0 0 1 0 0,-1 0-1 0 0,1 0 0 0 0,0 0 1 0 0,0 0-1 0 0,0 0 1 0 0,0 0-1 0 0,0 0 0 0 0,0 0 1 0 0,0 0-1 0 0,0 0 1 0 0,0 0-1 0 0,1 0 0 0 0,-1 0 1 0 0,0 0-1 0 0,1 0 1 0 0,0 1-1 0 0,0 1-66 0 0,1-1 0 0 0,0 1 1 0 0,0-1-1 0 0,0 0 0 0 0,0 0 0 0 0,0 0 0 0 0,0 0 1 0 0,5 3-1 0 0,5 2-257 0 0,0 0 1 0 0,23 9-1 0 0,-32-15 353 0 0,45 18-247 0 0,42 19 157 0 0,-80-34 132 0 0,0 2 1 0 0,-1 0 0 0 0,1 0 0 0 0,-2 0 0 0 0,1 1-1 0 0,11 11 1 0 0,-19-16 6 0 0,0-1-1 0 0,1 0 1 0 0,-1 1-1 0 0,0 0 1 0 0,1-1-1 0 0,-1 1 1 0 0,0 0-1 0 0,0-1 1 0 0,0 1-1 0 0,-1 0 1 0 0,1 0-1 0 0,0 0 1 0 0,-1 0-1 0 0,1 0 1 0 0,-1 0-1 0 0,0 0 1 0 0,1 0-1 0 0,-1 0 1 0 0,0 0-1 0 0,-1 2 1 0 0,1-2 39 0 0,-1 0 1 0 0,0 0-1 0 0,0 0 1 0 0,0-1-1 0 0,0 1 1 0 0,0 0-1 0 0,0-1 1 0 0,0 1 0 0 0,0-1-1 0 0,-1 1 1 0 0,1-1-1 0 0,-1 0 1 0 0,1 1-1 0 0,-1-1 1 0 0,0 0-1 0 0,-2 2 1 0 0,-4 0 162 0 0,-1 1 0 0 0,1-1 1 0 0,-1 0-1 0 0,0-1 1 0 0,0 1-1 0 0,1-2 0 0 0,-13 2 1 0 0,-39 1 157 0 0,-175 3-2558 0 0,206-10 1067 0 0,1-4-327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30.24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16 41 11931 0 0,'-8'-6'1277'0'0,"1"1"1176"0"0,15 5-1080 0 0,9 0-1823 0 0,388-11 1320 0 0,-68 0-7 0 0,798 37-156 0 0,-338 0-552 0 0,-535-28 310 0 0,284-39-1 0 0,-517 38-400 0 0,128-11 845 0 0,-140 14-826 0 0,0 1 1 0 0,-1 0-1 0 0,1 1 1 0 0,-1 1-1 0 0,0 1 1 0 0,0 0-1 0 0,21 8 1 0 0,-3 14-1183 0 0,-56-13-2470 0 0,10-9 1835 0 0,-4-1-346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2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11146 0 0,'1'-1'161'0'0,"0"-1"0"0"0,0 1 0 0 0,0 0-1 0 0,0-1 1 0 0,0 1 0 0 0,0 0 0 0 0,0 0 0 0 0,0-1-1 0 0,1 1 1 0 0,-1 0 0 0 0,0 0 0 0 0,1 0 0 0 0,-1 1-1 0 0,1-1 1 0 0,-1 0 0 0 0,1 0 0 0 0,-1 1-1 0 0,3-1 1 0 0,36-10 1047 0 0,-32 9-1246 0 0,39-8 153 0 0,1 2 0 0 0,0 2-1 0 0,0 3 1 0 0,63 2 0 0 0,-82 3-385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31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352 179 6065 0 0,'-4'-3'10786'0'0,"0"0"-8220"0"0,1-92-1875 0 0,4 91-680 0 0,-1 1-1 0 0,0-1 1 0 0,-1 0-1 0 0,1 1 1 0 0,0-1-1 0 0,-1 1 0 0 0,0-1 1 0 0,0 1-1 0 0,0 0 1 0 0,0-1-1 0 0,-1 1 1 0 0,1 0-1 0 0,-1 0 1 0 0,0 0-1 0 0,-3-5 0 0 0,2 6-51 0 0,1 0 0 0 0,-1 0 0 0 0,0 0 0 0 0,0 1 0 0 0,0-1 0 0 0,0 1 0 0 0,0-1 0 0 0,0 1 0 0 0,0 0 0 0 0,0 0 0 0 0,-1 1 0 0 0,1-1 0 0 0,0 1 0 0 0,-1-1 0 0 0,1 1 0 0 0,-6 1 0 0 0,-2 0-122 0 0,0 0 0 0 0,0 1 0 0 0,1 0 0 0 0,-1 1 0 0 0,0 0 0 0 0,1 1 0 0 0,0 0 0 0 0,0 1 0 0 0,0 0 0 0 0,1 0 0 0 0,-1 1 0 0 0,-10 9 0 0 0,8-5 5 0 0,-1 0 0 0 0,2 1 0 0 0,-1 0 0 0 0,2 1-1 0 0,-1 0 1 0 0,2 1 0 0 0,-16 25 0 0 0,22-31 116 0 0,0 1-1 0 0,0 0 1 0 0,1 0-1 0 0,0 0 0 0 0,0 0 1 0 0,1 0-1 0 0,0 0 1 0 0,0 0-1 0 0,1 0 1 0 0,0 1-1 0 0,1-1 1 0 0,-1 0-1 0 0,4 10 1 0 0,-4-15 64 0 0,1 0 0 0 0,0 0 0 0 0,0 0 1 0 0,0 0-1 0 0,0-1 0 0 0,1 1 1 0 0,-1 0-1 0 0,1-1 0 0 0,0 0 0 0 0,-1 1 1 0 0,1-1-1 0 0,0 0 0 0 0,1 0 0 0 0,-1 0 1 0 0,0 0-1 0 0,4 2 0 0 0,-4-2 13 0 0,1-1-1 0 0,0 0 1 0 0,0 0-1 0 0,0-1 1 0 0,1 1 0 0 0,-1 0-1 0 0,0-1 1 0 0,0 0-1 0 0,0 0 1 0 0,0 0 0 0 0,0 0-1 0 0,1 0 1 0 0,-1-1-1 0 0,0 1 1 0 0,0-1-1 0 0,0 0 1 0 0,0 0 0 0 0,5-2-1 0 0,2-2 71 0 0,0 1-1 0 0,0-2 0 0 0,0 1 1 0 0,-1-1-1 0 0,0-1 0 0 0,0 0 1 0 0,0 0-1 0 0,-1 0 0 0 0,0-1 1 0 0,0-1-1 0 0,-1 1 0 0 0,0-1 1 0 0,-1 0-1 0 0,0-1 0 0 0,0 1 1 0 0,-1-1-1 0 0,0-1 0 0 0,-1 1 1 0 0,0 0-1 0 0,2-12 0 0 0,13 44-394 0 0,-1 11 52 0 0,36 55 582 0 0,-48-80-656 0 0,0-1 0 0 0,1 1 0 0 0,0-1 0 0 0,0 0 0 0 0,0 0 0 0 0,1-1 0 0 0,15 10 0 0 0,-9-10-760 0 0,0-3-326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31.4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95 51 12979 0 0,'3'-14'2625'0'0,"-3"12"-2213"0"0,0-1 0 0 0,1 1 0 0 0,-1-1 0 0 0,1 1 0 0 0,0-1 0 0 0,0 1 0 0 0,0-1 0 0 0,0 1 0 0 0,0 0 0 0 0,2-3 0 0 0,-3 4-308 0 0,-1 1 0 0 0,1-1 0 0 0,0 1 0 0 0,0-1 0 0 0,-1 1 0 0 0,1 0 0 0 0,-1-1 0 0 0,1 1 0 0 0,0 0 0 0 0,-1-1 0 0 0,1 1 0 0 0,-1 0 0 0 0,1-1 0 0 0,-1 1 0 0 0,1 0 0 0 0,-1 0 0 0 0,1 0 0 0 0,-1-1 0 0 0,1 1 0 0 0,-1 0 0 0 0,1 0 0 0 0,-1 0 0 0 0,1 0 0 0 0,-1 0 0 0 0,0 0 0 0 0,1 0 0 0 0,-1 0 0 0 0,1 0 0 0 0,-1 0 0 0 0,1 0 0 0 0,-1 1 0 0 0,-28 2-652 0 0,25-1 515 0 0,0 0 1 0 0,0 0 0 0 0,0 0 0 0 0,0 1-1 0 0,1-1 1 0 0,-1 1 0 0 0,1 0 0 0 0,0 0-1 0 0,-1 0 1 0 0,1 1 0 0 0,1-1 0 0 0,-1 1-1 0 0,1 0 1 0 0,-1-1 0 0 0,1 1 0 0 0,0 0-1 0 0,0 1 1 0 0,1-1 0 0 0,-1 0 0 0 0,1 0-1 0 0,0 1 1 0 0,0-1 0 0 0,0 1 0 0 0,0 8-1 0 0,2-7 7 0 0,-1-1-1 0 0,1 1 0 0 0,0 0 0 0 0,0 0 0 0 0,0-1 0 0 0,1 1 1 0 0,0-1-1 0 0,0 1 0 0 0,1-1 0 0 0,0 0 0 0 0,-1 0 0 0 0,2 0 1 0 0,-1 0-1 0 0,0 0 0 0 0,1-1 0 0 0,0 0 0 0 0,0 1 0 0 0,0-2 0 0 0,5 5 1 0 0,-1-3-193 0 0,-1 0 0 0 0,1 0 0 0 0,0 0 1 0 0,0-1-1 0 0,1 0 0 0 0,-1-1 1 0 0,1 0-1 0 0,-1 0 0 0 0,1-1 0 0 0,0 0 1 0 0,0-1-1 0 0,0 0 0 0 0,0 0 1 0 0,1-1-1 0 0,13-1 0 0 0,6-3-970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7:32.33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69 16235 0 0,'-2'-4'1124'0'0,"-1"-2"201"0"0,2 12-805 0 0,8 63-890 0 0,1 35 2882 0 0,-7-108-2441 0 0,0-1 0 0 0,0 1 0 0 0,0 0 0 0 0,1 0 0 0 0,0 0 0 0 0,-1 1 1 0 0,4-5-1 0 0,2-7 52 0 0,-3 5-46 0 0,-1 3-98 0 0,0-1 1 0 0,1 1 0 0 0,0-1-1 0 0,0 1 1 0 0,0 1 0 0 0,7-9 0 0 0,-9 13-10 0 0,0 0 0 0 0,0 1 0 0 0,0-1 0 0 0,0 1 0 0 0,1-1 0 0 0,-1 1 0 0 0,0 0 0 0 0,1 0 0 0 0,-1 0 0 0 0,1 0 0 0 0,0 0 0 0 0,-1 0 0 0 0,1 1 0 0 0,-1-1 0 0 0,1 1 0 0 0,0 0 0 0 0,0 0 1 0 0,-1 0-1 0 0,1 0 0 0 0,0 0 0 0 0,-1 1 0 0 0,1-1 0 0 0,3 2 0 0 0,18 5-32 0 0,39 16 0 0 0,-43-14 82 0 0,0-2 0 0 0,35 9 0 0 0,-48-15-5 0 0,0 0 0 0 0,0 0-1 0 0,1 0 1 0 0,-1-1 0 0 0,0-1 0 0 0,1 1 0 0 0,-1-1 0 0 0,0 0 0 0 0,0-1 0 0 0,0 0 0 0 0,13-4 0 0 0,6-6 52 0 0,31-18 1 0 0,-47 25-16 0 0,-1-1 0 0 0,0-1 0 0 0,-1 1 0 0 0,1-2 1 0 0,-1 1-1 0 0,10-14 0 0 0,-17 20-26 0 0,0 0 1 0 0,0 0-1 0 0,0 0 1 0 0,0 0 0 0 0,0 0-1 0 0,-1-1 1 0 0,1 1-1 0 0,0 0 1 0 0,-1-1-1 0 0,1 1 1 0 0,-1 0 0 0 0,1-1-1 0 0,-1 1 1 0 0,0-1-1 0 0,0 1 1 0 0,1 0 0 0 0,-1-1-1 0 0,0 1 1 0 0,0-1-1 0 0,0 1 1 0 0,-1-1-1 0 0,1 1 1 0 0,-1-2 0 0 0,0 1-33 0 0,1 1 0 0 0,-1 0 0 0 0,-1 0 0 0 0,1-1 0 0 0,0 1 0 0 0,0 0 0 0 0,0 0 0 0 0,-1 0 0 0 0,1 0 1 0 0,0 0-1 0 0,-1 1 0 0 0,1-1 0 0 0,-1 0 0 0 0,1 1 0 0 0,-1-1 0 0 0,1 1 0 0 0,-3-1 0 0 0,-4-1-136 0 0,0 1-1 0 0,-1 0 0 0 0,1 0 1 0 0,0 1-1 0 0,-1 0 1 0 0,-14 3-1 0 0,17-2 30 0 0,0 0 1 0 0,-1 1-1 0 0,1 0 1 0 0,0 0-1 0 0,0 1 0 0 0,0 0 1 0 0,0 0-1 0 0,0 0 1 0 0,1 1-1 0 0,-1 0 0 0 0,1 0 1 0 0,-8 8-1 0 0,10-9 76 0 0,1 0-1 0 0,-1 0 1 0 0,1 0-1 0 0,0 0 1 0 0,0 1-1 0 0,1-1 1 0 0,-1 1-1 0 0,1-1 1 0 0,-1 1-1 0 0,1 0 1 0 0,0 0-1 0 0,1-1 1 0 0,-1 1-1 0 0,0 0 1 0 0,1 0-1 0 0,0 0 1 0 0,0 0-1 0 0,0 0 1 0 0,1-1 0 0 0,-1 1-1 0 0,1 0 1 0 0,2 7-1 0 0,0-2 95 0 0,0 0 0 0 0,0 0 0 0 0,0 0 0 0 0,1-1 0 0 0,1 1 1 0 0,-1-1-1 0 0,1 0 0 0 0,1 0 0 0 0,-1-1 0 0 0,1 0 0 0 0,1 0 0 0 0,-1 0 0 0 0,1-1 0 0 0,1 1 0 0 0,-1-2 0 0 0,1 1 0 0 0,0-1 0 0 0,0 0 1 0 0,14 5-1 0 0,1-1 182 0 0,0-1 1 0 0,0-2 0 0 0,1 0 0 0 0,-1-1-1 0 0,1-2 1 0 0,0 0 0 0 0,28-1 0 0 0,3-4 863 0 0,108-18 1 0 0,-152 18-718 0 0,0 0-1576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5.1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55 0 5729 0 0,'0'0'6820'0'0,"-1"3"-6656"0"0,-2 29 590 0 0,0 44-1 0 0,1-8-139 0 0,-38 571-10 0 0,36-619-3222 0 0,2-42-1831 0 0,4 6 1951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5.62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145 98 8818 0 0,'0'0'1080'0'0,"1"-30"1322"0"0,1-10-580 0 0,-10 41-1305 0 0,3 0-543 0 0,1 0 0 0 0,0 1 0 0 0,0-1 0 0 0,0 1 0 0 0,0 0 0 0 0,1 0 0 0 0,-1 1 0 0 0,0-1 0 0 0,1 1 0 0 0,0 0 0 0 0,-1 0 0 0 0,1 0 0 0 0,0 0 0 0 0,1 1 0 0 0,-1-1 0 0 0,-3 6 0 0 0,-11 16-3 0 0,-15 31-1 0 0,24-43 82 0 0,-12 35 1856 0 0,22-49-1824 0 0,0 0-1 0 0,0 0 1 0 0,0 0 0 0 0,0-1-1 0 0,0 1 1 0 0,-1-1 0 0 0,1 0 0 0 0,0 1-1 0 0,-1-1 1 0 0,0 0 0 0 0,1 0-1 0 0,-1 0 1 0 0,0 0 0 0 0,0 0-1 0 0,1-3 1 0 0,0 2 41 0 0,39-81 308 0 0,6-12-367 0 0,-47 95-101 0 0,0 1 0 0 0,0 0 1 0 0,0-1-1 0 0,1 1 0 0 0,-1 0 0 0 0,0 0 0 0 0,0-1 0 0 0,0 1 0 0 0,1 0 0 0 0,-1 0 0 0 0,0-1 1 0 0,0 1-1 0 0,1 0 0 0 0,-1 0 0 0 0,0-1 0 0 0,0 1 0 0 0,1 0 0 0 0,-1 0 0 0 0,0 0 0 0 0,1 0 1 0 0,-1 0-1 0 0,0 0 0 0 0,0-1 0 0 0,1 1 0 0 0,-1 0 0 0 0,0 0 0 0 0,1 0 0 0 0,-1 0 1 0 0,0 0-1 0 0,1 0 0 0 0,-1 0 0 0 0,0 0 0 0 0,1 0 0 0 0,-1 0 0 0 0,0 1 0 0 0,1-1 0 0 0,-1 0 1 0 0,0 0-1 0 0,1 0 0 0 0,-1 0 0 0 0,0 0 0 0 0,1 1 0 0 0,-1-1 0 0 0,13 18-865 0 0,8 34 174 0 0,-19-46 648 0 0,15 50-14 0 0,15 37-1223 0 0,-23-74 1279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6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77 1 8946 0 0,'0'0'559'0'0,"-2"5"-78"0"0,-2 4-341 0 0,0 0 0 0 0,1 0 0 0 0,0 0 1 0 0,0 0-1 0 0,1 1 0 0 0,-1 14 0 0 0,-4 67-328 0 0,6-50 317 0 0,-3 20-181 0 0,-32 364 614 0 0,31-410-3377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6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0 322 14731 0 0,'0'0'2437'0'0,"5"-2"-2443"0"0,297-173 356 0 0,-126 71-2016 0 0,-122 75 933 0 0,-29 18 663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6.85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128 279 13939 0 0,'0'-4'190'0'0,"0"-1"0"0"0,1 1 0 0 0,-1 0 0 0 0,1 0-1 0 0,-1-1 1 0 0,1 1 0 0 0,1 0 0 0 0,-1 0 0 0 0,0 0 0 0 0,1 0 0 0 0,0 0 0 0 0,3-4 0 0 0,0-5-5 0 0,4-10 132 0 0,20-59 804 0 0,-26 74-894 0 0,-2 0 0 0 0,1 0 0 0 0,-1-1 0 0 0,0 1 1 0 0,0 0-1 0 0,-1-1 0 0 0,-2-15 0 0 0,2 23-201 0 0,0 0-1 0 0,0 0 0 0 0,0 0 1 0 0,0 1-1 0 0,-1-1 0 0 0,1 0 1 0 0,0 0-1 0 0,0 0 1 0 0,-1 0-1 0 0,1 0 0 0 0,-1 1 1 0 0,1-1-1 0 0,-1 0 0 0 0,1 0 1 0 0,-1 1-1 0 0,1-1 0 0 0,-1 0 1 0 0,0 1-1 0 0,1-1 1 0 0,-1 1-1 0 0,0-1 0 0 0,0 0 1 0 0,1 1-1 0 0,-1 0 0 0 0,0-1 1 0 0,0 1-1 0 0,0 0 0 0 0,-1-1 1 0 0,0 1-77 0 0,0 0 0 0 0,0 0 0 0 0,0 0 0 0 0,-1 1-1 0 0,1-1 1 0 0,0 1 0 0 0,1-1 0 0 0,-1 1 0 0 0,0 0 0 0 0,0-1 0 0 0,0 1 0 0 0,-2 2 0 0 0,-5 2-290 0 0,1 1 1 0 0,0 0-1 0 0,1 1 1 0 0,-9 9-1 0 0,5-4 161 0 0,0 2 0 0 0,1-1 0 0 0,1 2-1 0 0,0-1 1 0 0,1 1 0 0 0,0 0 0 0 0,1 1 0 0 0,1 0-1 0 0,1 0 1 0 0,0 0 0 0 0,1 1 0 0 0,1 0 0 0 0,1-1-1 0 0,0 1 1 0 0,1 27 0 0 0,1-41 218 0 0,0 0 0 0 0,0 0 0 0 0,0 0 1 0 0,1 0-1 0 0,-1-1 0 0 0,1 1 0 0 0,0 0 0 0 0,0-1 0 0 0,0 1 0 0 0,0 0 0 0 0,0-1 1 0 0,1 1-1 0 0,-1-1 0 0 0,1 0 0 0 0,-1 1 0 0 0,1-1 0 0 0,0 0 0 0 0,0 0 1 0 0,0 0-1 0 0,0 0 0 0 0,0 0 0 0 0,1-1 0 0 0,-1 1 0 0 0,1-1 0 0 0,-1 1 1 0 0,1-1-1 0 0,-1 0 0 0 0,1 0 0 0 0,0 0 0 0 0,-1 0 0 0 0,1-1 0 0 0,0 1 1 0 0,0-1-1 0 0,0 0 0 0 0,3 1 0 0 0,1-2 63 0 0,-1 1 0 0 0,0-1 0 0 0,1 0 0 0 0,-1-1 0 0 0,0 0 0 0 0,0 0 0 0 0,1 0 0 0 0,-2 0 0 0 0,1-1 0 0 0,0 0 0 0 0,0 0 0 0 0,-1-1 0 0 0,0 0 1 0 0,9-7-1 0 0,-4-1-63 0 0,0 0 0 0 0,0-1 0 0 0,-1 0 1 0 0,0-1-1 0 0,-1 1 0 0 0,-1-2 1 0 0,-1 1-1 0 0,0-1 0 0 0,0 0 0 0 0,-1 0 1 0 0,-1-1-1 0 0,-1 1 0 0 0,0-1 1 0 0,-1 0-1 0 0,-1 0 0 0 0,-1-20 0 0 0,2 42-357 0 0,-1-1 0 0 0,1 0-1 0 0,1 1 1 0 0,-1-1 0 0 0,1 0-1 0 0,-1 0 1 0 0,2 0 0 0 0,-1 0 0 0 0,7 7-1 0 0,-8-9 102 0 0,1 0 0 0 0,-1 0-1 0 0,1 0 1 0 0,0 0 0 0 0,0-1-1 0 0,0 1 1 0 0,0-1 0 0 0,0 0-1 0 0,1 0 1 0 0,-1 0 0 0 0,1 0-1 0 0,-1-1 1 0 0,1 1 0 0 0,0-1-1 0 0,-1 0 1 0 0,1 0 0 0 0,0 0-1 0 0,0-1 1 0 0,0 1 0 0 0,0-1-1 0 0,4 0 1 0 0,7-4-633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7.2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19 127 11410 0 0,'0'0'2333'0'0,"-2"11"-3201"0"0,-2 5 1016 0 0,0 1 0 0 0,1 0 1 0 0,-2 26 4576 0 0,6-69-3044 0 0,3 11-1675 0 0,0 1 0 0 0,1-1 0 0 0,1 1 0 0 0,0 0 0 0 0,1 0 0 0 0,0 1 0 0 0,1 0 0 0 0,1 0 0 0 0,0 1 1 0 0,0 0-1 0 0,1 1 0 0 0,1 0 0 0 0,14-12 0 0 0,-23 21-450 0 0,1 1 0 0 0,0 0 0 0 0,0-1 0 0 0,-1 1-1 0 0,1 0 1 0 0,0 0 0 0 0,0 1 0 0 0,0-1 0 0 0,0 1 0 0 0,0-1 0 0 0,1 1 0 0 0,-1 0 0 0 0,0 0 0 0 0,0 0-1 0 0,0 1 1 0 0,4 0 0 0 0,2 2-719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8.06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120 760 2032 0 0,'0'0'12375'0'0,"-5"0"-9458"0"0,-15 3-3297 0 0,10 5 323 0 0,0 0 1 0 0,1 1-1 0 0,1 0 1 0 0,-1 0 0 0 0,1 1-1 0 0,1 0 1 0 0,0 1 0 0 0,0-1-1 0 0,1 1 1 0 0,-7 20-1 0 0,12-31 482 0 0,6-1-187 0 0,38-19 37 0 0,-36 15-308 0 0,1 1-1 0 0,-1 0 1 0 0,1 1-1 0 0,0 0 1 0 0,14-4-1 0 0,-19 6-13 0 0,-1 1 0 0 0,0 0 0 0 0,1 0 0 0 0,-1 0-1 0 0,0 0 1 0 0,1 0 0 0 0,-1 1 0 0 0,1-1-1 0 0,-1 1 1 0 0,0-1 0 0 0,0 1 0 0 0,1 0 0 0 0,-1 0-1 0 0,0 0 1 0 0,0 0 0 0 0,0 0 0 0 0,0 1-1 0 0,0-1 1 0 0,0 1 0 0 0,0-1 0 0 0,-1 1 0 0 0,1-1-1 0 0,0 1 1 0 0,-1 0 0 0 0,3 3 0 0 0,6 10-143 0 0,0 1-1 0 0,-1-1 1 0 0,0 2 0 0 0,-1-1 0 0 0,-1 1 0 0 0,-1 0 0 0 0,0 1-1 0 0,-1 0 1 0 0,-1-1 0 0 0,2 28 0 0 0,-5-31 251 0 0,0 1 0 0 0,-1-1 0 0 0,-1 0 0 0 0,0 1 1 0 0,-1-1-1 0 0,-1 0 0 0 0,0 0 0 0 0,-1 0 0 0 0,-1 0 0 0 0,0 0 0 0 0,-1-1 0 0 0,0 0 0 0 0,-13 19 0 0 0,10-18 133 0 0,0 0 0 0 0,-15 14 0 0 0,21-25-84 0 0,0 0 1 0 0,1 0 0 0 0,-1-1-1 0 0,0 1 1 0 0,0-1 0 0 0,-1 0 0 0 0,1 0-1 0 0,0 0 1 0 0,-1 0 0 0 0,1-1-1 0 0,-1 0 1 0 0,1 1 0 0 0,-1-1 0 0 0,0 0-1 0 0,1-1 1 0 0,-5 1 0 0 0,6-1-40 0 0,1 0 1 0 0,-1 0 0 0 0,0-1 0 0 0,1 1-1 0 0,-1-1 1 0 0,1 0 0 0 0,-1 1 0 0 0,1-1-1 0 0,-1 0 1 0 0,1 0 0 0 0,0 0 0 0 0,-1 0-1 0 0,1 0 1 0 0,0 0 0 0 0,0 0 0 0 0,0-1-1 0 0,0 1 1 0 0,0 0 0 0 0,0-1 0 0 0,0 1-1 0 0,0 0 1 0 0,0-1 0 0 0,1 1-1 0 0,-1-1 1 0 0,1 1 0 0 0,-1-1 0 0 0,1 0-1 0 0,-1 1 1 0 0,1-1 0 0 0,0 0 0 0 0,0 1-1 0 0,0-3 1 0 0,-1-6 8 0 0,0 1 1 0 0,1-1-1 0 0,2-20 0 0 0,5-9-179 0 0,1 0 0 0 0,3 0-1 0 0,1 0 1 0 0,1 2-1 0 0,37-69 1 0 0,-42 91 73 0 0,0 1-1 0 0,1 0 1 0 0,1 1-1 0 0,1 0 1 0 0,0 0 0 0 0,17-15-1 0 0,6 0-85 0 0,39-26 0 0 0,0 3 230 0 0,-42 22-292 0 0,-28 27-188 0 0,-9 8 54 0 0,1-1 212 0 0,-2 2-36 0 0,0 1-1 0 0,1 0 1 0 0,0 0-1 0 0,1 1 1 0 0,-1 0-1 0 0,1 0 1 0 0,1 0-1 0 0,0 0 0 0 0,-3 12 1 0 0,5-16 149 0 0,1 0 1 0 0,0 0-1 0 0,0 0 0 0 0,0 1 1 0 0,0-1-1 0 0,1 0 0 0 0,0 0 0 0 0,0 0 1 0 0,0 1-1 0 0,1-1 0 0 0,0 0 1 0 0,0 0-1 0 0,0 0 0 0 0,1 0 1 0 0,-1 0-1 0 0,1 0 0 0 0,0-1 1 0 0,6 10-1 0 0,-7-12 47 0 0,0 0-1 0 0,1-1 1 0 0,0 1-1 0 0,-1-1 1 0 0,1 1-1 0 0,0-1 1 0 0,-1 1 0 0 0,1-1-1 0 0,0 0 1 0 0,0 0-1 0 0,0 0 1 0 0,0 0 0 0 0,0 0-1 0 0,1 0 1 0 0,-1 0-1 0 0,0-1 1 0 0,0 1-1 0 0,0-1 1 0 0,1 0 0 0 0,-1 0-1 0 0,0 0 1 0 0,0 0-1 0 0,1 0 1 0 0,-1 0 0 0 0,0 0-1 0 0,0-1 1 0 0,1 1-1 0 0,-1-1 1 0 0,0 0 0 0 0,0 1-1 0 0,0-1 1 0 0,0 0-1 0 0,0 0 1 0 0,0-1-1 0 0,0 1 1 0 0,0 0 0 0 0,2-2-1 0 0,9-7 173 0 0,-1 0 0 0 0,0-1-1 0 0,-1 0 1 0 0,12-14 0 0 0,-14 15-177 0 0,11-14 5 0 0,-1-2 0 0 0,-2 0 1 0 0,0 0-1 0 0,-2-2 0 0 0,0 0 0 0 0,-2 0 0 0 0,-2-2 0 0 0,0 1 1 0 0,7-36-1 0 0,4-40-170 0 0,11-139 0 0 0,-30 220 105 0 0,0 1-3 0 0,-1 10 1 0 0,0-1 1 0 0,-1 1-1 0 0,0 0 0 0 0,-1-1 1 0 0,0 1-1 0 0,-1-1 1 0 0,-1 1-1 0 0,-4-18 0 0 0,6 30-25 0 0,0 1-1 0 0,0 0 0 0 0,0-1 0 0 0,-1 1 0 0 0,1-1 1 0 0,0 1-1 0 0,0 0 0 0 0,0-1 0 0 0,0 1 0 0 0,0 0 0 0 0,-1-1 1 0 0,1 1-1 0 0,0 0 0 0 0,0 0 0 0 0,-1-1 0 0 0,1 1 1 0 0,0 0-1 0 0,0-1 0 0 0,-1 1 0 0 0,1 0 0 0 0,0 0 0 0 0,-1 0 1 0 0,1-1-1 0 0,0 1 0 0 0,-1 0 0 0 0,1 0 0 0 0,-1 0 0 0 0,1 0 1 0 0,0 0-1 0 0,-1 0 0 0 0,1 0 0 0 0,0 0 0 0 0,-1 0 1 0 0,-10 9-933 0 0,-4 19-138 0 0,1 9 969 0 0,1 0-1 0 0,2 1 0 0 0,1 0 1 0 0,3 1-1 0 0,1 0 0 0 0,1 0 1 0 0,2 60-1 0 0,3-70 221 0 0,3-1-1 0 0,0 0 1 0 0,1 0-1 0 0,2 0 1 0 0,1 0-1 0 0,1-1 1 0 0,2 0-1 0 0,0-1 1 0 0,2 0-1 0 0,0 0 1 0 0,20 27 0 0 0,-28-47 56 0 0,0-1 0 0 0,0 1 0 0 0,0-1 0 0 0,1 0 0 0 0,9 7 0 0 0,-14-11-170 0 0,1-1-1 0 0,0 1 1 0 0,0 0 0 0 0,0-1 0 0 0,0 1 0 0 0,0-1 0 0 0,0 1-1 0 0,0-1 1 0 0,0 0 0 0 0,0 1 0 0 0,0-1 0 0 0,1 0 0 0 0,-1 0-1 0 0,0 0 1 0 0,0 0 0 0 0,0 0 0 0 0,0 0 0 0 0,0 0 0 0 0,0 0-1 0 0,0 0 1 0 0,2-1 0 0 0,-2 0-200 0 0,1 1 1 0 0,-1-1-1 0 0,0 0 0 0 0,0 0 1 0 0,0 0-1 0 0,0 0 0 0 0,0 0 0 0 0,0 0 1 0 0,0 0-1 0 0,0 0 0 0 0,0 0 1 0 0,-1 0-1 0 0,2-2 0 0 0,3-6-1547 0 0,1-2-439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11899 0 0,'0'0'138'0'0,"0"-1"1"0"0,0 0 0 0 0,0 0-1 0 0,0 1 1 0 0,0-1 0 0 0,0 0 0 0 0,0 1-1 0 0,1-1 1 0 0,-1 0 0 0 0,0 1-1 0 0,1-1 1 0 0,-1 0 0 0 0,0 1 0 0 0,1-1-1 0 0,-1 1 1 0 0,0-1 0 0 0,1 0 0 0 0,-1 1-1 0 0,1-1 1 0 0,-1 1 0 0 0,1-1-1 0 0,-1 1 1 0 0,1 0 0 0 0,0-1 0 0 0,-1 1-1 0 0,2-1 1 0 0,-1 1-102 0 0,0 1-1 0 0,-1-1 1 0 0,1 1-1 0 0,0-1 1 0 0,-1 1-1 0 0,1-1 1 0 0,0 1 0 0 0,-1 0-1 0 0,1-1 1 0 0,-1 1-1 0 0,1-1 1 0 0,-1 1-1 0 0,1 0 1 0 0,-1 0 0 0 0,1-1-1 0 0,-1 1 1 0 0,1 1-1 0 0,13 41-635 0 0,-6 8 545 0 0,-2 0-1 0 0,-1 56 0 0 0,-11 107 447 0 0,1-95-334 0 0,2-74 37 0 0,1-31-596 0 0,1-1 0 0 0,0 0 0 0 0,1 1 0 0 0,3 19 0 0 0,-3-32 421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08.47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1 225 15371 0 0,'0'0'4401'0'0,"4"-2"-4103"0"0,86-39 128 0 0,-52 25-150 0 0,42-24 1 0 0,49-33-138 0 0,-42 29-4382 0 0,-69 35 2461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7.7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132 423 5625 0 0,'-5'-35'1419'0'0,"-1"-1"124"0"0,5 14-3597 0 0,0 33 864 0 0,-1 1-1 0 0,0-1 1 0 0,-7 20-1 0 0,2-4 747 0 0,-44 140 375 0 0,4-12 8146 0 0,55-179-4872 0 0,54-236-1048 0 0,-45 174-2005 0 0,5-51-104 0 0,-13 78-106 0 0,25-97 1 0 0,-34 155 9 0 0,0 0 0 0 0,0 0 0 0 0,1 0 0 0 0,-1 0 0 0 0,0 0 0 0 0,1 0 0 0 0,-1 0 1 0 0,0 0-1 0 0,1 0 0 0 0,-1 0 0 0 0,1 0 0 0 0,0 0 0 0 0,-1 1 0 0 0,1-1 0 0 0,0 0 0 0 0,0 0 0 0 0,-1 1 0 0 0,1-1 0 0 0,0 0 1 0 0,0 1-1 0 0,0-1 0 0 0,0 1 0 0 0,0-1 0 0 0,0 1 0 0 0,0-1 0 0 0,0 1 0 0 0,1-1 0 0 0,-1 2-72 0 0,1-1 0 0 0,-1 0 0 0 0,0 1 0 0 0,1 0 0 0 0,-1-1 0 0 0,0 1 0 0 0,0 0-1 0 0,1-1 1 0 0,-1 1 0 0 0,0 0 0 0 0,0 0 0 0 0,0 0 0 0 0,0 0 0 0 0,0 0 0 0 0,0 0 0 0 0,0 0 0 0 0,0 1 0 0 0,-1-1-1 0 0,2 2 1 0 0,4 8-266 0 0,0 0-1 0 0,-1 0 1 0 0,-1 1 0 0 0,0 0-1 0 0,0 0 1 0 0,-1 0-1 0 0,3 22 1 0 0,1 90-757 0 0,-7-105 939 0 0,1 5 28 0 0,8 164-665 0 0,-5-156 916 0 0,1 0-1 0 0,2 0 0 0 0,18 55 0 0 0,54 131 2833 0 0,-78-217-2990 0 0,-1-1 0 0 0,0 1 0 0 0,1 0 0 0 0,-1-1 0 0 0,0 1 0 0 0,0 0 0 0 0,0-1 0 0 0,0 1 0 0 0,1 0 0 0 0,-1-1 0 0 0,0 1 0 0 0,0 0 0 0 0,0 0 0 0 0,-1-1 0 0 0,1 1 0 0 0,0 0 0 0 0,0-1 0 0 0,0 1 0 0 0,0 0 0 0 0,-1-1 0 0 0,1 1-1 0 0,0 0 1 0 0,-1-1 0 0 0,1 1 0 0 0,0-1 0 0 0,-1 1 0 0 0,1 0 0 0 0,-1-1 0 0 0,1 1 0 0 0,-1-1 0 0 0,1 1 0 0 0,-1-1 0 0 0,1 0 0 0 0,-1 1 0 0 0,1-1 0 0 0,-1 0 0 0 0,0 1 0 0 0,1-1 0 0 0,-1 0 0 0 0,0 1 0 0 0,0-1 0 0 0,-8 1-1768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8.1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 68 10370 0 0,'0'-1'67'0'0,"-1"1"-1"0"0,0-1 1 0 0,1 0-1 0 0,-1 0 0 0 0,1 1 1 0 0,-1-1-1 0 0,1 0 1 0 0,-1 0-1 0 0,1 0 1 0 0,0 0-1 0 0,-1 0 0 0 0,1 0 1 0 0,0 0-1 0 0,0 0 1 0 0,0 0-1 0 0,0 0 1 0 0,-1 0-1 0 0,1 0 0 0 0,1 0 1 0 0,-1 0-1 0 0,0 0 1 0 0,0 0-1 0 0,0 1 1 0 0,0-1-1 0 0,1 0 0 0 0,-1 0 1 0 0,0 0-1 0 0,1 0 1 0 0,0-1-1 0 0,1 0-11 0 0,-1 0 0 0 0,1 0 0 0 0,0 0 0 0 0,1 0 0 0 0,-1 0 0 0 0,0 1 0 0 0,0-1 0 0 0,1 1 0 0 0,-1 0 0 0 0,5-2 0 0 0,2-1-59 0 0,1 0 0 0 0,-1 2 0 0 0,1-1 0 0 0,0 1 0 0 0,14-1 0 0 0,-3 2-306 0 0,0 1 1 0 0,1 1-1 0 0,-2 1 0 0 0,1 0 0 0 0,0 2 0 0 0,34 10 1 0 0,-37-8 247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8.52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 51 12579 0 0,'0'0'-559'0'0,"-4"2"-1440"0"0,0 2 1766 0 0,1 1 0 0 0,-1-1 0 0 0,1 1 0 0 0,0 0 0 0 0,0 0 0 0 0,0 0 0 0 0,1 0 0 0 0,0 0 0 0 0,0 0 0 0 0,0 1 0 0 0,1-1 0 0 0,-1 1 0 0 0,1-1 0 0 0,1 1 0 0 0,-1 8 0 0 0,1-1 197 0 0,0 0 0 0 0,1 0 0 0 0,0 0-1 0 0,1 0 1 0 0,6 24 0 0 0,-6-26 4065 0 0,9-21-2868 0 0,-9 7-1020 0 0,-1-1-1 0 0,0 1 0 0 0,0-1 1 0 0,0 0-1 0 0,0 1 0 0 0,-1-1 0 0 0,0-7 1 0 0,4-14 75 0 0,-4 24-209 0 0,2-9-13 0 0,1 0 0 0 0,1 0 1 0 0,0 0-1 0 0,0 0 0 0 0,7-11 0 0 0,-10 19-62 0 0,0 1-1 0 0,0-1 1 0 0,0 1-1 0 0,1-1 1 0 0,-1 1-1 0 0,0-1 1 0 0,0 1-1 0 0,1 0 1 0 0,-1 0-1 0 0,1 0 1 0 0,-1 0-1 0 0,1 0 1 0 0,0 0-1 0 0,-1 0 1 0 0,1 0-1 0 0,0 1 1 0 0,0-1-1 0 0,0 1 1 0 0,-1-1-1 0 0,1 1 1 0 0,0 0-1 0 0,0 0 1 0 0,0-1-1 0 0,0 1 1 0 0,0 1-1 0 0,-1-1 1 0 0,1 0-1 0 0,0 0 1 0 0,0 1-1 0 0,0-1 1 0 0,-1 1-1 0 0,1-1 1 0 0,0 1-1 0 0,0 0 1 0 0,-1 0-1 0 0,1 0 1 0 0,2 1-1 0 0,33 21-408 0 0,-9-6 559 0 0,0-1-1 0 0,1-1 1 0 0,40 15-1 0 0,-61-27 72 0 0,1-1 0 0 0,0 0-1 0 0,-1 0 1 0 0,1 0 0 0 0,0-1-1 0 0,0-1 1 0 0,0 1 0 0 0,0-1-1 0 0,0-1 1 0 0,0 0 0 0 0,0 0-1 0 0,-1-1 1 0 0,1 0 0 0 0,0 0-1 0 0,-1-1 1 0 0,16-7 0 0 0,-18 6 4 0 0,0 0 0 0 0,0 0 0 0 0,0-1 0 0 0,-1 0 0 0 0,0 0 1 0 0,0 0-1 0 0,0 0 0 0 0,-1-1 0 0 0,0 0 0 0 0,0 0 0 0 0,0 0 1 0 0,-1 0-1 0 0,5-12 0 0 0,-7 15-130 0 0,1 0 1 0 0,-1 0-1 0 0,0 0 0 0 0,0-1 1 0 0,-1 1-1 0 0,1 0 1 0 0,-1 0-1 0 0,0-1 0 0 0,1 1 1 0 0,-1 0-1 0 0,-1 0 1 0 0,1-1-1 0 0,0 1 0 0 0,-1 0 1 0 0,0-1-1 0 0,0 1 1 0 0,0 0-1 0 0,0 0 0 0 0,0 0 1 0 0,-1 0-1 0 0,1 0 0 0 0,-1 0 1 0 0,0 1-1 0 0,1-1 1 0 0,-2 0-1 0 0,1 1 0 0 0,0-1 1 0 0,0 1-1 0 0,-1 0 1 0 0,1 0-1 0 0,-5-3 0 0 0,3 3-128 0 0,1 1 0 0 0,0 0-1 0 0,-1-1 1 0 0,1 2-1 0 0,-1-1 1 0 0,0 0 0 0 0,1 1-1 0 0,-1-1 1 0 0,0 1 0 0 0,1 0-1 0 0,-1 0 1 0 0,1 1-1 0 0,-1-1 1 0 0,0 1 0 0 0,1 0-1 0 0,-1-1 1 0 0,1 2 0 0 0,-1-1-1 0 0,1 0 1 0 0,0 1-1 0 0,-1-1 1 0 0,1 1 0 0 0,-5 4-1 0 0,0-1-124 0 0,1 0 0 0 0,0 1-1 0 0,1-1 1 0 0,-1 1 0 0 0,1 1-1 0 0,0-1 1 0 0,1 1-1 0 0,-9 14 1 0 0,9-13 185 0 0,1 1 1 0 0,0 0-1 0 0,1 0 1 0 0,0 0-1 0 0,0 0 0 0 0,1 1 1 0 0,0-1-1 0 0,1 1 0 0 0,0-1 1 0 0,0 1-1 0 0,1 0 1 0 0,0-1-1 0 0,1 1 0 0 0,0 0 1 0 0,1-1-1 0 0,0 1 1 0 0,0-1-1 0 0,1 0 0 0 0,0 1 1 0 0,1-2-1 0 0,0 1 1 0 0,9 15-1 0 0,-8-16 133 0 0,2 1 0 0 0,-1-1 0 0 0,1-1 0 0 0,0 0 0 0 0,0 0 0 0 0,1 0 0 0 0,0-1 0 0 0,1 0 0 0 0,-1 0 0 0 0,1-1 0 0 0,0 0 0 0 0,0 0-1 0 0,18 5 1 0 0,-2-3 35 0 0,3 0-70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8.9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240 36 12267 0 0,'-2'-3'70'0'0,"-1"0"0"0"0,0 0-1 0 0,1 1 1 0 0,-1-1 0 0 0,0 1 0 0 0,0-1 0 0 0,-1 1 0 0 0,1 0 0 0 0,0 0 0 0 0,-1 0 0 0 0,1 1 0 0 0,-1-1 0 0 0,0 1 0 0 0,1 0 0 0 0,-1 0 0 0 0,0 0 0 0 0,0 1 0 0 0,1-1 0 0 0,-1 1 0 0 0,0 0 0 0 0,0 0 0 0 0,-4 1 0 0 0,3 0-137 0 0,0 0 1 0 0,0 0-1 0 0,0 1 1 0 0,0 0-1 0 0,0 0 1 0 0,1 0-1 0 0,-1 0 1 0 0,1 1-1 0 0,-1 0 1 0 0,-6 5-1 0 0,2 0-49 0 0,0 1 0 0 0,0-1 0 0 0,0 2 0 0 0,1-1 0 0 0,1 1 0 0 0,-1 0 0 0 0,2 1 0 0 0,-1 0 0 0 0,2 0 0 0 0,-1 0 0 0 0,-6 24 0 0 0,11-34 135 0 0,1 0 0 0 0,-1 0 0 0 0,1 1 0 0 0,0-1 0 0 0,-1 0 1 0 0,1 0-1 0 0,0 1 0 0 0,0-1 0 0 0,0 0 0 0 0,0 1 0 0 0,0-1 0 0 0,0 0 1 0 0,0 1-1 0 0,0-1 0 0 0,1 0 0 0 0,-1 0 0 0 0,0 1 0 0 0,1-1 0 0 0,-1 0 0 0 0,1 0 1 0 0,0 0-1 0 0,-1 1 0 0 0,2 0 0 0 0,-1-1 30 0 0,0-1 1 0 0,0 1-1 0 0,1-1 1 0 0,-1 0-1 0 0,0 0 0 0 0,0 0 1 0 0,0 1-1 0 0,0-1 1 0 0,1 0-1 0 0,-1 0 0 0 0,0 0 1 0 0,0-1-1 0 0,0 1 1 0 0,0 0-1 0 0,1 0 0 0 0,-1-1 1 0 0,0 1-1 0 0,0 0 1 0 0,0-1-1 0 0,1 0 0 0 0,6-3 130 0 0,-1 0 0 0 0,0 0 0 0 0,0 0 1 0 0,-1-1-1 0 0,1 0 0 0 0,5-6 0 0 0,5-7-4 0 0,-11 13-149 0 0,0-1 1 0 0,0 0-1 0 0,-1 0 0 0 0,0-1 1 0 0,6-9-1 0 0,-11 16-117 0 0,9 7-2748 0 0,1 4 2726 0 0,0 0 0 0 0,1-1 0 0 0,0 0 0 0 0,1-1 0 0 0,0 0 0 0 0,16 9 0 0 0,8 0 514 0 0,45 18 0 0 0,104 24-1139 0 0,-151-49 498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9.37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76 8306 0 0,'1'-2'170'0'0,"-1"0"0"0"0,1 0 1 0 0,-1 0-1 0 0,1 1 0 0 0,0-1 1 0 0,0 0-1 0 0,0 1 0 0 0,0-1 0 0 0,0 1 1 0 0,0-1-1 0 0,0 1 0 0 0,0-1 1 0 0,1 1-1 0 0,-1 0 0 0 0,0 0 0 0 0,1 0 1 0 0,-1 0-1 0 0,1 0 0 0 0,-1 0 1 0 0,1 0-1 0 0,0 0 0 0 0,-1 0 1 0 0,1 1-1 0 0,0-1 0 0 0,2 0 0 0 0,55-13-130 0 0,-48 12 287 0 0,56-8-188 0 0,1 3-1 0 0,98 3 1 0 0,-2 1-2378 0 0,-140 1 2172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19.71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1 105 10106 0 0,'0'0'103'0'0,"0"-1"0"0"0,0 0 0 0 0,0 1 0 0 0,0-1 0 0 0,0 0 0 0 0,0 1 1 0 0,0-1-1 0 0,0 0 0 0 0,0 1 0 0 0,0-1 0 0 0,0 1 0 0 0,0-1 0 0 0,1 0 0 0 0,-1 1 0 0 0,0-1 0 0 0,0 0 0 0 0,1 1 0 0 0,-1-1 0 0 0,0 1 0 0 0,1-1 0 0 0,-1 1 0 0 0,1-1 0 0 0,-1 1 0 0 0,0-1 0 0 0,1 1 0 0 0,-1 0 0 0 0,1-1 1 0 0,-1 1-1 0 0,1-1 0 0 0,0 1 0 0 0,-1 0 0 0 0,1 0 0 0 0,-1-1 0 0 0,1 1 0 0 0,0 0 0 0 0,1 0 0 0 0,25-13 102 0 0,42-7 326 0 0,141-19 0 0 0,-21 24-2837 0 0,-124 17-1304 0 0,-39 0 1029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0.55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 92 9858 0 0,'-34'-31'1775'0'0,"33"30"-1319"0"0,3-1-289 0 0,0-1-140 0 0,1 1 0 0 0,0 0 1 0 0,0-1-1 0 0,0 1 0 0 0,0 1 1 0 0,0-1-1 0 0,0 0 0 0 0,1 1 0 0 0,-1-1 1 0 0,0 1-1 0 0,1 0 0 0 0,5-1 0 0 0,52-6-160 0 0,-32 4 48 0 0,76-9-2 0 0,0 5 1 0 0,168 7-1 0 0,-267 1 84 0 0,58 7 39 0 0,-60-6-58 0 0,0 0 0 0 0,0 0 1 0 0,0 0-1 0 0,1 0 1 0 0,-1 1-1 0 0,0-1 0 0 0,0 1 1 0 0,-1 0-1 0 0,1 0 0 0 0,0 1 1 0 0,6 4-1 0 0,-10-6 2 0 0,1 0 1 0 0,-1 0-1 0 0,1 0 0 0 0,-1 0 0 0 0,1 1 0 0 0,-1-1 1 0 0,0 0-1 0 0,1 0 0 0 0,-1 0 0 0 0,0 0 0 0 0,0 0 1 0 0,0 0-1 0 0,0 0 0 0 0,0 1 0 0 0,0-1 0 0 0,0 0 1 0 0,0 0-1 0 0,0 0 0 0 0,-1 0 0 0 0,1 0 0 0 0,0 0 1 0 0,-1 0-1 0 0,1 0 0 0 0,-1 0 0 0 0,1 0 0 0 0,-1 0 1 0 0,1 0-1 0 0,-1 0 0 0 0,0 0 0 0 0,0 0 0 0 0,1 0 1 0 0,-3 1-1 0 0,-31 29-433 0 0,27-26 364 0 0,-57 42-181 0 0,-90 51-1 0 0,89-60 466 0 0,-102 80 1 0 0,167-117-192 0 0,-8 5-33 0 0,1 0 0 0 0,1 0 0 0 0,-1 1-1 0 0,1 0 1 0 0,-7 10 0 0 0,12-15 15 0 0,0-1 0 0 0,0 0 0 0 0,0 1 0 0 0,1-1 0 0 0,-1 1 1 0 0,1-1-1 0 0,-1 1 0 0 0,1 0 0 0 0,-1-1 0 0 0,1 1 0 0 0,0-1 0 0 0,0 1 0 0 0,0 0 0 0 0,0-1 0 0 0,0 1 1 0 0,0 0-1 0 0,0-1 0 0 0,1 1 0 0 0,-1-1 0 0 0,1 1 0 0 0,-1-1 0 0 0,1 1 0 0 0,-1-1 0 0 0,1 1 0 0 0,0-1 1 0 0,0 1-1 0 0,0-1 0 0 0,0 0 0 0 0,0 1 0 0 0,0-1 0 0 0,0 0 0 0 0,0 0 0 0 0,0 0 0 0 0,1 0 0 0 0,-1 0 1 0 0,0 0-1 0 0,2 1 0 0 0,8 4 83 0 0,-1 0 0 0 0,1-1 0 0 0,1 0-1 0 0,-1 0 1 0 0,0-2 0 0 0,1 1 0 0 0,0-1 0 0 0,0-1 0 0 0,14 1 0 0 0,17 0 432 0 0,51-2 0 0 0,-86-1-404 0 0,66-6 413 0 0,-69 5-380 0 0,0 0 1 0 0,0 0 0 0 0,-1 0 0 0 0,1 0 0 0 0,0-1-1 0 0,-1 0 1 0 0,0 0 0 0 0,1 0 0 0 0,-1-1 0 0 0,0 1-1 0 0,0-1 1 0 0,7-6 0 0 0,-11 8-81 0 0,1-1-1 0 0,-1 1 1 0 0,1 0 0 0 0,-1 0-1 0 0,1 0 1 0 0,-1-1 0 0 0,0 1-1 0 0,0 0 1 0 0,1-1 0 0 0,-1 1-1 0 0,0 0 1 0 0,0 0 0 0 0,0-1-1 0 0,-1 1 1 0 0,1 0 0 0 0,0-1-1 0 0,0 1 1 0 0,-1 0 0 0 0,1 0-1 0 0,-1-1 1 0 0,1 1 0 0 0,-1 0-1 0 0,1 0 1 0 0,-1 0 0 0 0,0 0-1 0 0,0 0 1 0 0,1 0 0 0 0,-1 0-1 0 0,0 0 1 0 0,0 0 0 0 0,0 0-1 0 0,0 0 1 0 0,-1 0 0 0 0,-37-30 308 0 0,0 10-351 0 0,0 2 0 0 0,-2 1 0 0 0,0 2 0 0 0,0 3 0 0 0,-2 0 0 0 0,-45-6 0 0 0,38 12-86 0 0,46 7 45 0 0,0-1 0 0 0,0 1 0 0 0,0 0 0 0 0,0 0 0 0 0,0 1 0 0 0,0-1 0 0 0,0 1-1 0 0,0 0 1 0 0,-7 3 0 0 0,10-4 0 0 0,1 0-1 0 0,-1 0 0 0 0,1 0 1 0 0,0 1-1 0 0,-1-1 1 0 0,1 0-1 0 0,0 0 0 0 0,-1 1 1 0 0,1-1-1 0 0,0 0 0 0 0,-1 1 1 0 0,1-1-1 0 0,0 0 1 0 0,0 1-1 0 0,-1-1 0 0 0,1 0 1 0 0,0 1-1 0 0,0-1 0 0 0,0 1 1 0 0,0-1-1 0 0,0 0 1 0 0,-1 1-1 0 0,1-1 0 0 0,0 1 1 0 0,0-1-1 0 0,0 1 1 0 0,0-1-1 0 0,0 0 0 0 0,0 1 1 0 0,0-1-1 0 0,1 1 0 0 0,-1-1 1 0 0,0 1-1 0 0,0-1 1 0 0,0 0-1 0 0,0 1 0 0 0,0-1 1 0 0,1 1-1 0 0,-1-1 0 0 0,0 0 1 0 0,0 1-1 0 0,1-1 1 0 0,-1 0-1 0 0,0 1 0 0 0,0-1 1 0 0,1 1-1 0 0,18 14-1645 0 0,-18-14 1544 0 0,15 9-1098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0.90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107 17 14371 0 0,'-4'-4'1064'0'0,"-1"1"-1032"0"0,-1 1-56 0 0,0-1 288 0 0,0 2-272 0 0,-1-1-192 0 0,-1 2 80 0 0,1 0 8 0 0,-2-1-32 0 0,1 1 112 0 0,2 0-24 0 0,-2 1 0 0 0,2 2-32 0 0,0-1-32 0 0,2-1-1648 0 0,-1 4 1640 0 0,2-1-400 0 0,0 3 536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1.31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 8642 0 0,'0'0'1157'0'0,"5"3"-524"0"0,6 3-426 0 0,1-2 0 0 0,0 0 0 0 0,0 0 0 0 0,0-1 0 0 0,1 0 0 0 0,-1-1 0 0 0,1-1 0 0 0,-1 0 1 0 0,17 0-1 0 0,123-13 332 0 0,-116 8-460 0 0,7 0-20 0 0,135-10-50 0 0,-186 34-670 0 0,0-8 462 0 0,-1-1 1 0 0,0 0-1 0 0,-1 0 1 0 0,-15 12-1 0 0,-6 8 10 0 0,-12 10 124 0 0,-2-1-1 0 0,-95 63 1 0 0,23-18 615 0 0,116-85-537 0 0,-3 3 91 0 0,0 0 0 0 0,0 0 0 0 0,0 1 0 0 0,0-1 0 0 0,1 1 0 0 0,-1-1 0 0 0,1 1 0 0 0,0 0 0 0 0,0 1 0 0 0,1-1 0 0 0,-4 7 0 0 0,9-9-356 0 0,0-1 0 0 0,1 0 0 0 0,-1-1 0 0 0,0 1 0 0 0,1 0 0 0 0,6-1 0 0 0,16 0-2739 0 0,-11-1 914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26 6217 0 0,'0'0'1167'0'0,"1"-14"7288"0"0,0 14-8416 0 0,-1 0 1 0 0,0-1-1 0 0,0 1 0 0 0,0-1 1 0 0,0 1-1 0 0,0 0 0 0 0,0-1 1 0 0,0 1-1 0 0,0-1 0 0 0,0 1 0 0 0,0 0 1 0 0,0-1-1 0 0,0 1 0 0 0,0-1 1 0 0,0 1-1 0 0,0-1 0 0 0,0 1 1 0 0,-1 0-1 0 0,1-1 0 0 0,0 1 1 0 0,0 0-1 0 0,0-1 0 0 0,-1 1 1 0 0,1 0-1 0 0,0-1 0 0 0,0 1 0 0 0,-1 0 1 0 0,1-1-1 0 0,0 1 0 0 0,-1 0 1 0 0,0-1-1 0 0,-4 4-150 0 0,-1 0 1 0 0,1 1-1 0 0,0-1 0 0 0,-1 1 1 0 0,2 0-1 0 0,-1 0 0 0 0,0 1 1 0 0,1-1-1 0 0,0 1 1 0 0,0 0-1 0 0,0 0 0 0 0,1 1 1 0 0,0-1-1 0 0,0 1 0 0 0,0-1 1 0 0,1 1-1 0 0,-3 8 0 0 0,3-9 63 0 0,1 0 0 0 0,-1 0 0 0 0,1 0 0 0 0,0 0-1 0 0,1 0 1 0 0,-1 0 0 0 0,1 1 0 0 0,0-1-1 0 0,0 0 1 0 0,2 6 0 0 0,-2-8 37 0 0,1 0 0 0 0,0-1 0 0 0,0 1-1 0 0,0 0 1 0 0,0-1 0 0 0,0 1 0 0 0,1-1 0 0 0,-1 0 0 0 0,1 1 0 0 0,-1-1 0 0 0,1 0-1 0 0,0 0 1 0 0,0 0 0 0 0,0 0 0 0 0,0 0 0 0 0,1 0 0 0 0,-1-1 0 0 0,0 1 0 0 0,4 1-1 0 0,-2-1 82 0 0,-1 0-1 0 0,1-1 1 0 0,-1 1-1 0 0,1-1 0 0 0,-1 0 1 0 0,1 0-1 0 0,0 0 1 0 0,-1-1-1 0 0,1 1 0 0 0,0-1 1 0 0,0 0-1 0 0,-1 0 1 0 0,1 0-1 0 0,0-1 0 0 0,0 1 1 0 0,-1-1-1 0 0,1 0 1 0 0,0 0-1 0 0,-1 0 0 0 0,1-1 1 0 0,-1 1-1 0 0,1-1 1 0 0,-1 0-1 0 0,0 0 0 0 0,0 0 1 0 0,0 0-1 0 0,0 0 1 0 0,0-1-1 0 0,0 1 0 0 0,-1-1 1 0 0,1 0-1 0 0,-1 0 1 0 0,0 0-1 0 0,3-4 0 0 0,-2 2 17 0 0,0 0 0 0 0,-1 0 0 0 0,1 0-1 0 0,-1 0 1 0 0,0-1 0 0 0,-1 1-1 0 0,1-1 1 0 0,-1 1 0 0 0,0-1 0 0 0,-1 1-1 0 0,1-1 1 0 0,-1 0 0 0 0,0 1 0 0 0,-1-1-1 0 0,1 1 1 0 0,-1-1 0 0 0,0 0 0 0 0,0 1-1 0 0,-1 0 1 0 0,0-1 0 0 0,0 1 0 0 0,-4-8-1 0 0,5 11-235 0 0,0 1 1 0 0,0-1-1 0 0,0 0 0 0 0,0 1 0 0 0,-1-1 0 0 0,1 0 0 0 0,-1 1 1 0 0,1 0-1 0 0,-1-1 0 0 0,0 1 0 0 0,-1-2 0 0 0,2 3-12 0 0,0 0 1 0 0,0 0-1 0 0,1 0 0 0 0,-1 0 1 0 0,0-1-1 0 0,0 1 0 0 0,1 0 1 0 0,-1 0-1 0 0,0 1 0 0 0,0-1 1 0 0,0 0-1 0 0,1 0 0 0 0,-1 0 1 0 0,0 0-1 0 0,0 1 0 0 0,1-1 0 0 0,-1 0 1 0 0,0 1-1 0 0,1-1 0 0 0,-1 0 1 0 0,0 1-1 0 0,1-1 0 0 0,-1 1 1 0 0,0-1-1 0 0,1 1 0 0 0,-1-1 1 0 0,1 1-1 0 0,-1 0 0 0 0,1-1 1 0 0,0 1-1 0 0,-2 1 0 0 0,-2 4-49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1.7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356 79 11282 0 0,'35'-78'4549'0'0,"-35"77"-4617"0"0,-25 22-3199 0 0,-8 11 2767 0 0,-2-1-1 0 0,-62 42 1 0 0,60-48 412 0 0,1 2 0 0 0,-58 58 1 0 0,91-81 57 0 0,0-1 0 0 0,-1 1 0 0 0,2 0 0 0 0,-1 0 0 0 0,0 0 0 0 0,1 0 0 0 0,0 1 1 0 0,0-1-1 0 0,0 1 0 0 0,0-1 0 0 0,1 1 0 0 0,-1 0 0 0 0,1-1 0 0 0,1 1 0 0 0,-1 7 1 0 0,1-8 47 0 0,0-1 1 0 0,1 1 0 0 0,0-1 0 0 0,0 1 0 0 0,0-1-1 0 0,0 0 1 0 0,0 1 0 0 0,1-1 0 0 0,0 0 0 0 0,-1 0-1 0 0,1 0 1 0 0,0 0 0 0 0,1 0 0 0 0,-1-1 0 0 0,0 1 0 0 0,1-1-1 0 0,-1 1 1 0 0,1-1 0 0 0,0 0 0 0 0,0 0 0 0 0,0 0-1 0 0,3 2 1 0 0,9 3 146 0 0,0 0-1 0 0,1-1 1 0 0,-1-1-1 0 0,1 0 1 0 0,0-1-1 0 0,0 0 1 0 0,1-2-1 0 0,22 2 1 0 0,15-3 233 0 0,66-6 0 0 0,-110 5-261 0 0,0 0 0 0 0,1-1 0 0 0,-1-1 1 0 0,0 1-1 0 0,0-2 0 0 0,0 1 0 0 0,-1-2 1 0 0,1 1-1 0 0,-1-1 0 0 0,15-9 0 0 0,-23 13-112 0 0,-1 0 0 0 0,0 0 0 0 0,1 0 0 0 0,-1-1 0 0 0,0 1 0 0 0,1 0 0 0 0,-1-1 0 0 0,0 1 0 0 0,1 0 0 0 0,-1 0 0 0 0,0-1 0 0 0,0 1 0 0 0,0 0 0 0 0,1-1 0 0 0,-1 1 0 0 0,0-1 0 0 0,0 1 0 0 0,0 0 0 0 0,0-1 0 0 0,0 1 0 0 0,0-1 0 0 0,1 1 0 0 0,-1 0 0 0 0,0-1 0 0 0,0 1 0 0 0,0-1 0 0 0,0 1 0 0 0,-1 0 0 0 0,1-1 0 0 0,0 1 0 0 0,0-1 0 0 0,0 1 0 0 0,0 0 0 0 0,0-1 0 0 0,0 1 0 0 0,-1-1 0 0 0,-14-11 397 0 0,-22-3-172 0 0,-9 3-338 0 0,0 3 0 0 0,-1 2 0 0 0,1 1 0 0 0,-72 2 0 0 0,132 9-1030 0 0,-1-1 386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2.1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0 2441 0 0,'0'0'1689'0'0,"6"1"-905"0"0,-3 0-830 0 0,-1 0 0 0 0,1 1-1 0 0,-1-1 1 0 0,0 1 0 0 0,1-1-1 0 0,-1 1 1 0 0,0 0-1 0 0,0 0 1 0 0,0 0 0 0 0,0 0-1 0 0,-1 0 1 0 0,1 0 0 0 0,0 1-1 0 0,-1-1 1 0 0,0 1 0 0 0,0-1-1 0 0,1 1 1 0 0,-1-1 0 0 0,-1 1-1 0 0,1-1 1 0 0,0 1-1 0 0,0 3 1 0 0,4 15-737 0 0,4 39 0 0 0,-6-40 544 0 0,3 52 499 0 0,-3 108 1 0 0,-3-111 2176 0 0,-1-55-1894 0 0,0-13-294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2.50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 15115 0 0,'0'0'-955'0'0,"0"19"-4166"0"0,0-4 4850 0 0,2 0 0 0 0,-1 0 0 0 0,2-1 1 0 0,0 1-1 0 0,1-1 0 0 0,0 0 0 0 0,1 0 0 0 0,0 0 0 0 0,2-1 0 0 0,10 18 0 0 0,-13-23 503 0 0,1 0-1 0 0,0 0 0 0 0,1-1 1 0 0,-1 1-1 0 0,2-1 0 0 0,-1-1 0 0 0,1 1 1 0 0,0-1-1 0 0,0-1 0 0 0,0 1 0 0 0,1-1 1 0 0,0 0-1 0 0,0-1 0 0 0,0 0 1 0 0,1 0-1 0 0,-1-1 0 0 0,1 0 0 0 0,0 0 1 0 0,14 2-1 0 0,-21-5-100 0 0,1 0 0 0 0,-1-1 0 0 0,0 1 0 0 0,0 0 0 0 0,0-1 0 0 0,1 0 0 0 0,-1 1 0 0 0,0-1 0 0 0,0 0 0 0 0,0 0 0 0 0,0 0 0 0 0,0 0 0 0 0,0 0 0 0 0,0-1 0 0 0,0 1 0 0 0,-1-1 1 0 0,1 1-1 0 0,0-1 0 0 0,-1 1 0 0 0,1-1 0 0 0,-1 0 0 0 0,0 0 0 0 0,0 0 0 0 0,0 0 0 0 0,1-2 0 0 0,5-9 162 0 0,-1 0 1 0 0,-1-1-1 0 0,4-14 1 0 0,3-5-55 0 0,-2 6-84 0 0,11-44 0 0 0,5-14-505 0 0,-25 84 83 0 0,1 1-330 0 0,-1 1 432 0 0,1-1-1 0 0,0 1 0 0 0,-1 0 1 0 0,1-1-1 0 0,-1 1 0 0 0,1 0 1 0 0,-1 0-1 0 0,1 0 0 0 0,-1 0 1 0 0,0 0-1 0 0,1 0 0 0 0,-1 1 0 0 0,0-1 1 0 0,0 0-1 0 0,0 0 0 0 0,0 1 1 0 0,0-1-1 0 0,0 1 0 0 0,0-1 1 0 0,-1 1-1 0 0,2 2 0 0 0,15 44-581 0 0,-13-32 573 0 0,6 10 217 0 0,1-1-1 0 0,0 0 0 0 0,2 0 1 0 0,1-1-1 0 0,1-1 0 0 0,1 0 1 0 0,0-1-1 0 0,2-1 0 0 0,1-1 1 0 0,33 29-1 0 0,-39-38-149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2.87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61 9146 0 0,'0'-3'207'0'0,"-1"-1"-6"0"0,1 1-1 0 0,0 0 1 0 0,0 0 0 0 0,0 0 0 0 0,0 0 0 0 0,0 0 0 0 0,1-1 0 0 0,-1 1-1 0 0,1 0 1 0 0,0 0 0 0 0,0 0 0 0 0,0 0 0 0 0,1 1 0 0 0,-1-1 0 0 0,1 0-1 0 0,-1 0 1 0 0,3-2 0 0 0,-3 5-93 0 0,4 3-1834 0 0,-4 0 1514 0 0,1 1 1 0 0,0-1-1 0 0,-1 1 0 0 0,1 0 0 0 0,-1 0 0 0 0,0 0 0 0 0,0 0 0 0 0,-1 0 0 0 0,1 0 0 0 0,-1 0 0 0 0,0 0 0 0 0,0 4 0 0 0,-6 60-978 0 0,2-38 1048 0 0,-18 139 1005 0 0,22-167-797 0 0,0 0 1 0 0,0 1-1 0 0,0-1 1 0 0,1 1-1 0 0,-1-1 1 0 0,1 0-1 0 0,-1 0 0 0 0,1 1 1 0 0,0-1-1 0 0,1 2 1 0 0,4 17 1165 0 0,5-36-1591 0 0,-4 5 335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3.24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28 11082 0 0,'0'0'494'0'0,"12"17"-4103"0"0,-3-2 2841 0 0,0 0 1 0 0,-2 0 0 0 0,9 23-1 0 0,16 32 1040 0 0,-12-32-16 0 0,-13-22 47 0 0,1-1 0 0 0,0 0 0 0 0,1-1 1 0 0,1 0-1 0 0,12 13 0 0 0,-21-26-135 0 0,0 0 0 0 0,0 0 0 0 0,0 0 0 0 0,0 0 0 0 0,0 0 0 0 0,1 0 0 0 0,-1 0 0 0 0,0-1 0 0 0,0 1 0 0 0,1 0 0 0 0,-1-1 0 0 0,0 1 0 0 0,1-1 0 0 0,-1 0 0 0 0,0 1 0 0 0,1-1 0 0 0,-1 0 0 0 0,0 0 0 0 0,1 0 0 0 0,-1 0 0 0 0,1 0 0 0 0,-1 0 0 0 0,1 0 0 0 0,-1 0 0 0 0,2-1 0 0 0,0-1 39 0 0,0 1 1 0 0,0-1 0 0 0,-1 1 0 0 0,1-1 0 0 0,-1 0 0 0 0,1 0 0 0 0,-1 0 0 0 0,0 0 0 0 0,1-1 0 0 0,-1 1 0 0 0,1-3-1 0 0,6-8 151 0 0,-2 0 0 0 0,1 0-1 0 0,8-24 1 0 0,19-67 140 0 0,-22 62-536 0 0,19-43-1 0 0,-32 84-4 0 0,0 0 0 0 0,0 0 0 0 0,0 1 0 0 0,1-1-1 0 0,-1 1 1 0 0,0-1 0 0 0,0 0 0 0 0,1 1 0 0 0,-1-1 0 0 0,0 1 0 0 0,1-1 0 0 0,-1 0 0 0 0,1 1-1 0 0,-1-1 1 0 0,1 1 0 0 0,-1-1 0 0 0,1 1 0 0 0,-1 0 0 0 0,1-1 0 0 0,0 1 0 0 0,-1 0-1 0 0,1-1 1 0 0,-1 1 0 0 0,1 0 0 0 0,0 0 0 0 0,-1-1 0 0 0,1 1 0 0 0,0 0 0 0 0,-1 0 0 0 0,1 0-1 0 0,0 0 1 0 0,-1 0 0 0 0,2 0 0 0 0,0 1-62 0 0,-1 0 1 0 0,1 0-1 0 0,-1 0 0 0 0,1 0 1 0 0,-1 0-1 0 0,0 0 0 0 0,1 1 1 0 0,-1-1-1 0 0,0 0 0 0 0,0 1 1 0 0,0-1-1 0 0,2 3 0 0 0,21 51-1361 0 0,-23-54 1462 0 0,1 5-51 0 0,20 57 37 0 0,42 80 0 0 0,-55-125 91 0 0,1 0 0 0 0,1-2 0 0 0,0 1 0 0 0,2-1 1 0 0,-1-1-1 0 0,2 0 0 0 0,0-1 0 0 0,1 0 0 0 0,18 12 0 0 0,-9-10-51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3.76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9178 0 0,'20'113'-3350'0'0,"52"200"3277"0"0,-50-228 137 0 0,9 42 2419 0 0,-27-117-1016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4.16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240 33 12107 0 0,'2'-3'50'0'0,"1"0"0"0"0,0 0 0 0 0,0 0 0 0 0,0 0 1 0 0,1 1-1 0 0,-1 0 0 0 0,1-1 0 0 0,-1 1 1 0 0,1 0-1 0 0,0 1 0 0 0,4-2 0 0 0,-7 2-96 0 0,0 1 0 0 0,0-1 0 0 0,1 1 0 0 0,-1 0 0 0 0,0 0 0 0 0,1 0 0 0 0,-1-1 0 0 0,0 1 0 0 0,1 1 0 0 0,-1-1-1 0 0,0 0 1 0 0,1 0 0 0 0,-1 0 0 0 0,0 1 0 0 0,1-1 0 0 0,-1 1 0 0 0,0-1 0 0 0,0 1 0 0 0,1-1 0 0 0,-1 1 0 0 0,0 0 0 0 0,0 0-1 0 0,0-1 1 0 0,0 1 0 0 0,0 0 0 0 0,0 0 0 0 0,0 0 0 0 0,0 0 0 0 0,0 0 0 0 0,-1 0 0 0 0,1 0 0 0 0,0 1 0 0 0,-1-1 0 0 0,1 0 0 0 0,-1 0-1 0 0,1 1 1 0 0,0 0 0 0 0,0 2-66 0 0,0 0 0 0 0,0 0-1 0 0,0 0 1 0 0,-1 0 0 0 0,1 0 0 0 0,-1-1-1 0 0,0 1 1 0 0,0 0 0 0 0,0 0-1 0 0,-1 0 1 0 0,1 0 0 0 0,-1 0 0 0 0,0 0-1 0 0,-2 4 1 0 0,0 0 81 0 0,0-1 0 0 0,0-1 0 0 0,-1 1 0 0 0,0-1 0 0 0,-1 1 0 0 0,-9 10 0 0 0,-4 0 267 0 0,-1 0 0 0 0,0-1 1 0 0,-32 20-1 0 0,-35 16 403 0 0,74-46-378 0 0,1 0-1 0 0,-1-2 0 0 0,0 1 0 0 0,0-1 0 0 0,-24 4 1 0 0,70-16 1897 0 0,-20 5-2149 0 0,-1 0 0 0 0,1 1 0 0 0,20-1-1 0 0,-30 3-92 0 0,0 0-1 0 0,0 0 0 0 0,0 1 1 0 0,1-1-1 0 0,-1 1 0 0 0,0 0 0 0 0,0 0 1 0 0,0 1-1 0 0,0-1 0 0 0,-1 1 0 0 0,1 0 1 0 0,0 0-1 0 0,-1 0 0 0 0,1 0 1 0 0,-1 1-1 0 0,5 4 0 0 0,60 69-2032 0 0,9 9 2532 0 0,-66-75-500 0 0,0 0 0 0 0,0-1 0 0 0,1-1 0 0 0,0 0 1 0 0,1-1-1 0 0,13 7 0 0 0,-7-7-109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4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154 66 12499 0 0,'2'-8'324'0'0,"1"-2"186"0"0,-1 0 0 0 0,0-1 0 0 0,1-15 0 0 0,-3 25-196 0 0,-4 1-592 0 0,-1 0 81 0 0,1 1 1 0 0,0-1 0 0 0,0 1-1 0 0,0 0 1 0 0,0 0-1 0 0,0 0 1 0 0,1 1 0 0 0,-1-1-1 0 0,0 1 1 0 0,-6 4-1 0 0,2 0-119 0 0,1-1 0 0 0,0 2 0 0 0,1-1-1 0 0,-10 12 1 0 0,8-8 154 0 0,1 0 0 0 0,0 0 0 0 0,0 1 0 0 0,1 0 0 0 0,0 1 0 0 0,1-1 0 0 0,0 1 0 0 0,1 0 0 0 0,1 0 0 0 0,-4 21 0 0 0,6-28 178 0 0,0 0-1 0 0,1 0 0 0 0,0 0 1 0 0,0 0-1 0 0,0 0 1 0 0,1 1-1 0 0,-1-1 0 0 0,1 0 1 0 0,1 0-1 0 0,-1-1 1 0 0,1 1-1 0 0,-1 0 0 0 0,1 0 1 0 0,1-1-1 0 0,-1 1 0 0 0,1-1 1 0 0,-1 1-1 0 0,1-1 1 0 0,1 0-1 0 0,-1 0 0 0 0,0-1 1 0 0,1 1-1 0 0,0-1 0 0 0,0 0 1 0 0,0 1-1 0 0,0-2 1 0 0,1 1-1 0 0,-1 0 0 0 0,7 2 1 0 0,0-1 183 0 0,1 0 0 0 0,-1 0 0 0 0,1-1 0 0 0,0 0 1 0 0,0-1-1 0 0,0-1 0 0 0,0 0 0 0 0,16 0 0 0 0,-9-1-154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5.07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138 542 13659 0 0,'14'-51'3718'0'0,"-14"51"-3435"0"0,-7 1-3504 0 0,4 0 3122 0 0,-72 29-1219 0 0,70-28 1300 0 0,0 1 0 0 0,0-1 0 0 0,0 1 0 0 0,1 0 0 0 0,-1 1-1 0 0,1-1 1 0 0,-1 1 0 0 0,1 0 0 0 0,1 0 0 0 0,-1 0 0 0 0,0 0 0 0 0,-4 9 0 0 0,7-11 19 0 0,0 0 1 0 0,0-1-1 0 0,1 1 1 0 0,-1-1 0 0 0,1 1-1 0 0,-1 0 1 0 0,1 0-1 0 0,0-1 1 0 0,0 1-1 0 0,0 0 1 0 0,0 0 0 0 0,0-1-1 0 0,0 3 1 0 0,0-3 17 0 0,0-1 1 0 0,1 1-1 0 0,-1 0 0 0 0,0-1 1 0 0,1 1-1 0 0,-1-1 1 0 0,0 1-1 0 0,1 0 0 0 0,-1-1 1 0 0,1 1-1 0 0,-1-1 1 0 0,1 1-1 0 0,-1-1 0 0 0,1 0 1 0 0,0 1-1 0 0,-1-1 1 0 0,1 1-1 0 0,-1-1 0 0 0,1 0 1 0 0,0 1-1 0 0,-1-1 1 0 0,2 0-1 0 0,2 1 78 0 0,0-1 0 0 0,1 1 1 0 0,-1-1-1 0 0,1 0 0 0 0,-1 0 0 0 0,0-1 0 0 0,1 1 0 0 0,6-3 1 0 0,6-1 90 0 0,-1 0 1 0 0,0-1-1 0 0,0-1 0 0 0,0-1 1 0 0,0 0-1 0 0,24-16 1 0 0,-39 23-341 0 0,0-1 0 0 0,-1 1 1 0 0,1 0-1 0 0,0-1 0 0 0,0 1 1 0 0,0 0-1 0 0,0 0 1 0 0,-1 0-1 0 0,1-1 0 0 0,0 1 1 0 0,0 0-1 0 0,0 0 0 0 0,0 0 1 0 0,0 0-1 0 0,-1 0 0 0 0,1 1 1 0 0,0-1-1 0 0,0 0 0 0 0,0 0 1 0 0,0 0-1 0 0,0 1 1 0 0,-1-1-1 0 0,1 1 0 0 0,1 0 1 0 0,25 17 364 0 0,1 1 955 0 0,-17-15-871 0 0,1 0 1 0 0,0-2-1 0 0,-1 1 1 0 0,1-1-1 0 0,0-1 1 0 0,0 0-1 0 0,0-1 1 0 0,0 0-1 0 0,0-1 1 0 0,0 0 0 0 0,0-1-1 0 0,0 0 1 0 0,14-5-1 0 0,3-3-83 0 0,-1 0 1 0 0,0-2-1 0 0,0-1 1 0 0,27-17-1 0 0,-38 19-126 0 0,0-1 0 0 0,-1 0 0 0 0,0-1 1 0 0,-1-1-1 0 0,0-1 0 0 0,-1 0 0 0 0,-1-1 0 0 0,0 0 1 0 0,15-27-1 0 0,-19 28-105 0 0,-1-1-1 0 0,-1 1 1 0 0,-1-1 0 0 0,0 0 0 0 0,-1-1-1 0 0,0 0 1 0 0,-2 1 0 0 0,0-1 0 0 0,-1 0-1 0 0,0 0 1 0 0,-3-32 0 0 0,1 42-49 0 0,-1 0 0 0 0,0 0 0 0 0,0 0 1 0 0,-1 0-1 0 0,0 0 0 0 0,0 1 0 0 0,-1-1 0 0 0,0 1 0 0 0,0-1 1 0 0,0 1-1 0 0,-1 0 0 0 0,0 0 0 0 0,-6-6 0 0 0,7 9-71 0 0,0 0 1 0 0,0 1-1 0 0,0-1 0 0 0,0 1 0 0 0,-1 0 0 0 0,1 0 0 0 0,0 0 0 0 0,-1 0 0 0 0,0 1 0 0 0,1-1 0 0 0,-1 1 0 0 0,0 0 0 0 0,0 0 0 0 0,0 1 0 0 0,0-1 0 0 0,0 1 0 0 0,1 0 0 0 0,-1 0 0 0 0,0 0 0 0 0,0 0 0 0 0,0 1 0 0 0,0-1 0 0 0,0 1 0 0 0,0 0 0 0 0,-4 2 0 0 0,-4 1-45 0 0,1 2 0 0 0,-1-1-1 0 0,1 2 1 0 0,1-1 0 0 0,-1 1-1 0 0,1 1 1 0 0,0 0-1 0 0,1 1 1 0 0,0-1 0 0 0,0 2-1 0 0,1-1 1 0 0,0 1 0 0 0,0 1-1 0 0,1-1 1 0 0,1 1 0 0 0,0 0-1 0 0,0 1 1 0 0,1-1-1 0 0,-4 17 1 0 0,3-9 179 0 0,0 0 1 0 0,2 0-1 0 0,0 1 0 0 0,1-1 1 0 0,1 1-1 0 0,1 0 0 0 0,1 0 1 0 0,0-1-1 0 0,2 1 0 0 0,0 0 1 0 0,9 33-1 0 0,-8-44 4 0 0,0 0 0 0 0,1 0 0 0 0,0-1-1 0 0,0 1 1 0 0,9 11 0 0 0,-8-12 78 0 0,1-1 0 0 0,0-1-1 0 0,0 1 1 0 0,1-1 0 0 0,0 0-1 0 0,0 0 1 0 0,1-1 0 0 0,13 9-1 0 0,-8-8 81 0 0,0-1 0 0 0,0 0 0 0 0,1-1-1 0 0,-1 0 1 0 0,1-1 0 0 0,0-1-1 0 0,0 0 1 0 0,0-1 0 0 0,0 0-1 0 0,16-2 1 0 0,3-1 68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5.47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291 43 13611 0 0,'31'-32'2317'0'0,"-29"31"-2169"0"0,0-1 0 0 0,-1 1 0 0 0,1 0 1 0 0,0 0-1 0 0,0 0 0 0 0,-1 1 0 0 0,1-1 1 0 0,0 0-1 0 0,0 1 0 0 0,0-1 0 0 0,4 0 0 0 0,-6 1-148 0 0,-18 12-1125 0 0,1-3 1075 0 0,0-1 0 0 0,-19 5 0 0 0,-26 13-26 0 0,46-18 74 0 0,-25 15-21 0 0,39-22 20 0 0,1 0 0 0 0,-1 0-1 0 0,0 0 1 0 0,1 1-1 0 0,-1-1 1 0 0,1 1-1 0 0,-1 0 1 0 0,1-1-1 0 0,0 1 1 0 0,-1 0-1 0 0,1 0 1 0 0,0-1-1 0 0,0 1 1 0 0,0 0-1 0 0,1 0 1 0 0,-2 4-1 0 0,2-4-22 0 0,0 0-1 0 0,1-1 1 0 0,-1 1-1 0 0,1-1 1 0 0,-1 1-1 0 0,1-1 1 0 0,0 1-1 0 0,0-1 1 0 0,0 1-1 0 0,-1-1 1 0 0,1 0-1 0 0,1 0 1 0 0,-1 1-1 0 0,0-1 1 0 0,0 0-1 0 0,0 0 1 0 0,0 0-1 0 0,1 0 1 0 0,-1 0-1 0 0,1 0 1 0 0,2 1-1 0 0,36 17-319 0 0,-34-16 297 0 0,102 38-280 0 0,-68-28 145 0 0,-1 2 0 0 0,-1 2 0 0 0,39 23 0 0 0,-74-38 145 0 0,-1-1 0 0 0,1 1-1 0 0,-1 0 1 0 0,1 0-1 0 0,-1 0 1 0 0,0 0 0 0 0,1 0-1 0 0,-1 1 1 0 0,0-1-1 0 0,-1 1 1 0 0,1-1 0 0 0,0 1-1 0 0,-1 0 1 0 0,1-1-1 0 0,-1 1 1 0 0,0 0 0 0 0,1 5-1 0 0,-2-6 34 0 0,0 0 1 0 0,0 0-1 0 0,0 0 0 0 0,0 0 0 0 0,-1 0 1 0 0,1 0-1 0 0,-1 0 0 0 0,0 0 0 0 0,0 0 0 0 0,1-1 1 0 0,-1 1-1 0 0,0 0 0 0 0,0 0 0 0 0,-1-1 1 0 0,1 1-1 0 0,0-1 0 0 0,0 1 0 0 0,-1-1 0 0 0,1 1 1 0 0,-1-1-1 0 0,0 0 0 0 0,1 0 0 0 0,-1 0 1 0 0,0 0-1 0 0,1 0 0 0 0,-1 0 0 0 0,-4 1 1 0 0,-19 8 94 0 0,0 0 0 0 0,0-2 0 0 0,-1-1 0 0 0,0-1 0 0 0,-40 4 0 0 0,-138 1-4361 0 0,179-11 3206 0 0,-44 2-1615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4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269 194 8042 0 0,'3'-52'5216'0'0,"-2"31"-2966"0"0,-1-36 0 0 0,0 54-2160 0 0,0 0-1 0 0,-1 0 0 0 0,0 0 0 0 0,1-1 0 0 0,-1 1 0 0 0,0 0 1 0 0,0 0-1 0 0,-1 0 0 0 0,1 1 0 0 0,-1-1 0 0 0,1 0 1 0 0,-1 0-1 0 0,0 1 0 0 0,0-1 0 0 0,0 1 0 0 0,0 0 0 0 0,-1-1 1 0 0,1 1-1 0 0,-4-3 0 0 0,4 4-115 0 0,-1 0 1 0 0,1 1-1 0 0,0-1 1 0 0,0 0-1 0 0,0 1 1 0 0,0-1-1 0 0,-1 1 1 0 0,1-1-1 0 0,0 1 0 0 0,-1 0 1 0 0,1 0-1 0 0,0 0 1 0 0,0 1-1 0 0,-1-1 1 0 0,1 0-1 0 0,0 1 1 0 0,0 0-1 0 0,-1-1 1 0 0,1 1-1 0 0,0 0 0 0 0,0 0 1 0 0,0 0-1 0 0,0 0 1 0 0,0 0-1 0 0,0 1 1 0 0,1-1-1 0 0,-4 4 1 0 0,-14 11-206 0 0,1 2 1 0 0,1 0-1 0 0,1 2 1 0 0,0-1 0 0 0,2 2-1 0 0,0 0 1 0 0,2 1-1 0 0,-12 25 1 0 0,19-34 163 0 0,0 0 0 0 0,1 0 1 0 0,0 0-1 0 0,1 1 0 0 0,1-1 0 0 0,0 1 0 0 0,0 16 0 0 0,2-21 97 0 0,1 0 0 0 0,0 0 0 0 0,0 0-1 0 0,1 0 1 0 0,0-1 0 0 0,0 1 0 0 0,1 0 0 0 0,0-1-1 0 0,1 0 1 0 0,0 1 0 0 0,9 12 0 0 0,-8-14 52 0 0,0 0 1 0 0,1 0 0 0 0,-1 0 0 0 0,2-1 0 0 0,-1 0 0 0 0,1-1 0 0 0,0 1 0 0 0,0-1 0 0 0,0-1 0 0 0,1 1 0 0 0,-1-1 0 0 0,16 5-1 0 0,-11-5 59 0 0,0-1-1 0 0,0 0 0 0 0,1-1 0 0 0,-1-1 0 0 0,0 0 0 0 0,1 0 0 0 0,-1-1 0 0 0,17-3 0 0 0,-7 0-263 0 0,1-2-1 0 0,-1 0 1 0 0,-1-1-1 0 0,1-2 1 0 0,-1 0 0 0 0,0-1-1 0 0,-1-1 1 0 0,0-1-1 0 0,28-21 1 0 0,-38 23-727 0 0,-3 2-273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6.11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58 257 7458 0 0,'-56'-6'1429'0'0,"54"6"-1427"0"0,4 1-387 0 0,1 0 372 0 0,-1 0-1 0 0,0 0 1 0 0,0 0-1 0 0,0-1 0 0 0,1 1 1 0 0,-1-1-1 0 0,0 0 1 0 0,1 0-1 0 0,2 0 0 0 0,619-34 4642 0 0,1574-111-3230 0 0,696 127-1139 0 0,-1394 19-53 0 0,-494-27-198 0 0,-577-3-2758 0 0,-368 24 2660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6.78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68 7874 0 0,'2'-6'526'0'0,"0"0"0"0"0,0 1 0 0 0,1-1 0 0 0,0 0 0 0 0,0 1 0 0 0,0-1 0 0 0,1 1 0 0 0,4-5 0 0 0,-8 9-519 0 0,1 0 0 0 0,0 0 0 0 0,-1 1 0 0 0,1-1 0 0 0,0 0 0 0 0,0 0 0 0 0,-1 0 0 0 0,1 1 0 0 0,0-1 0 0 0,0 1 0 0 0,0-1 0 0 0,0 1 0 0 0,0-1 0 0 0,0 1-1 0 0,0-1 1 0 0,0 1 0 0 0,0 0 0 0 0,0-1 0 0 0,0 1 0 0 0,0 0 0 0 0,0 0 0 0 0,1 0 0 0 0,-1 0 0 0 0,0 0 0 0 0,0 0 0 0 0,0 0 0 0 0,0 0 0 0 0,0 0 0 0 0,0 1 0 0 0,0-1-1 0 0,0 0 1 0 0,0 1 0 0 0,0-1 0 0 0,0 1 0 0 0,0-1 0 0 0,0 1 0 0 0,0 0 0 0 0,0-1 0 0 0,0 1 0 0 0,0 0 0 0 0,-1-1 0 0 0,1 1 0 0 0,0 0 0 0 0,0 0 0 0 0,-1 0 0 0 0,1 0-1 0 0,-1 0 1 0 0,1 0 0 0 0,-1 0 0 0 0,1 0 0 0 0,-1 0 0 0 0,1 1 0 0 0,6 13-229 0 0,-1 0 1 0 0,0 0-1 0 0,-1 0 0 0 0,-1 1 1 0 0,-1 0-1 0 0,4 29 0 0 0,-3 101 635 0 0,-4-112-370 0 0,-2 73 644 0 0,-1-87-611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7.17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8642 0 0,'0'0'6355'0'0,"12"6"-7676"0"0,-10-4 1424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7.50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 2 12115 0 0,'0'0'-88'0'0,"0"-1"-833"0"0,-3 14-4760 0 0,3-1 4417 0 0,-2 2 328 0 0,-1 3 368 0 0,3 2-297 0 0,-3 1 857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7.8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285 624 600 0 0,'-12'21'12738'0'0,"18"-33"-10887"0"0,9-22-1571 0 0,-1 0 0 0 0,-1 0 1 0 0,-2-1-1 0 0,-1-1 1 0 0,8-63-1 0 0,-15 73-265 0 0,-1 0 0 0 0,-1 0 0 0 0,-1 0-1 0 0,-2-1 1 0 0,0 1 0 0 0,-2 1 0 0 0,-1-1 0 0 0,-15-46 0 0 0,18 67-47 0 0,0 1 0 0 0,0-1 0 0 0,0 0 0 0 0,0 1 1 0 0,-1 0-1 0 0,0-1 0 0 0,0 1 0 0 0,0 0 0 0 0,0 1 0 0 0,-1-1 0 0 0,0 0 0 0 0,1 1 0 0 0,-1 0 1 0 0,-1 0-1 0 0,1 0 0 0 0,0 0 0 0 0,-1 1 0 0 0,1 0 0 0 0,-1 0 0 0 0,0 0 0 0 0,1 0 1 0 0,-1 1-1 0 0,0 0 0 0 0,-9-2 0 0 0,6 3-77 0 0,-1 0-1 0 0,1 0 1 0 0,0 1 0 0 0,0 0 0 0 0,0 1 0 0 0,0-1-1 0 0,0 2 1 0 0,0-1 0 0 0,1 1 0 0 0,-1 0 0 0 0,1 0-1 0 0,-1 1 1 0 0,1 0 0 0 0,-12 10 0 0 0,9-6 58 0 0,-1 0-1 0 0,2 1 1 0 0,-1 1 0 0 0,1 0 0 0 0,1 0 0 0 0,-12 17-1 0 0,16-20-27 0 0,1-1-1 0 0,-1 1 0 0 0,1-1 0 0 0,1 1 1 0 0,-1 0-1 0 0,1 0 0 0 0,1 0 0 0 0,-1 0 1 0 0,1 0-1 0 0,0 1 0 0 0,1-1 0 0 0,0 0 1 0 0,1 13-1 0 0,0-13 81 0 0,0-1 0 0 0,1 1 1 0 0,0-1-1 0 0,0 1 0 0 0,1-1 0 0 0,0 0 1 0 0,0 0-1 0 0,0 0 0 0 0,1 0 1 0 0,0-1-1 0 0,0 1 0 0 0,0-1 0 0 0,1 0 1 0 0,-1 0-1 0 0,1 0 0 0 0,1-1 1 0 0,-1 0-1 0 0,11 7 0 0 0,6 1 133 0 0,1-1 0 0 0,1 0-1 0 0,39 11 1 0 0,-32-11-418 0 0,-8-2 277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8.22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67 15 10578 0 0,'-4'-14'548'0'0,"3"17"-2211"0"0,6 27-714 0 0,-1-7 1961 0 0,-2 0 1 0 0,0 0 0 0 0,-2 1-1 0 0,0-1 1 0 0,-6 35 0 0 0,6-55 419 0 0,-16 104 700 0 0,8-70 197 0 0,-2-1 0 0 0,-19 48-1 0 0,24-73-766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8.55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 10 13499 0 0,'-1'0'-56'0'0,"1"0"0"0"0,0-1 1 0 0,0 1-1 0 0,0 0 0 0 0,0 0 0 0 0,0-1 0 0 0,0 1 1 0 0,0 0-1 0 0,0-1 0 0 0,0 1 0 0 0,0 0 0 0 0,0 0 1 0 0,0-1-1 0 0,0 1 0 0 0,0 0 0 0 0,0-1 0 0 0,0 1 1 0 0,0 0-1 0 0,0 0 0 0 0,0-1 0 0 0,0 1 0 0 0,1 0 1 0 0,-1 0-1 0 0,0-1 0 0 0,0 1 0 0 0,0 0 1 0 0,0 0-1 0 0,1 0 0 0 0,-1-1 0 0 0,0 1 0 0 0,0 0 1 0 0,0 0-1 0 0,1 0 0 0 0,-1 0 0 0 0,0-1 0 0 0,0 1 1 0 0,1 0-1 0 0,-1 0 0 0 0,0 0 0 0 0,0 0 0 0 0,1 0 1 0 0,-1 0-1 0 0,0 0 0 0 0,1 0 0 0 0,-1 0 0 0 0,0 0 1 0 0,0 0-1 0 0,1 0 0 0 0,-1 0 0 0 0,0 0 1 0 0,1 0-1 0 0,-1 0 0 0 0,0 0 0 0 0,0 0 0 0 0,1 0 1 0 0,-1 0-1 0 0,0 0 0 0 0,0 0 0 0 0,1 1 0 0 0,-1-1 1 0 0,0 0-1 0 0,0 0 0 0 0,1 0 0 0 0,0 1-81 0 0,0 0 0 0 0,0 0 0 0 0,0 0-1 0 0,0 0 1 0 0,0 1 0 0 0,0-1 0 0 0,0 0 0 0 0,0 0-1 0 0,0 1 1 0 0,0-1 0 0 0,-1 0 0 0 0,2 3-1 0 0,7 26-196 0 0,1-1 0 0 0,1 0 0 0 0,2-1-1 0 0,21 35 1 0 0,-25-48 502 0 0,1 0 0 0 0,1-1 1 0 0,0-1-1 0 0,1 0 0 0 0,0 0 0 0 0,1-1 0 0 0,0-1 1 0 0,1 0-1 0 0,17 10 0 0 0,-28-19 22 0 0,1 0 1 0 0,-1 0-1 0 0,0 0 0 0 0,1 0 1 0 0,-1-1-1 0 0,1 0 1 0 0,-1 0-1 0 0,1 0 0 0 0,0 0 1 0 0,0 0-1 0 0,-1-1 0 0 0,1 0 1 0 0,0 0-1 0 0,0 0 0 0 0,0 0 1 0 0,-1 0-1 0 0,1-1 0 0 0,0 1 1 0 0,4-3-1 0 0,-4 2-37 0 0,-1-2-1 0 0,1 1 0 0 0,0 0 1 0 0,-1-1-1 0 0,1 0 1 0 0,-1 1-1 0 0,0-1 1 0 0,0-1-1 0 0,0 1 1 0 0,0 0-1 0 0,0-1 0 0 0,-1 1 1 0 0,0-1-1 0 0,3-4 1 0 0,2-10-17 0 0,0 1-1 0 0,-1-1 1 0 0,-1 0 0 0 0,0 0 0 0 0,-2-1-1 0 0,3-24 1 0 0,-4 7-111 0 0,-2 22-31 0 0,1 0-1 0 0,1 0 0 0 0,6-26 1 0 0,-7 39-207 0 0,1 3-1867 0 0,7 8 1790 0 0,-1 0 0 0 0,-1 1-1 0 0,1 0 1 0 0,-2 0 0 0 0,1 0-1 0 0,-2 1 1 0 0,6 14 0 0 0,7 12 331 0 0,4 6-81 0 0,2-1 1 0 0,2-1-1 0 0,1-1 1 0 0,50 56-1 0 0,-54-74-552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9.4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29 30 8770 0 0,'0'-3'60'0'0,"0"1"0"0"0,-1-1-1 0 0,1 0 1 0 0,-1 1 0 0 0,0-1 0 0 0,0 1 0 0 0,0 0 0 0 0,0-1 0 0 0,-3-3-1 0 0,4 6-85 0 0,0 0-1 0 0,0 0 1 0 0,0 0-1 0 0,0 0 1 0 0,0 0-1 0 0,-1 0 1 0 0,1 0-1 0 0,0 0 1 0 0,0 0-1 0 0,0-1 0 0 0,0 1 1 0 0,0 0-1 0 0,-1 0 1 0 0,1 0-1 0 0,0 0 1 0 0,0 0-1 0 0,0 0 1 0 0,0 0-1 0 0,0 0 1 0 0,-1 0-1 0 0,1 0 1 0 0,0 0-1 0 0,0 0 0 0 0,0 0 1 0 0,0 0-1 0 0,0 0 1 0 0,-1 0-1 0 0,1 0 1 0 0,0 0-1 0 0,0 1 1 0 0,0-1-1 0 0,0 0 1 0 0,0 0-1 0 0,0 0 0 0 0,-1 0 1 0 0,1 0-1 0 0,0 0 1 0 0,0 0-1 0 0,0 0 1 0 0,0 0-1 0 0,0 1 1 0 0,0-1-1 0 0,0 0 1 0 0,0 0-1 0 0,0 0 1 0 0,-1 0-1 0 0,1 1 0 0 0,-4 17-1466 0 0,-5 291 421 0 0,10-214 996 0 0,11 73 4081 0 0,-8-169-5829 0 0,12 0 1392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29.80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361 0 12395 0 0,'0'0'601'0'0,"-3"1"-2435"0"0,-1 0 1715 0 0,0 1-1 0 0,0-1 1 0 0,0 1-1 0 0,0 0 1 0 0,0 1-1 0 0,0-1 0 0 0,0 1 1 0 0,1 0-1 0 0,0 0 1 0 0,-1 0-1 0 0,1 0 1 0 0,0 0-1 0 0,-4 7 0 0 0,-39 58 326 0 0,32-46-329 0 0,-9 13 230 0 0,-46 53 1 0 0,56-74 117 0 0,0-2 0 0 0,0 1 0 0 0,-1-2 1 0 0,0 0-1 0 0,-1 0 0 0 0,-25 12 0 0 0,13-16 924 0 0,25-7-248 0 0,18-2-838 0 0,-1 2-316 0 0,1 0 1 0 0,-1 1-1 0 0,1 1 1 0 0,-1 0-1 0 0,0 2 1 0 0,0-1-1 0 0,0 2 1 0 0,24 10-1 0 0,-3 1 171 0 0,-1 1 0 0 0,40 28 0 0 0,-61-35 184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0.16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229 68 12331 0 0,'-1'-6'188'0'0,"1"1"1"0"0,-2 0-1 0 0,1-1 1 0 0,0 1-1 0 0,-1 0 1 0 0,0 0-1 0 0,0 0 1 0 0,-4-5-1 0 0,5 9-224 0 0,1-1 0 0 0,-1 1-1 0 0,0 0 1 0 0,0 1 0 0 0,0-1-1 0 0,0 0 1 0 0,1 0 0 0 0,-1 0-1 0 0,-1 0 1 0 0,1 1 0 0 0,0-1-1 0 0,0 0 1 0 0,0 1 0 0 0,0-1-1 0 0,0 1 1 0 0,0-1 0 0 0,-1 1 0 0 0,1 0-1 0 0,0-1 1 0 0,0 1 0 0 0,-1 0-1 0 0,1 0 1 0 0,0 0 0 0 0,0 0-1 0 0,-1 0 1 0 0,1 0 0 0 0,0 0-1 0 0,-1 1 1 0 0,1-1 0 0 0,0 0-1 0 0,0 1 1 0 0,0-1 0 0 0,-1 1 0 0 0,1-1-1 0 0,0 1 1 0 0,0-1 0 0 0,0 1-1 0 0,0 0 1 0 0,-1 1 0 0 0,-15 10-268 0 0,2 1 1 0 0,0 1-1 0 0,0 1 1 0 0,1 0 0 0 0,1 0-1 0 0,1 2 1 0 0,0-1 0 0 0,1 2-1 0 0,-15 31 1 0 0,23-43 224 0 0,1 0-1 0 0,-1 0 1 0 0,1 0 0 0 0,0 0 0 0 0,1 1 0 0 0,0-1-1 0 0,0 0 1 0 0,0 1 0 0 0,1-1 0 0 0,0 1 0 0 0,1 11-1 0 0,0-14 104 0 0,0-1 0 0 0,0 1 0 0 0,1 0 0 0 0,-1-1 0 0 0,1 1 0 0 0,0-1 0 0 0,0 1 0 0 0,0-1 0 0 0,1 0 0 0 0,-1 0-1 0 0,1 0 1 0 0,0 0 0 0 0,0-1 0 0 0,0 1 0 0 0,0-1 0 0 0,0 1 0 0 0,0-1 0 0 0,1 0 0 0 0,-1-1 0 0 0,7 4 0 0 0,6 1-116 0 0,1-1 1 0 0,-1-1 0 0 0,1 0-1 0 0,0-1 1 0 0,20 2-1 0 0,-8-3-74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54.14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1 123 2120 0 0,'0'0'17648'0'0,"21"-12"-19079"0"0,50-11 1506 0 0,2 3-1 0 0,0 3 0 0 0,109-10 1 0 0,-129 20-50 0 0,-5 0-39 0 0,1 2 0 0 0,0 2 0 0 0,0 2-1 0 0,54 6 1 0 0,67 14-102 0 0,-141-17 64 0 0,-2 2-1 0 0,44 10 1 0 0,-33-2-102 0 0,47 12 76 0 0,-16-9 294 0 0,116 41 0 0 0,-90-12 183 0 0,-94-44-343 0 0,5 3 164 0 0,1 0-1385 0 0,-2-2-2865 0 0,-5-1 3877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0.75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191 540 6657 0 0,'-9'-6'2703'0'0,"6"3"-2280"0"0,0 1 0 0 0,0-1 0 0 0,0 1 0 0 0,-1 0 1 0 0,1 1-1 0 0,0-1 0 0 0,-1 0 0 0 0,-5-1 1 0 0,7 3-507 0 0,0 0 0 0 0,1 0 0 0 0,-1 0 0 0 0,0 1 0 0 0,1-1 0 0 0,-1 0 0 0 0,1 1 0 0 0,-1-1 0 0 0,1 1 1 0 0,-1 0-1 0 0,1-1 0 0 0,-1 1 0 0 0,1 0 0 0 0,-1 0 0 0 0,1 0 0 0 0,0 0 0 0 0,0 0 0 0 0,-1 0 0 0 0,1 0 0 0 0,0 1 1 0 0,0-1-1 0 0,0 0 0 0 0,0 1 0 0 0,0-1 0 0 0,0 2 0 0 0,-38 46-916 0 0,29-37 960 0 0,0 0-1 0 0,0 0 1 0 0,1 1-1 0 0,1 1 0 0 0,-12 24 1 0 0,19-37 84 0 0,0 0-1 0 0,1 0 1 0 0,0 0 0 0 0,-1 0 0 0 0,1 0 0 0 0,0 0-1 0 0,-1 0 1 0 0,1 0 0 0 0,0 0 0 0 0,0 0 0 0 0,0 0 0 0 0,0 0-1 0 0,0 0 1 0 0,0 0 0 0 0,0 0 0 0 0,0 0 0 0 0,0 0-1 0 0,0 0 1 0 0,1 0 0 0 0,-1 0 0 0 0,0 0 0 0 0,1 0 0 0 0,0 2-1 0 0,0-3 11 0 0,0 1 0 0 0,0-1 0 0 0,0 1 0 0 0,0-1 0 0 0,0 0 0 0 0,0 0 0 0 0,0 1 0 0 0,0-1 0 0 0,0 0 0 0 0,0 0 0 0 0,0 0-1 0 0,0 0 1 0 0,0 0 0 0 0,0 0 0 0 0,0 0 0 0 0,0-1 0 0 0,0 1 0 0 0,0 0 0 0 0,1-1 0 0 0,11-4 369 0 0,-1 0 0 0 0,22-13 0 0 0,-26 14-459 0 0,2-1 28 0 0,-1-1 1 0 0,1 1-1 0 0,-1-1 0 0 0,0-1 0 0 0,0 0 1 0 0,-1 0-1 0 0,0-1 0 0 0,0 0 0 0 0,0 0 0 0 0,-1-1 1 0 0,-1 0-1 0 0,6-10 0 0 0,-11 17 45 0 0,-1 1 0 0 0,0 0 0 0 0,0-1 0 0 0,0 1 0 0 0,0-1 0 0 0,0 1 0 0 0,0 0 0 0 0,0-1 0 0 0,0 1 0 0 0,-1 0 0 0 0,1-1 0 0 0,-2-2 0 0 0,0 1-451 0 0,2 13-3027 0 0,1-5 3512 0 0,1-1 1 0 0,-1 1 0 0 0,1-1-1 0 0,-1 1 1 0 0,1-1 0 0 0,0 0-1 0 0,1 1 1 0 0,-1-1 0 0 0,1 0-1 0 0,0-1 1 0 0,0 1 0 0 0,0 0-1 0 0,0-1 1 0 0,1 0 0 0 0,-1 1-1 0 0,1-1 1 0 0,0-1-1 0 0,0 1 1 0 0,0-1 0 0 0,5 3-1 0 0,-1-2 170 0 0,0 0 0 0 0,0-1-1 0 0,0 1 1 0 0,0-2 0 0 0,1 1-1 0 0,-1-1 1 0 0,0-1-1 0 0,1 1 1 0 0,-1-1 0 0 0,1-1-1 0 0,-1 0 1 0 0,16-3-1 0 0,-13 1-36 0 0,0-1 0 0 0,0 0 0 0 0,0-1-1 0 0,-1 0 1 0 0,1 0 0 0 0,-1-1 0 0 0,-1-1-1 0 0,16-12 1 0 0,-12 7-73 0 0,0-1-1 0 0,-1 0 1 0 0,0-1 0 0 0,-1 0 0 0 0,-1-1-1 0 0,0 0 1 0 0,-1-1 0 0 0,0 0 0 0 0,-2 0-1 0 0,0-1 1 0 0,-1 0 0 0 0,5-18-1 0 0,-3-1-3 0 0,-2-1-1 0 0,3-70 1 0 0,-9 94-165 0 0,0 0 0 0 0,-1 0 1 0 0,0 0-1 0 0,-1 0 0 0 0,-1 0 1 0 0,0 1-1 0 0,-1-1 1 0 0,0 0-1 0 0,0 1 0 0 0,-2 0 1 0 0,-11-19-1 0 0,16 29-33 0 0,-1-1-1 0 0,1 1 1 0 0,-1 0-1 0 0,0 0 1 0 0,1 0-1 0 0,-1 0 1 0 0,0 0-1 0 0,-1 1 1 0 0,1-1-1 0 0,0 1 0 0 0,0-1 1 0 0,-1 1-1 0 0,1 0 1 0 0,-1-1-1 0 0,1 1 1 0 0,-1 1-1 0 0,1-1 1 0 0,-1 0-1 0 0,-4 0 1 0 0,3 1-73 0 0,0 0-1 0 0,0 1 1 0 0,1-1 0 0 0,-1 1 0 0 0,0 0-1 0 0,0 0 1 0 0,1 0 0 0 0,-1 1 0 0 0,1-1-1 0 0,-1 1 1 0 0,1 0 0 0 0,-5 3 0 0 0,-3 3-244 0 0,1 0 1 0 0,-1 1-1 0 0,2 1 0 0 0,-1 0 1 0 0,1 0-1 0 0,-12 20 1 0 0,13-18 277 0 0,1 1 0 0 0,1 0 0 0 0,0 0 0 0 0,1 0 0 0 0,0 1 1 0 0,1 0-1 0 0,1 0 0 0 0,0 0 0 0 0,1 1 0 0 0,-1 14 0 0 0,3-10 67 0 0,0 0 0 0 0,1 1-1 0 0,1-1 1 0 0,1 0-1 0 0,1 0 1 0 0,0 0-1 0 0,9 23 1 0 0,-6-24 71 0 0,1-1 0 0 0,0 0 0 0 0,1 0 0 0 0,1-1-1 0 0,0 0 1 0 0,1 0 0 0 0,19 19 0 0 0,-20-25 18 0 0,0 0-1 0 0,1-1 1 0 0,0-1 0 0 0,0 0-1 0 0,1 0 1 0 0,0-1 0 0 0,0 0-1 0 0,1-1 1 0 0,-1-1 0 0 0,21 6-1 0 0,0 0-1110 0 0,-20-8 188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1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214 39 12987 0 0,'0'-4'421'0'0,"0"1"-44"0"0,0-1-1 0 0,0 0 0 0 0,0 0 0 0 0,1 1 1 0 0,-1-1-1 0 0,1 0 0 0 0,2-5 488 0 0,-27 18-2909 0 0,-2 6 1953 0 0,0 0 0 0 0,1 2 0 0 0,0 0 0 0 0,-28 28 1 0 0,52-45 85 0 0,1 1 1 0 0,-1-1 0 0 0,0 1-1 0 0,0-1 1 0 0,1 1-1 0 0,-1 0 1 0 0,1-1 0 0 0,-1 1-1 0 0,0 0 1 0 0,1 0-1 0 0,-1-1 1 0 0,1 1 0 0 0,-1 0-1 0 0,1 0 1 0 0,0 0-1 0 0,-1-1 1 0 0,1 1 0 0 0,0 0-1 0 0,0 0 1 0 0,-1 0-1 0 0,1 0 1 0 0,0 0 0 0 0,0 0-1 0 0,0 0 1 0 0,0 0-1 0 0,0 0 1 0 0,0-1 0 0 0,1 1-1 0 0,-1 0 1 0 0,0 0-1 0 0,0 0 1 0 0,1 0 0 0 0,-1 0-1 0 0,0 0 1 0 0,1-1-1 0 0,-1 1 1 0 0,1 0-1 0 0,-1 0 1 0 0,1-1 0 0 0,-1 1-1 0 0,1 0 1 0 0,0 0-1 0 0,-1-1 1 0 0,1 1 0 0 0,0-1-1 0 0,-1 1 1 0 0,1-1-1 0 0,0 1 1 0 0,0-1 0 0 0,0 1-1 0 0,0-1 1 0 0,-1 0-1 0 0,1 1 1 0 0,0-1 0 0 0,1 0-1 0 0,9 4-121 0 0,-1-1 0 0 0,1 0 0 0 0,19 2 0 0 0,-17-4 106 0 0,-10 0 8 0 0,29 5-91 0 0,42 13 1 0 0,-67-16 45 0 0,1-1 0 0 0,-1 1 0 0 0,0 1 0 0 0,0-1 0 0 0,0 1 0 0 0,0 0 0 0 0,-1 1 0 0 0,0-1-1 0 0,0 1 1 0 0,0 1 0 0 0,8 8 0 0 0,-12-12 30 0 0,-1-1-1 0 0,0 0 1 0 0,-1 1-1 0 0,1-1 1 0 0,0 1-1 0 0,0-1 1 0 0,0 1-1 0 0,-1-1 1 0 0,1 1-1 0 0,-1-1 1 0 0,1 1-1 0 0,-1-1 1 0 0,0 1 0 0 0,0 0-1 0 0,0-1 1 0 0,0 1-1 0 0,0 0 1 0 0,0-1-1 0 0,0 1 1 0 0,0 0-1 0 0,0-1 1 0 0,-1 1-1 0 0,1-1 1 0 0,-2 3-1 0 0,1-1 68 0 0,-1-1-1 0 0,0 1 1 0 0,0-1-1 0 0,0 0 1 0 0,0 0-1 0 0,0 0 1 0 0,0 0 0 0 0,-1 0-1 0 0,1 0 1 0 0,-1 0-1 0 0,1-1 1 0 0,-5 2-1 0 0,-6 3 282 0 0,0-1 0 0 0,0 0 0 0 0,-1-2 0 0 0,-21 5 0 0 0,12-6-388 0 0,1 0 1 0 0,0-2-1 0 0,-1 0 1 0 0,1-2-1 0 0,0 0 1 0 0,-30-7 0 0 0,32 4 20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1.4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629 3 14755 0 0,'-2'0'-31'0'0,"1"-1"-1"0"0,-1 1 1 0 0,1-1-1 0 0,-1 1 1 0 0,1 0-1 0 0,-1 0 1 0 0,1-1-1 0 0,-1 1 1 0 0,1 0-1 0 0,-1 0 1 0 0,1 1-1 0 0,-1-1 1 0 0,1 0 0 0 0,-1 0-1 0 0,1 1 1 0 0,0-1-1 0 0,-1 1 1 0 0,1-1-1 0 0,-1 1 1 0 0,1-1-1 0 0,0 1 1 0 0,-1 0-1 0 0,1 0 1 0 0,0 0-1 0 0,0 0 1 0 0,0 0-1 0 0,0 0 1 0 0,0 0-1 0 0,0 0 1 0 0,0 0-1 0 0,0 0 1 0 0,-2 3 0 0 0,-4 6-519 0 0,-1 1 0 0 0,-9 19 1 0 0,14-25 654 0 0,-36 75-220 0 0,3 3 0 0 0,-32 111 0 0 0,38-101 136 0 0,-68 146 1 0 0,-133 157 775 0 0,186-329 233 0 0,45-67-1169 0 0,0 1-49 0 0,0 0-220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2.17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279 296 1056 0 0,'6'-1'13591'0'0,"18"-11"-10497"0"0,-18 8-2970 0 0,-1 0 0 0 0,0-1 0 0 0,0 0-1 0 0,0 0 1 0 0,0 0 0 0 0,-1-1 0 0 0,0 1 0 0 0,0-1-1 0 0,-1 0 1 0 0,1 0 0 0 0,3-10 0 0 0,-3 5-49 0 0,-1-1 0 0 0,1 1 1 0 0,-2-1-1 0 0,0 0 0 0 0,0 0 1 0 0,-1 0-1 0 0,-1 0 0 0 0,0 0 0 0 0,-3-21 1 0 0,3 30-138 0 0,0-1 0 0 0,-1 1 0 0 0,0 0 0 0 0,0 0 0 0 0,0-1 0 0 0,0 1 1 0 0,0 0-1 0 0,-1 0 0 0 0,1 0 0 0 0,-1 0 0 0 0,0 1 0 0 0,0-1 0 0 0,0 0 0 0 0,0 1 1 0 0,0-1-1 0 0,-1 1 0 0 0,1 0 0 0 0,-1 0 0 0 0,0 0 0 0 0,1 0 0 0 0,-1 0 0 0 0,0 0 0 0 0,0 1 1 0 0,0-1-1 0 0,0 1 0 0 0,-1 0 0 0 0,1 0 0 0 0,0 0 0 0 0,0 1 0 0 0,-1-1 0 0 0,1 1 1 0 0,0-1-1 0 0,-1 1 0 0 0,1 0 0 0 0,0 1 0 0 0,-1-1 0 0 0,1 0 0 0 0,-7 3 0 0 0,-2 0-167 0 0,0 0-1 0 0,-1 1 1 0 0,1 1-1 0 0,1 0 1 0 0,-1 1-1 0 0,1 0 0 0 0,0 1 1 0 0,0 0-1 0 0,1 0 1 0 0,0 1-1 0 0,0 1 1 0 0,1 0-1 0 0,-14 17 1 0 0,7-6 120 0 0,2 0 0 0 0,0 0 0 0 0,1 1 0 0 0,1 1 0 0 0,1 0 0 0 0,-9 29 0 0 0,16-41 92 0 0,2-1 0 0 0,-1 1 0 0 0,1-1 1 0 0,1 1-1 0 0,0 0 0 0 0,0 0 1 0 0,1-1-1 0 0,0 1 0 0 0,0 0 0 0 0,4 18 1 0 0,-3-25 66 0 0,0 0 0 0 0,0 0-1 0 0,0 1 1 0 0,1-1 0 0 0,-1 0 0 0 0,1-1 0 0 0,-1 1 0 0 0,1 0 0 0 0,0 0 0 0 0,0-1 0 0 0,0 1-1 0 0,0-1 1 0 0,1 1 0 0 0,-1-1 0 0 0,1 0 0 0 0,0 0 0 0 0,-1 0 0 0 0,1 0 0 0 0,0-1 0 0 0,0 1 0 0 0,0-1-1 0 0,0 0 1 0 0,0 0 0 0 0,0 0 0 0 0,1 0 0 0 0,-1 0 0 0 0,0-1 0 0 0,0 1 0 0 0,1-1 0 0 0,-1 0-1 0 0,0 0 1 0 0,1 0 0 0 0,-1 0 0 0 0,0-1 0 0 0,5-1 0 0 0,3 0 133 0 0,0-1 1 0 0,0 0-1 0 0,0-1 0 0 0,0-1 1 0 0,-1 0-1 0 0,0 0 1 0 0,17-11-1 0 0,1-4 60 0 0,32-29-1 0 0,-55 44-220 0 0,57-54 209 0 0,-57 53-201 0 0,1 1 0 0 0,-2-1-1 0 0,1-1 1 0 0,-1 1 0 0 0,0-1-1 0 0,0 0 1 0 0,-1 0 0 0 0,5-12-1 0 0,-12 21-2949 0 0,2 0 2804 0 0,0 1 0 0 0,0-1 0 0 0,0 0-1 0 0,0 1 1 0 0,0-1 0 0 0,1 1 0 0 0,-1 0 0 0 0,1-1 0 0 0,-1 1-1 0 0,0 3 1 0 0,0 11 44 0 0,1 0 0 0 0,1 0-1 0 0,0 0 1 0 0,1 1 0 0 0,1-1 0 0 0,0 0-1 0 0,1-1 1 0 0,1 1 0 0 0,1 0 0 0 0,9 21-1 0 0,2-11 27 0 0,-4-16 46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2.52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268 98 15499 0 0,'0'-64'2466'0'0,"1"32"-2043"0"0,-9 31-1493 0 0,3 1 964 0 0,0 0-1 0 0,0 0 0 0 0,0 1 0 0 0,-1 0 0 0 0,1 0 0 0 0,0 0 0 0 0,0 1 1 0 0,0-1-1 0 0,1 1 0 0 0,-1 1 0 0 0,0-1 0 0 0,1 0 0 0 0,-1 1 1 0 0,1 0-1 0 0,0 0 0 0 0,-5 4 0 0 0,2-1 1 0 0,-18 12-80 0 0,0 0-1 0 0,2 2 1 0 0,-22 23 0 0 0,40-38 159 0 0,1 0-1 0 0,-1 0 1 0 0,1 1 0 0 0,0 0 0 0 0,0 0 0 0 0,0 0-1 0 0,1 1 1 0 0,0-1 0 0 0,0 1 0 0 0,1 0-1 0 0,0-1 1 0 0,0 1 0 0 0,0 0 0 0 0,1 0 0 0 0,0 0-1 0 0,0 1 1 0 0,1-1 0 0 0,1 13 0 0 0,1-12 24 0 0,0-1 0 0 0,1 0 0 0 0,0 0 1 0 0,0 0-1 0 0,0 0 0 0 0,1 0 0 0 0,0-1 1 0 0,0 1-1 0 0,1-1 0 0 0,0 0 0 0 0,0-1 0 0 0,0 1 1 0 0,1-1-1 0 0,0 0 0 0 0,0 0 0 0 0,0-1 1 0 0,0 1-1 0 0,10 3 0 0 0,-4-2-33 0 0,-1 0-1 0 0,1-1 0 0 0,0 0 1 0 0,0-1-1 0 0,1-1 1 0 0,-1 0-1 0 0,1 0 1 0 0,0-1-1 0 0,0-1 0 0 0,14 0 1 0 0,-9-3-390 0 0,-1-2-208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33.12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 55 11410 0 0,'1'-7'1745'0'0,"0"11"-1670"0"0,3 9-496 0 0,-1-6 338 0 0,-1 0 0 0 0,-1 1 0 0 0,1-1 0 0 0,-2 0 0 0 0,1 1 0 0 0,0-1 0 0 0,-1 0 0 0 0,-1 1 0 0 0,1-1 0 0 0,-1 0 0 0 0,-1 1 0 0 0,1-1 0 0 0,-5 13 0 0 0,-3 18 219 0 0,7-13 152 0 0,2-15 4895 0 0,2-14-5033 0 0,-1-1 1 0 0,0 1-1 0 0,1-1 0 0 0,0 1 0 0 0,0 0 0 0 0,1 0 0 0 0,-1 0 0 0 0,4-4 0 0 0,4-9-35 0 0,42-70-150 0 0,-34 60-23 0 0,-18 26-4 0 0,1 0 0 0 0,-1-1 0 0 0,1 1 0 0 0,0 0 0 0 0,-1 0 0 0 0,1 0 0 0 0,0 0 1 0 0,0 0-1 0 0,0 0 0 0 0,0 1 0 0 0,0-1 0 0 0,0 0 0 0 0,0 0 0 0 0,0 1 0 0 0,0-1 0 0 0,0 0 0 0 0,0 1 1 0 0,1-1-1 0 0,-1 1 0 0 0,0 0 0 0 0,0-1 0 0 0,1 1 0 0 0,-1 0 0 0 0,0 0 0 0 0,0 0 0 0 0,1 0 1 0 0,-1 0-1 0 0,0 0 0 0 0,0 0 0 0 0,3 1 0 0 0,1 1-314 0 0,-1 0 0 0 0,1 0 0 0 0,-1 1 0 0 0,0 0 0 0 0,0-1 0 0 0,7 7 0 0 0,8 7 516 0 0,-4-7 2 0 0,-1 0 0 0 0,1-2 0 0 0,1 1 0 0 0,-1-2 0 0 0,1 0 0 0 0,0-1 0 0 0,1-1 0 0 0,-1 0 0 0 0,1-1 0 0 0,0-1 0 0 0,24 0 0 0 0,-26-2 45 0 0,-1 0 0 0 0,1-1 0 0 0,0-1 0 0 0,-1-1 0 0 0,0 0 0 0 0,1-1 0 0 0,-1 0 0 0 0,-1-1 0 0 0,1-1 0 0 0,-1 0 0 0 0,0-1 1 0 0,0 0-1 0 0,18-14 0 0 0,-26 17-69 0 0,-1 0 0 0 0,0-1 0 0 0,1 1 1 0 0,-2-1-1 0 0,7-9 0 0 0,-8 12-92 0 0,-1 0-1 0 0,0 0 0 0 0,0 0 1 0 0,0 0-1 0 0,0 0 1 0 0,-1 0-1 0 0,1 0 0 0 0,0 0 1 0 0,-1 0-1 0 0,0 0 1 0 0,1 0-1 0 0,-1-1 0 0 0,0 1 1 0 0,0 0-1 0 0,0 0 1 0 0,0 0-1 0 0,-1 0 0 0 0,1-1 1 0 0,-2-3-1 0 0,1 5-61 0 0,0 0 1 0 0,0 0-1 0 0,0-1 0 0 0,0 1 0 0 0,-1 0 1 0 0,1 0-1 0 0,0 0 0 0 0,-1 0 0 0 0,1 0 0 0 0,-1 1 1 0 0,1-1-1 0 0,-1 0 0 0 0,1 1 0 0 0,-1-1 1 0 0,1 1-1 0 0,-1-1 0 0 0,0 1 0 0 0,1 0 0 0 0,-1 0 1 0 0,0-1-1 0 0,-1 2 0 0 0,-41-1-1029 0 0,40 1 958 0 0,-8 1-36 0 0,0 1 0 0 0,0 0-1 0 0,0 1 1 0 0,0 0 0 0 0,0 1-1 0 0,1 0 1 0 0,0 1 0 0 0,0 0 0 0 0,1 1-1 0 0,0 0 1 0 0,0 1 0 0 0,0 0-1 0 0,1 0 1 0 0,0 1 0 0 0,-14 18 0 0 0,20-22 124 0 0,0-1 0 0 0,0 1 1 0 0,0-1-1 0 0,1 1 0 0 0,0 0 0 0 0,0 0 1 0 0,0 0-1 0 0,0 0 0 0 0,1 0 1 0 0,0 0-1 0 0,0 1 0 0 0,1-1 0 0 0,-1 0 1 0 0,1 1-1 0 0,0-1 0 0 0,0 0 1 0 0,1 1-1 0 0,0-1 0 0 0,-1 0 0 0 0,2 1 1 0 0,-1-1-1 0 0,1 0 0 0 0,0 0 1 0 0,0 0-1 0 0,0 0 0 0 0,1-1 0 0 0,-1 1 1 0 0,1-1-1 0 0,0 1 0 0 0,1-1 1 0 0,3 4-1 0 0,3 3 90 0 0,0-1-1 0 0,1 0 1 0 0,0-1 0 0 0,0-1 0 0 0,1 0 0 0 0,0 0-1 0 0,1-1 1 0 0,-1 0 0 0 0,1-1 0 0 0,21 6 0 0 0,-11-6-337 0 0,-1 0 1 0 0,1-2-1 0 0,-1 0 0 0 0,1-2 1 0 0,0-1-1 0 0,0 0 1 0 0,40-5-1 0 0,-24-2-211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41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891 22 9602 0 0,'0'-21'4324'0'0,"-1"31"-4331"0"0,0 0-1 0 0,-1 0 1 0 0,0 0 0 0 0,-1 0 0 0 0,1-1 0 0 0,-2 1 0 0 0,0-1 0 0 0,-5 10 0 0 0,-45 75-66 0 0,37-68 26 0 0,-421 582 296 0 0,140-172 1334 0 0,277-408-1431 0 0,15-20-322 0 0,1 0-1 0 0,-1 0 1 0 0,1 0-1 0 0,-8 17 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42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874 0 16852 0 0,'-6'2'-41'0'0,"0"-1"0"0"0,0 1 0 0 0,0 0 0 0 0,0 0 0 0 0,0 1 0 0 0,0 0 0 0 0,1 0 0 0 0,-1 0 0 0 0,1 1 0 0 0,0 0 0 0 0,-7 6 0 0 0,-6 8 252 0 0,-26 32 0 0 0,15-16 241 0 0,-266 345 1788 0 0,101-121-1546 0 0,55-67-893 0 0,89-102-3669 0 0,35-59 1875 0 0,1-1-625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48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842 68 5713 0 0,'-8'-37'7822'0'0,"1"7"-3544"0"0,-10 37-4222 0 0,10-1-53 0 0,-1 1 0 0 0,2 0-1 0 0,-1 1 1 0 0,1-1 0 0 0,0 1 0 0 0,-8 15-1 0 0,-7 8 20 0 0,-22 27 82 0 0,-214 298 626 0 0,-15 44-439 0 0,244-360-730 0 0,3 1 0 0 0,1 2 0 0 0,2 0 0 0 0,3 2 0 0 0,-17 52 0 0 0,28-67-695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8:49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676 10 11923 0 0,'-5'-10'3041'0'0,"-3"18"-2062"0"0,5-4-1365 0 0,-269 376 608 0 0,32 20 148 0 0,199-328-983 0 0,-41 102 0 0 0,57-107 573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54.7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470 18 5337 0 0,'18'-12'7436'0'0,"-3"7"-5587"0"0,-15 5-1854 0 0,1 0 0 0 0,-1 0 0 0 0,1 0 0 0 0,-1 0 0 0 0,0 0 0 0 0,1 0 0 0 0,-1 1-1 0 0,0-1 1 0 0,1 0 0 0 0,-1 0 0 0 0,0 0 0 0 0,1 1 0 0 0,-1-1 0 0 0,0 0 0 0 0,0 1 0 0 0,1-1 0 0 0,-1 0 0 0 0,0 0 0 0 0,0 1 0 0 0,1-1 0 0 0,-1 0 0 0 0,0 1 0 0 0,0-1 0 0 0,0 1 0 0 0,0-1 0 0 0,0 0 0 0 0,1 1 0 0 0,-1-1 0 0 0,0 0 0 0 0,0 1 0 0 0,0-1-1 0 0,0 1 1 0 0,0-1 0 0 0,0 0 0 0 0,0 1 0 0 0,0-1 0 0 0,0 1 0 0 0,-1 0 0 0 0,-8 24-81 0 0,-27 34 103 0 0,28-48 2 0 0,-8 13 21 0 0,-51 80 143 0 0,-126 151-1 0 0,131-191-85 0 0,30-32-1192 0 0,-43 57 0 0 0,66-74 171 0 0,6-10 331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322 117 12723 0 0,'-7'2'-160'0'0,"0"0"0"0"0,0 1 0 0 0,0 1 0 0 0,1-1 0 0 0,0 1 0 0 0,-1 0 0 0 0,1 0 0 0 0,1 1 1 0 0,-1 0-1 0 0,-5 6 0 0 0,-9 10-404 0 0,-20 30-1 0 0,25-32 501 0 0,-22 31 413 0 0,1 1 0 0 0,3 2 0 0 0,-31 66-1 0 0,64-119-300 0 0,0 1 1 0 0,0-1-1 0 0,0 0 0 0 0,0 0 0 0 0,0 0 0 0 0,-1 0 0 0 0,1 0 0 0 0,0 1 0 0 0,0-1 0 0 0,0 0 0 0 0,0 0 1 0 0,0 0-1 0 0,0 0 0 0 0,0 1 0 0 0,0-1 0 0 0,0 0 0 0 0,0 0 0 0 0,-1 0 0 0 0,1 1 0 0 0,0-1 0 0 0,0 0 1 0 0,0 0-1 0 0,0 0 0 0 0,0 1 0 0 0,0-1 0 0 0,1 0 0 0 0,-1 0 0 0 0,0 0 0 0 0,0 1 0 0 0,0-1 0 0 0,0 0 1 0 0,0 0-1 0 0,0 0 0 0 0,0 0 0 0 0,0 1 0 0 0,0-1 0 0 0,0 0 0 0 0,1 0 0 0 0,-1 0 0 0 0,0 0 0 0 0,0 0 1 0 0,0 1-1 0 0,10-5 708 0 0,11-13-211 0 0,6-12-235 0 0,-1-2-1 0 0,-1 0 1 0 0,20-37-1 0 0,55-109-64 0 0,-41 50 181 0 0,-39 82-106 0 0,-17 39-375 0 0,-3 5-289 0 0,4 18-2447 0 0,-2-3 2254 0 0,-1 0 1 0 0,-1 28-1 0 0,1 2 353 0 0,30 239 631 0 0,-23-241-90 0 0,2 1-1 0 0,1-1 1 0 0,3-1 0 0 0,28 61 0 0 0,-36-91-139 0 0,1 0 1 0 0,0 0-1 0 0,0 0 0 0 0,1-1 0 0 0,1 0 0 0 0,0 0 0 0 0,0-1 1 0 0,14 11-1 0 0,-20-18-130 0 0,-1 1 0 0 0,1-1 0 0 0,0-1 0 0 0,0 1 0 0 0,0 0 0 0 0,0-1 0 0 0,0 1 0 0 0,0-1 0 0 0,0 0 0 0 0,1 0 0 0 0,-1 0 0 0 0,0-1 0 0 0,1 1 0 0 0,-1-1 0 0 0,0 0 0 0 0,1 0 0 0 0,-1 0 1 0 0,1 0-1 0 0,-1 0 0 0 0,0-1 0 0 0,1 1 0 0 0,-1-1 0 0 0,0 0 0 0 0,0 0 0 0 0,1-1 0 0 0,-1 1 0 0 0,0 0 0 0 0,0-1 0 0 0,0 0 0 0 0,-1 0 0 0 0,1 0 0 0 0,0 0 0 0 0,-1 0 0 0 0,1-1 0 0 0,-1 1 0 0 0,0-1 0 0 0,3-2 0 0 0,3-7 52 0 0,0 0 0 0 0,-1 0-1 0 0,-1 0 1 0 0,0-1-1 0 0,0 0 1 0 0,-1 0-1 0 0,-1-1 1 0 0,0 1-1 0 0,-1-1 1 0 0,2-14 0 0 0,1-24 11 0 0,-2-71 0 0 0,-3 90-105 0 0,0-286-1838 0 0,-1 317 1291 0 0,4 5-2527 0 0,-3-2 2640 0 0,0 0 0 0 0,0 0-1 0 0,1 0 1 0 0,-1 0 0 0 0,0 1 0 0 0,-1-1 0 0 0,1 0 0 0 0,0 0 0 0 0,0 1 0 0 0,0-1 0 0 0,-1 1 0 0 0,1-1 0 0 0,-1 0 0 0 0,1 1 0 0 0,-1-1 0 0 0,1 4 0 0 0,-1-3-93 0 0,5 14-2460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0 107 9938 0 0,'0'0'1676'0'0,"2"3"-1309"0"0,6 8-198 0 0,1-1-1 0 0,-1 0 0 0 0,2 0 0 0 0,-1-1 1 0 0,1 0-1 0 0,1-1 0 0 0,0 0 0 0 0,0 0 1 0 0,0-2-1 0 0,1 1 0 0 0,0-1 1 0 0,0-1-1 0 0,1 0 0 0 0,-1-1 0 0 0,1 0 1 0 0,0-1-1 0 0,0 0 0 0 0,1-1 1 0 0,-1-1-1 0 0,0 0 0 0 0,16-1 0 0 0,-5-1-59 0 0,0-1-1 0 0,-1-1 1 0 0,1-1-1 0 0,39-13 0 0 0,-52 14-255 0 0,0-1 0 0 0,-1 0-1 0 0,0-1 1 0 0,0 0 0 0 0,0-1-1 0 0,0 0 1 0 0,-1 0 0 0 0,0-1-1 0 0,0-1 1 0 0,-1 1-1 0 0,0-1 1 0 0,8-10 0 0 0,-14 16 99 0 0,-1 0 0 0 0,1-1 0 0 0,0 1 0 0 0,-1 0 0 0 0,0-1 0 0 0,1 1 0 0 0,-1 0 0 0 0,0-1 0 0 0,0 1 0 0 0,0-1 0 0 0,-1 0 0 0 0,1 1 0 0 0,-1-1 0 0 0,1 0 0 0 0,-1 1 0 0 0,0-1 0 0 0,0 0 0 0 0,0 1 0 0 0,-1-1 0 0 0,1 0 0 0 0,0 0 0 0 0,-1 1 0 0 0,0-1 0 0 0,0 1 0 0 0,1-1 0 0 0,-2 1 0 0 0,1-1 0 0 0,0 1 0 0 0,0-1 0 0 0,-1 1 0 0 0,1 0 0 0 0,-1 0 0 0 0,0 0 0 0 0,0 0 0 0 0,-3-3 0 0 0,0 1 99 0 0,-1 0-1 0 0,1 0 1 0 0,-1 1-1 0 0,0 0 0 0 0,-1 0 1 0 0,1 0-1 0 0,0 1 1 0 0,-1 0-1 0 0,0 0 1 0 0,1 0-1 0 0,-1 1 0 0 0,0 0 1 0 0,-7 0-1 0 0,-6 2 119 0 0,0 0 0 0 0,-1 2 0 0 0,2 0 0 0 0,-1 1 0 0 0,0 1 0 0 0,1 1 0 0 0,0 0 0 0 0,0 2-1 0 0,1 0 1 0 0,0 1 0 0 0,-30 20 0 0 0,41-23-131 0 0,0-1-1 0 0,0 1 1 0 0,1 1 0 0 0,-1-1-1 0 0,2 1 1 0 0,-1 0-1 0 0,1 1 1 0 0,0-1-1 0 0,0 1 1 0 0,1 0-1 0 0,0 0 1 0 0,0 0 0 0 0,1 1-1 0 0,0-1 1 0 0,1 1-1 0 0,0 0 1 0 0,0-1-1 0 0,1 1 1 0 0,0 0-1 0 0,0 0 1 0 0,1 0 0 0 0,1 0-1 0 0,-1 0 1 0 0,1 0-1 0 0,1 0 1 0 0,0 0-1 0 0,0 0 1 0 0,0-1-1 0 0,1 1 1 0 0,1-1 0 0 0,-1 0-1 0 0,1 1 1 0 0,1-2-1 0 0,0 1 1 0 0,0-1-1 0 0,9 12 1 0 0,-3-8-50 0 0,1 0 0 0 0,0 0 0 0 0,1-1-1 0 0,0-1 1 0 0,0 0 0 0 0,1-1 0 0 0,0-1 0 0 0,16 7 0 0 0,2-2-555 0 0,2-1 0 0 0,54 11 0 0 0,-56-16 499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5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95 14507 0 0,'0'0'24'0'0,"0"0"0"0"0,0-1 1 0 0,-1 1-1 0 0,1 0 0 0 0,0-1 0 0 0,0 1 0 0 0,-1 0 0 0 0,1-1 1 0 0,0 1-1 0 0,-1 0 0 0 0,1 0 0 0 0,0-1 0 0 0,-1 1 0 0 0,1 0 1 0 0,0 0-1 0 0,-1 0 0 0 0,1 0 0 0 0,-1-1 0 0 0,1 1 1 0 0,0 0-1 0 0,-1 0 0 0 0,1 0 0 0 0,-1 0 0 0 0,1 0 0 0 0,0 0 1 0 0,-1 0-1 0 0,1 0 0 0 0,-1 0 0 0 0,1 0 0 0 0,0 0 0 0 0,-1 0 1 0 0,1 1-1 0 0,-1-1 0 0 0,1 0 0 0 0,0 0 0 0 0,-1 0 0 0 0,0 1 1 0 0,1-1-45 0 0,0 1 1 0 0,0 0 0 0 0,0-1-1 0 0,-1 1 1 0 0,1-1 0 0 0,0 1-1 0 0,0 0 1 0 0,0-1 0 0 0,0 1-1 0 0,0 0 1 0 0,0 0 0 0 0,0-1-1 0 0,0 1 1 0 0,0 0 0 0 0,1-1-1 0 0,-1 1 1 0 0,0-1 0 0 0,0 1-1 0 0,1 0 1 0 0,-1-1 0 0 0,0 1 0 0 0,0-1-1 0 0,2 2 1 0 0,2 4 70 0 0,0-1 1 0 0,1 1-1 0 0,0-1 0 0 0,0 0 1 0 0,0 0-1 0 0,1 0 0 0 0,-1-1 1 0 0,1 0-1 0 0,0 0 0 0 0,1-1 1 0 0,-1 0-1 0 0,1 0 0 0 0,-1 0 1 0 0,1-1-1 0 0,0 1 0 0 0,0-2 1 0 0,8 2-1 0 0,6 0 40 0 0,0 0 0 0 0,0-2 1 0 0,-1 0-1 0 0,37-5 0 0 0,-39 2-327 0 0,0-1 1 0 0,1-1-1 0 0,-1-1 0 0 0,-1-1 0 0 0,27-12 0 0 0,-32 13-575 0 0,-2-1-1 0 0,1 0 1 0 0,-1 0-1 0 0,0-1 1 0 0,0 0-1 0 0,-1-1 1 0 0,0 0-1 0 0,0-1 1 0 0,11-14-1 0 0,-19 22 714 0 0,0 0 1 0 0,0 0-1 0 0,0-1 0 0 0,0 1 0 0 0,0-1 0 0 0,0 1 1 0 0,-1-1-1 0 0,1 1 0 0 0,0-1 0 0 0,-1 1 0 0 0,1-1 1 0 0,-1 0-1 0 0,0 1 0 0 0,1-1 0 0 0,-1 0 0 0 0,0 1 1 0 0,0-1-1 0 0,0 0 0 0 0,0 0 0 0 0,-1 1 1 0 0,1-1-1 0 0,-1-1 0 0 0,1 1 156 0 0,-1 1-1 0 0,0 0 1 0 0,-1-1-1 0 0,1 1 1 0 0,0 0 0 0 0,0 0-1 0 0,0 0 1 0 0,-1 0 0 0 0,1 0-1 0 0,0 0 1 0 0,-1 0-1 0 0,1 1 1 0 0,-1-1 0 0 0,1 0-1 0 0,-1 1 1 0 0,1-1 0 0 0,-1 1-1 0 0,-2-1 1 0 0,-4 0 394 0 0,-1 0 1 0 0,0 0-1 0 0,0 1 0 0 0,0 0 1 0 0,0 0-1 0 0,0 1 0 0 0,-10 2 1 0 0,-1 3-26 0 0,0 1 0 0 0,0 0 0 0 0,0 2 0 0 0,1 0 0 0 0,0 1 1 0 0,-21 15-1 0 0,8-2 64 0 0,0 1 0 0 0,-39 41 0 0 0,63-57-383 0 0,0 1 0 0 0,0 0 1 0 0,1 0-1 0 0,0 0 0 0 0,0 1 0 0 0,1 0 0 0 0,1 0 0 0 0,-5 12 0 0 0,9-19-72 0 0,0 1 0 0 0,0-1 0 0 0,0 0 0 0 0,0 1 0 0 0,1-1 0 0 0,0 1-1 0 0,-1-1 1 0 0,1 1 0 0 0,0-1 0 0 0,1 0 0 0 0,-1 1 0 0 0,1-1 0 0 0,-1 1 0 0 0,1-1 0 0 0,0 0 0 0 0,1 0 0 0 0,-1 1-1 0 0,0-1 1 0 0,1 0 0 0 0,0 0 0 0 0,-1 0 0 0 0,1-1 0 0 0,0 1 0 0 0,1 0 0 0 0,-1-1 0 0 0,0 1 0 0 0,1-1-1 0 0,0 0 1 0 0,-1 1 0 0 0,1-1 0 0 0,5 2 0 0 0,8 5-8 0 0,1 0 1 0 0,0-1-1 0 0,0-1 0 0 0,1-1 1 0 0,0 0-1 0 0,0-2 0 0 0,36 6 1 0 0,135 0-2404 0 0,-165-10 2159 0 0,29 1-383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5.9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694 0 13563 0 0,'-20'31'247'0'0,"1"1"0"0"0,2 0 0 0 0,1 1 0 0 0,1 1 1 0 0,3 0-1 0 0,0 1 0 0 0,-9 51 0 0 0,12-37-83 0 0,2 0 1 0 0,2 1-1 0 0,3 0 1 0 0,7 96-1 0 0,-3-122-84 0 0,10 40-1 0 0,-5-44 37 0 0,-4-13 722 0 0,-5-16-604 0 0,-9-17-134 0 0,-5-3-105 0 0,-2 0 0 0 0,-39-48 0 0 0,48 67 2 0 0,0 1-1 0 0,0 0 1 0 0,-1 1-1 0 0,0 0 1 0 0,0 1-1 0 0,-1 0 1 0 0,0 1-1 0 0,0 0 1 0 0,-1 0-1 0 0,-22-6 1 0 0,15 6 51 0 0,0 2 0 0 0,-1 0 0 0 0,0 1 0 0 0,1 1 1 0 0,-1 1-1 0 0,0 1 0 0 0,0 1 0 0 0,0 0 0 0 0,-35 8 0 0 0,49-7 5 0 0,0 0 0 0 0,0 0 0 0 0,1 1-1 0 0,-1-1 1 0 0,1 1 0 0 0,0 1 0 0 0,0-1 0 0 0,0 1 0 0 0,0-1-1 0 0,1 1 1 0 0,-1 1 0 0 0,1-1 0 0 0,0 1 0 0 0,0-1-1 0 0,-5 10 1 0 0,7-11-28 0 0,1 0 1 0 0,-1 1-1 0 0,1-1 0 0 0,0 1 1 0 0,0-1-1 0 0,0 1 0 0 0,0 0 0 0 0,1-1 1 0 0,-1 1-1 0 0,1 0 0 0 0,0-1 0 0 0,0 1 1 0 0,0 0-1 0 0,1-1 0 0 0,-1 1 0 0 0,1 0 1 0 0,0-1-1 0 0,0 1 0 0 0,0-1 0 0 0,1 1 1 0 0,-1-1-1 0 0,1 1 0 0 0,0-1 0 0 0,0 0 1 0 0,0 0-1 0 0,4 5 0 0 0,2 1 9 0 0,1 0 1 0 0,0-1-1 0 0,0 0 0 0 0,1 0 0 0 0,0-1 1 0 0,21 11-1 0 0,72 29-85 0 0,-83-39-15 0 0,37 14-430 0 0,102 25 1 0 0,-74-28 451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0:5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1104 2361 0 0,'-11'-7'948'0'0,"-4"-2"183"0"0,10 7-939 0 0,4 2-183 0 0,2 1-221 0 0,-1 1 186 0 0,0-1 0 0 0,1 1 0 0 0,-1-1 0 0 0,1 1 0 0 0,0-1 0 0 0,-1 0-1 0 0,1 1 1 0 0,0-1 0 0 0,0 0 0 0 0,-1 0 0 0 0,1 0 0 0 0,0 1 0 0 0,1-1-1 0 0,-1 0 1 0 0,0 0 0 0 0,0 0 0 0 0,0 0 0 0 0,0-1 0 0 0,1 1-1 0 0,-1 0 1 0 0,3 0 0 0 0,1 2 99 0 0,1-1 0 0 0,0 0-1 0 0,0 0 1 0 0,-1 0 0 0 0,10 1-1 0 0,101 16-177 0 0,-56-7 1173 0 0,1-4-1 0 0,72 2 0 0 0,36-19 954 0 0,-1-1-1778 0 0,-83 9-275 0 0,218 11-1048 0 0,-39 9 1126 0 0,-34-3 3 0 0,-46 6 173 0 0,49 6 359 0 0,-172-24-404 0 0,111-7-1 0 0,-93 0-30 0 0,117 10 0 0 0,-15 1-35 0 0,134-7 121 0 0,-121 8-210 0 0,2 1 55 0 0,275-12 209 0 0,-206-8 72 0 0,-106 2 286 0 0,219-21 483 0 0,-102-27 1507 0 0,-154 28-2202 0 0,102-37 1144 0 0,-209 58-1216 0 0,-1 0 0 0 0,22-14-1 0 0,5-2-208 0 0,22-3-127 0 0,-47 20 17 0 0,0 0 1 0 0,0-1-1 0 0,-1-1 1 0 0,0 0 0 0 0,26-19-1 0 0,-29 16 28 0 0,-1 1-1 0 0,-1-2 1 0 0,0 1 0 0 0,0-1-1 0 0,-1-1 1 0 0,-1 0-1 0 0,0 0 1 0 0,8-17 0 0 0,7-19 61 0 0,-12 26-36 0 0,0-1 0 0 0,11-36 0 0 0,-16 37-91 0 0,-3 14-1 0 0,0-1 1 0 0,-1 1 0 0 0,0-1-1 0 0,-1 0 1 0 0,1-13-1 0 0,-2 17-24 0 0,-1 0-1 0 0,0 0 0 0 0,0 1 0 0 0,0-1 1 0 0,-1 0-1 0 0,0 0 0 0 0,0 1 1 0 0,0-1-1 0 0,0 1 0 0 0,-1 0 1 0 0,0-1-1 0 0,0 1 0 0 0,-1 1 0 0 0,0-1 1 0 0,1 0-1 0 0,-7-4 0 0 0,-7-7-275 0 0,-1 1 0 0 0,-37-24 0 0 0,5 5-50 0 0,37 24 48 0 0,-1 2 1 0 0,0 0-1 0 0,0 0 1 0 0,-1 1-1 0 0,-26-8 1 0 0,-83-18-683 0 0,41 13 806 0 0,48 10 154 0 0,-186-48-475 0 0,47 29 99 0 0,-91 9 228 0 0,-11 0 151 0 0,87 0 91 0 0,-95-4-40 0 0,175 15-119 0 0,1 1 31 0 0,-295-31 151 0 0,248 26-594 0 0,-213 8 1 0 0,206 6 335 0 0,-419 43-401 0 0,332-18 26 0 0,-173 24 153 0 0,202-28 518 0 0,-36 7 37 0 0,230-22-176 0 0,0 0 0 0 0,-27 12 0 0 0,24-8-1 0 0,-34 8 0 0 0,-57 12 26 0 0,-56 22 18 0 0,171-51-37 0 0,-55 15 2 0 0,-17 6-93 0 0,27-2-66 0 0,-154 79-214 0 0,150-69 333 0 0,34-16 29 0 0,-30 31 0 0 0,19-10 202 0 0,26-30-137 0 0,0 1 0 0 0,0 1 0 0 0,1-1-1 0 0,1 1 1 0 0,-1 0 0 0 0,-2 8-1 0 0,-4 10-28 0 0,7-18-27 0 0,0 0 0 0 0,0 1-1 0 0,0 0 1 0 0,-1 11 0 0 0,-3 8-108 0 0,6-24 100 0 0,0-1 1 0 0,0 1 0 0 0,0-1 0 0 0,0 1-1 0 0,1-1 1 0 0,-1 1 0 0 0,1-1 0 0 0,0 1 0 0 0,0 0-1 0 0,0-1 1 0 0,1 5 0 0 0,1 21-60 0 0,-2-25 68 0 0,0 0 0 0 0,0-1 0 0 0,0 1 0 0 0,0 0 0 0 0,0-1 0 0 0,1 1 0 0 0,0 0 0 0 0,0-1 0 0 0,0 1 0 0 0,2 4 0 0 0,-3-8-13 0 0,2 15-32 0 0,1-1-1 0 0,0 0 1 0 0,1 0 0 0 0,11 27 0 0 0,-6-15 25 0 0,-7-18 9 0 0,24 23 167 0 0,60 40 264 0 0,-79-65-400 0 0,17 6 233 0 0,8-2-218 0 0,-24-8 2 0 0,28 0 1003 0 0,-5 5-984 0 0,-23-5-2 0 0,0-2 73 0 0,77-2 130 0 0,-84 2-212 0 0,2 0-37 0 0,188-2 73 0 0,-106 3-60 0 0,-74-1-23 0 0,1-1-7 0 0,-1 1 0 0 0,1 0 1 0 0,0 1-1 0 0,-1 0 0 0 0,1 1 0 0 0,0 0 1 0 0,-1 1-1 0 0,17 6 0 0 0,-26-8-2 0 0,0 1 0 0 0,-1-1-1 0 0,1 1 1 0 0,0-1 0 0 0,0 1 0 0 0,-1 0-1 0 0,1-1 1 0 0,-1 1 0 0 0,1 0-1 0 0,-1 0 1 0 0,0 0 0 0 0,1 0-1 0 0,-1 1 1 0 0,0-1 0 0 0,-1 0-1 0 0,1 0 1 0 0,0 1 0 0 0,-1-1-1 0 0,1 0 1 0 0,-1 1 0 0 0,0-1 0 0 0,0 1-1 0 0,0-1 1 0 0,0 0 0 0 0,0 4-1 0 0,-4 5-98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3033 0 0,'1'-2'109'0'0,"0"1"1"0"0,0 0-1 0 0,0-1 1 0 0,1 1 0 0 0,-1 0-1 0 0,0 0 1 0 0,1-1-1 0 0,-1 1 1 0 0,1 0 0 0 0,0 1-1 0 0,-1-1 1 0 0,1 0-1 0 0,0 0 1 0 0,-1 1-1 0 0,1-1 1 0 0,0 1 0 0 0,0-1-1 0 0,-1 1 1 0 0,1 0-1 0 0,3 0 1 0 0,24-3-293 0 0,-14 3 213 0 0,61-3 100 0 0,39-6 206 0 0,-5 0-47 0 0,246-14 385 0 0,794-39 94 0 0,700 23-207 0 0,-1813 38-601 0 0,-11 0-489 0 0,-1 1 1 0 0,49 6-1 0 0,-56-3 481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 1768 0 0,'-2'-9'1305'0'0,"2"3"-329"0"0,0 3 960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3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1120 8 0 0,'0'0'4081'0'0,"-6"-6"-3929"0"0,3-4 720 0 0,0-7-864 0 0,0-6 208 0 0</inkml:trace>
  <inkml:trace contextRef="#ctx0" brushRef="#br0" timeOffset="1">107 26 9978 0 0,'-6'-10'-176'0'0,"2"3"-72"0"0,2 4 0 0 0,-1-3-128 0 0,-3 6-4601 0 0,-25 17 4305 0 0,25-9-96 0 0,-2 1-9 0 0,1 1-47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3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24 675 3601 0 0,'0'0'228'0'0,"-1"1"0"0"0,1-1 0 0 0,-1 0 0 0 0,1 1 0 0 0,-1-1 0 0 0,1 0 0 0 0,-1 0 0 0 0,0 1 0 0 0,1-1 0 0 0,-1 0 0 0 0,1 0 0 0 0,-1 0 0 0 0,0 0 0 0 0,1 0 0 0 0,-1 0-1 0 0,0 0 1 0 0,1 0 0 0 0,-1 0 0 0 0,1 0 0 0 0,-1 0 0 0 0,0-1 0 0 0,1 1 0 0 0,-1 0 0 0 0,1 0 0 0 0,-1 0 0 0 0,1-1 0 0 0,-1 1 0 0 0,1 0 0 0 0,-1-1 0 0 0,1 1 0 0 0,-1-1 0 0 0,1 1 0 0 0,-1 0 0 0 0,1-1 0 0 0,-1 1 0 0 0,1-1 0 0 0,-1 0 0 0 0,-1-15 4211 0 0,3 1-5843 0 0,7-27 1708 0 0,1 1-1 0 0,3 0 1 0 0,26-63-1 0 0,-19 53-127 0 0,-6 22-95 0 0,1 0 1 0 0,18-28-1 0 0,2-3 95 0 0,-3-11 66 0 0,-25 52-143 0 0,1 1 0 0 0,1 1 0 0 0,19-31-1 0 0,-26 47-197 0 0,-1 0-1 0 0,1 0 0 0 0,-1 0 1 0 0,1 0-1 0 0,0 1 0 0 0,0-1 1 0 0,-1 0-1 0 0,1 1 0 0 0,0-1 1 0 0,0 0-1 0 0,0 1 0 0 0,0-1 0 0 0,0 1 1 0 0,0-1-1 0 0,0 1 0 0 0,0 0 1 0 0,0-1-1 0 0,0 1 0 0 0,0 0 1 0 0,0 0-1 0 0,0 0 0 0 0,0-1 0 0 0,0 1 1 0 0,0 0-1 0 0,0 0 0 0 0,0 1 1 0 0,0-1-1 0 0,0 0 0 0 0,0 0 1 0 0,0 0-1 0 0,0 1 0 0 0,0-1 1 0 0,0 0-1 0 0,0 1 0 0 0,0-1 0 0 0,0 1 1 0 0,1 1-1 0 0,4 2-400 0 0,-1 0 0 0 0,0 1 1 0 0,0 0-1 0 0,8 9 0 0 0,-6-6 594 0 0,180 223-1295 0 0,23 25 1363 0 0,-203-248-166 0 0,29 34 428 0 0,-33-39-375 0 0,-1 0 1 0 0,0 0 0 0 0,0 0-1 0 0,-1 1 1 0 0,1-1-1 0 0,-1 0 1 0 0,0 1 0 0 0,1 0-1 0 0,-2-1 1 0 0,1 1 0 0 0,1 7-1 0 0,-2-10-115 0 0,-1 0 0 0 0,1 0 0 0 0,0 0 0 0 0,0 0 0 0 0,0 0 0 0 0,-1 0 0 0 0,1 0 0 0 0,0 0 0 0 0,-1 0 0 0 0,1 0 0 0 0,-1 0 0 0 0,1-1 0 0 0,-1 1 0 0 0,1 0 0 0 0,-1 0 0 0 0,0 0 0 0 0,1-1 0 0 0,-1 1 0 0 0,0 0 0 0 0,0-1 0 0 0,1 1 0 0 0,-3 0 0 0 0,-3 0 33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4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6 220 1472 0 0,'-1'-6'1001'0'0,"-1"0"0"0"0,1 0-1 0 0,0 0 1 0 0,1 0-1 0 0,-1-6 1 0 0,7-57 1618 0 0,-1 26-1041 0 0,-4-21 257 0 0,-1 63-1769 0 0,-1 19-7127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6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130 453 8674 0 0,'0'0'707'0'0,"1"13"-4180"0"0,5 27 4116 0 0,-5-37-617 0 0,0-1 0 0 0,-1 1 0 0 0,1-1 0 0 0,0 1 0 0 0,1-1 0 0 0,-1 0 0 0 0,0 1 0 0 0,1-1 0 0 0,-1 0 0 0 0,1 0 0 0 0,-1 0 0 0 0,1 0 0 0 0,0 0 0 0 0,0 0 0 0 0,0-1 0 0 0,3 3 0 0 0</inkml:trace>
  <inkml:trace contextRef="#ctx0" brushRef="#br0" timeOffset="1">35 85 12203 0 0,'-34'-84'925'0'0,"33"83"-936"0"0,4 2-940 0 0,0-1 824 0 0,0 1 1 0 0,0 0 0 0 0,0 0-1 0 0,0 0 1 0 0,0 0 0 0 0,0 0-1 0 0,0 1 1 0 0,-1-1 0 0 0,1 1-1 0 0,0-1 1 0 0,-1 1 0 0 0,5 4-1 0 0,31 35-1580 0 0,-18-20 1199 0 0,-1-1 434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55.0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656 0 9930 0 0,'-46'45'861'0'0,"-68"85"1"0"0,56-61-483 0 0,-42 43-144 0 0,-70 85-84 0 0,136-154-84 0 0,3 3-1 0 0,-45 81 0 0 0,69-113-92 0 0,-12 29-810 0 0,19-42 3 0 0,8 1-1582 0 0,-7-2 2334 0 0,-1 1-1 0 0,1-1 1 0 0,-1 0-1 0 0,1 0 0 0 0,-1 0 1 0 0,1 0-1 0 0,-1 0 1 0 0,1 0-1 0 0,-1 0 1 0 0,1 0-1 0 0,0 0 1 0 0,-1 0-1 0 0,1 0 1 0 0,-1 0-1 0 0,1 0 1 0 0,-1 0-1 0 0,1 0 1 0 0,-1 0-1 0 0,1-1 1 0 0,-1 1-1 0 0,1 0 1 0 0,0-1-1 0 0,11-6-1941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4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1144 0 0,'2'9'5849'0'0,"-1"-9"-5464"0"0,1 0 7 0 0,16-15-192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128 108 1928 0 0,'-2'-5'-83'0'0,"-1"0"0"0"0,1 0 0 0 0,1 0 0 0 0,-1 0 0 0 0,1 0 0 0 0,-2-11 0 0 0,2-4 3642 0 0,-1 18-2858 0 0,1 1-1 0 0,-1-1 1 0 0,0 0-1 0 0,0 1 1 0 0,0 0-1 0 0,0-1 1 0 0,0 1-1 0 0,0 0 1 0 0,-4-1-1 0 0,-9-7 2514 0 0,14 7-3101 0 0,0 1 1 0 0,0 0 0 0 0,0-1 0 0 0,0 1 0 0 0,0 0 0 0 0,-1 0 0 0 0,1 0 0 0 0,0 0 0 0 0,-1 0-1 0 0,1 0 1 0 0,0 0 0 0 0,-1 1 0 0 0,1-1 0 0 0,-1 0 0 0 0,0 1 0 0 0,1-1 0 0 0,-1 1 0 0 0,1 0-1 0 0,-3-1 1 0 0,3 2-119 0 0,0 0-1 0 0,-1 0 1 0 0,1 1-1 0 0,0-1 1 0 0,0 0-1 0 0,0 1 1 0 0,0-1-1 0 0,0 0 1 0 0,1 1-1 0 0,-1-1 1 0 0,0 1-1 0 0,1-1 0 0 0,-1 1 1 0 0,1-1-1 0 0,-1 1 1 0 0,1 0-1 0 0,0-1 1 0 0,0 1-1 0 0,-1 2 1 0 0,-11 69 142 0 0,2 1 0 0 0,4 0 0 0 0,3 1 0 0 0,8 82 0 0 0,48 299 187 0 0,-32-304-92 0 0,-6 25 520 0 0,-16-102 3160 0 0,0-75-4507 0 0,1 0 316 0 0,-1 0-1 0 0,0 1 0 0 0,1-1 1 0 0,-1 0-1 0 0,0 0 1 0 0,1 0-1 0 0,-1-1 0 0 0,1 1 1 0 0,-1 0-1 0 0,0 0 0 0 0,1 0 1 0 0,-1 0-1 0 0,1-1 1 0 0,-1 1-1 0 0,1 0 0 0 0,-1 0 1 0 0,0-1-1 0 0,1 1 1 0 0,-1 0-1 0 0,0-1 0 0 0,-14-17-711 0 0,10 2 767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 13043 0 0,'-2'2'-10'0'0,"1"0"1"0"0,0 0 0 0 0,-1 1-1 0 0,1-1 1 0 0,0 0 0 0 0,0 1-1 0 0,1-1 1 0 0,-1 1 0 0 0,0-1-1 0 0,1 1 1 0 0,0 0-1 0 0,0-1 1 0 0,-1 1 0 0 0,2 2-1 0 0,2 45-457 0 0,-2-36 556 0 0,13 248 1428 0 0,-2-18-193 0 0,-6-77 3482 0 0,-5-170-4565 0 0,10-52-191 0 0,2 1 0 0 0,3 0 0 0 0,43-98 0 0 0,-59 151-67 0 0,0 0-1 0 0,0 1 1 0 0,0-1-1 0 0,0 1 1 0 0,1-1-1 0 0,-1 0 1 0 0,0 1-1 0 0,0-1 1 0 0,1 1-1 0 0,-1-1 1 0 0,0 1-1 0 0,1-1 1 0 0,-1 1-1 0 0,1-1 1 0 0,-1 1-1 0 0,1-1 1 0 0,-1 1-1 0 0,1 0 1 0 0,-1-1-1 0 0,1 1 1 0 0,-1 0-1 0 0,1-1 1 0 0,-1 1-1 0 0,1 0 1 0 0,-1 0-1 0 0,1-1 1 0 0,0 1-1 0 0,-1 0 1 0 0,1 0-1 0 0,0 0 1 0 0,-1 0-1 0 0,1 0 1 0 0,-1 0-1 0 0,1 0 1 0 0,0 0-1 0 0,-1 0 1 0 0,1 0-1 0 0,-1 0 1 0 0,1 1-1 0 0,0-1 1 0 0,-1 0-1 0 0,1 0 1 0 0,-1 0-1 0 0,1 1 1 0 0,0-1-1 0 0,-1 0 1 0 0,1 1-1 0 0,-1-1 1 0 0,1 1-1 0 0,-1-1 1 0 0,0 0-1 0 0,1 1 1 0 0,-1-1-1 0 0,1 1 1 0 0,-1-1-1 0 0,0 1 0 0 0,1 0 1 0 0,-1 0 0 0 0,18 35-1068 0 0,1 27 689 0 0,-9-25 504 0 0,19 44 0 0 0,-25-73-525 0 0,0 0 1 0 0,1 0 0 0 0,0 0-1 0 0,0-1 1 0 0,1 1 0 0 0,0-1-1 0 0,1-1 1 0 0,-1 1-1 0 0,15 11 1 0 0,-6-10 123 0 0,2-4-458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7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13 15155 0 0,'-2'-2'156'0'0,"-1"0"0"0"0,0 1 0 0 0,1 0 0 0 0,-1 0 0 0 0,1 0 0 0 0,-1 0-1 0 0,0 0 1 0 0,0 0 0 0 0,0 1 0 0 0,0-1 0 0 0,1 1 0 0 0,-1 0 0 0 0,0 0 0 0 0,0 0-1 0 0,0 0 1 0 0,0 0 0 0 0,0 1 0 0 0,0-1 0 0 0,-2 2 0 0 0,-1 0-55 0 0,1 0 1 0 0,-1 1-1 0 0,1-1 1 0 0,0 1 0 0 0,0 1-1 0 0,0-1 1 0 0,1 1-1 0 0,-1 0 1 0 0,-4 4-1 0 0,0 2-80 0 0,0 0-1 0 0,1 1 0 0 0,0 0 1 0 0,1 0-1 0 0,0 1 0 0 0,1 0 0 0 0,-9 23 1 0 0,12-26-47 0 0,0 0 0 0 0,1-1 0 0 0,0 1 1 0 0,1 0-1 0 0,0 0 0 0 0,0 0 0 0 0,1 0 1 0 0,0 0-1 0 0,0 0 0 0 0,1 0 0 0 0,4 17 0 0 0,-5-25 31 0 0,1 0-1 0 0,-1 0 0 0 0,0 0 0 0 0,1-1 0 0 0,-1 1 1 0 0,1 0-1 0 0,-1 0 0 0 0,1 0 0 0 0,-1 0 1 0 0,1-1-1 0 0,-1 1 0 0 0,1 0 0 0 0,0-1 0 0 0,-1 1 1 0 0,1 0-1 0 0,0-1 0 0 0,0 1 0 0 0,0-1 0 0 0,-1 1 1 0 0,1-1-1 0 0,0 1 0 0 0,0-1 0 0 0,0 0 1 0 0,0 1-1 0 0,0-1 0 0 0,0 0 0 0 0,0 0 0 0 0,0 0 1 0 0,1 0-1 0 0,-1 0 7 0 0,1-1 0 0 0,0 1 0 0 0,0-1 0 0 0,-1 0 0 0 0,1 0 0 0 0,0 0 0 0 0,-1 0 0 0 0,1 0 1 0 0,-1 0-1 0 0,1-1 0 0 0,-1 1 0 0 0,0 0 0 0 0,3-3 0 0 0,3-6 27 0 0,0 0-1 0 0,0-1 1 0 0,6-13 0 0 0,-5 7 112 0 0,0 0 0 0 0,-2 0 0 0 0,0-1 0 0 0,7-33 0 0 0,-13 50-155 0 0,0 1 0 0 0,0 0-1 0 0,0 0 1 0 0,0 0 0 0 0,0-1-1 0 0,0 1 1 0 0,0 0 0 0 0,0 0-1 0 0,0 0 1 0 0,0 0 0 0 0,0-1-1 0 0,0 1 1 0 0,0 0 0 0 0,1 0-1 0 0,-1 0 1 0 0,0 0 0 0 0,0 0-1 0 0,0-1 1 0 0,0 1 0 0 0,0 0-1 0 0,0 0 1 0 0,1 0 0 0 0,-1 0-1 0 0,0 0 1 0 0,0 0 0 0 0,0 0-1 0 0,0-1 1 0 0,1 1 0 0 0,-1 0 0 0 0,0 0-1 0 0,0 0 1 0 0,0 0 0 0 0,0 0-1 0 0,1 0 1 0 0,-1 0 0 0 0,0 0-1 0 0,0 0 1 0 0,0 0 0 0 0,1 0-1 0 0,-1 0 1 0 0,0 0 0 0 0,0 0-1 0 0,0 0 1 0 0,0 0 0 0 0,1 0-1 0 0,-1 1 1 0 0,0-1 0 0 0,12 8-110 0 0,8 18-9 0 0,-1 29-31 0 0,6 15 213 0 0,-23-66-362 0 0,0 1-1 0 0,0-1 0 0 0,0 0 1 0 0,1 0-1 0 0,0 0 1 0 0,0-1-1 0 0,0 1 0 0 0,0 0 1 0 0,1-1-1 0 0,0 0 1 0 0,7 5-1 0 0,-10-7 164 0 0,1 0 1 0 0,0 0-1 0 0,0 0 1 0 0,0-1-1 0 0,-1 1 0 0 0,1-1 1 0 0,0 1-1 0 0,0-1 0 0 0,0 0 1 0 0,3 0-1 0 0,8-1-27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7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10 16315 0 0,'0'0'36'0'0,"0"0"-1"0"0,-1 0 1 0 0,1 0-1 0 0,-1 0 0 0 0,1 0 1 0 0,0 0-1 0 0,-1 0 1 0 0,1 1-1 0 0,-1-1 0 0 0,1 0 1 0 0,0 0-1 0 0,-1 0 0 0 0,1 1 1 0 0,0-1-1 0 0,0 0 1 0 0,-1 1-1 0 0,1-1 0 0 0,0 0 1 0 0,-1 0-1 0 0,1 1 1 0 0,0-1-1 0 0,0 0 0 0 0,0 1 1 0 0,-1-1-1 0 0,1 1 0 0 0,0-1 1 0 0,0 0-1 0 0,0 1 1 0 0,0-1-1 0 0,0 0 0 0 0,0 1 1 0 0,0-1-1 0 0,0 1 1 0 0,0 0-1 0 0,1 22 292 0 0,15 32-334 0 0,-12-44 341 0 0,-1 0-262 0 0,1 0 1 0 0,0 0-1 0 0,1-1 1 0 0,0 1-1 0 0,1-1 0 0 0,0 0 1 0 0,1-1-1 0 0,0 0 1 0 0,0 0-1 0 0,1 0 1 0 0,0-1-1 0 0,18 14 0 0 0,-25-21-36 0 0,0 0 0 0 0,0-1 0 0 0,0 1 0 0 0,0-1-1 0 0,0 0 1 0 0,1 1 0 0 0,-1-1 0 0 0,0 0-1 0 0,0 0 1 0 0,0 1 0 0 0,0-1 0 0 0,0 0 0 0 0,1 0-1 0 0,-1 0 1 0 0,0-1 0 0 0,0 1 0 0 0,0 0-1 0 0,0 0 1 0 0,1-1 0 0 0,-1 1 0 0 0,0 0 0 0 0,0-1-1 0 0,1 0 1 0 0,2-1 23 0 0,-1 0 0 0 0,0-1 0 0 0,0 1-1 0 0,0-1 1 0 0,-1 0 0 0 0,1 1 0 0 0,3-5 0 0 0,2-6-2 0 0,0 1 1 0 0,12-24-1 0 0,-9 11-1091 0 0,13-43 1 0 0,-11 5-7554 0 0,-13 55 5856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48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57 227 15235 0 0,'0'0'328'0'0,"14"0"849"0"0,-8 0-1076 0 0,0-1 1 0 0,-1 0 0 0 0,1 0 0 0 0,0-1-1 0 0,-1 1 1 0 0,1-1 0 0 0,-1-1 0 0 0,0 1 0 0 0,0-1-1 0 0,0 0 1 0 0,0 0 0 0 0,0 0 0 0 0,0-1-1 0 0,-1 1 1 0 0,6-7 0 0 0,4-4 20 0 0,-1 0 0 0 0,-1 0 0 0 0,13-20 0 0 0,-22 29-71 0 0,0 1 0 0 0,0-1 0 0 0,-1 0 0 0 0,1 0 0 0 0,-1 0 0 0 0,-1 0 0 0 0,1-1 0 0 0,-1 1 0 0 0,0 0 0 0 0,0-1 0 0 0,0 1 0 0 0,-1-1 0 0 0,0 1 0 0 0,0 0 0 0 0,0-1 0 0 0,-2-5 0 0 0,2 10-46 0 0,0 0 0 0 0,0 1 0 0 0,0-1 0 0 0,0 1 0 0 0,-1-1 0 0 0,1 0 0 0 0,0 1 0 0 0,0-1 0 0 0,-1 0 0 0 0,1 1 0 0 0,0-1 0 0 0,-1 1 0 0 0,1-1 0 0 0,-1 1 0 0 0,1-1 0 0 0,-1 1 0 0 0,1-1 0 0 0,-1 1 0 0 0,1 0 0 0 0,-1-1 0 0 0,1 1 0 0 0,-1-1 0 0 0,1 1 0 0 0,-1 0 0 0 0,0 0 0 0 0,1-1 0 0 0,-1 1 0 0 0,0 0 0 0 0,1 0 0 0 0,-2 0 0 0 0,-1 0-19 0 0,1 0 0 0 0,0 0 0 0 0,0 1 0 0 0,0-1 0 0 0,-1 1 0 0 0,1 0 0 0 0,0 0 0 0 0,0-1 0 0 0,-3 3 0 0 0,-39 29-397 0 0,43-32 408 0 0,-18 19 195 0 0,1 1-1 0 0,1 0 1 0 0,0 2-1 0 0,2 0 1 0 0,0 0-1 0 0,2 1 1 0 0,-20 47-1 0 0,31-65-102 0 0,-1 0-1 0 0,1 0 0 0 0,1 1 0 0 0,-1-1 0 0 0,1 0 0 0 0,0 1 1 0 0,0 0-1 0 0,1-1 0 0 0,-1 1 0 0 0,1 0 0 0 0,0-1 0 0 0,2 11 1 0 0,0-12-62 0 0,-1 0 1 0 0,1 0-1 0 0,-1-1 1 0 0,1 1 0 0 0,0-1-1 0 0,0 1 1 0 0,1-1 0 0 0,-1 0-1 0 0,1 1 1 0 0,0-1-1 0 0,0-1 1 0 0,0 1 0 0 0,0 0-1 0 0,0-1 1 0 0,0 1 0 0 0,1-1-1 0 0,-1 0 1 0 0,7 2-1 0 0,5 3-23 0 0,0-2 0 0 0,0 0 0 0 0,1 0-1 0 0,0-2 1 0 0,0 0 0 0 0,0 0 0 0 0,0-2-1 0 0,1 0 1 0 0,-1-1 0 0 0,30-3 0 0 0,13-6-2162 0 0,92-25 0 0 0,-113 24 106 0 0,1 0-354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4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500 1 3641 0 0,'0'0'3815'0'0,"-5"0"-4385"0"0,-4 4 87 0 0,-4 4 301 0 0,0 0 1 0 0,1 0 0 0 0,0 2-1 0 0,1-1 1 0 0,0 1 0 0 0,0 1-1 0 0,1 0 1 0 0,1 1 0 0 0,0 0-1 0 0,0 0 1 0 0,-9 20-1 0 0,-7 17 117 0 0,-33 98-1 0 0,40-95 288 0 0,-39 78-1 0 0,34-83 72 0 0,2 0-1 0 0,2 2 1 0 0,2 0-1 0 0,-15 76 1 0 0,-21 209 2693 0 0,29 169 1369 0 0,27-449-4238 0 0,2 1 1 0 0,23 95 0 0 0,-1-6 214 0 0,-25-135-304 0 0,0 0 0 0 0,0 0 0 0 0,0-1-1 0 0,1 1 1 0 0,0-1 0 0 0,1 0 0 0 0,0 0 0 0 0,0 0 0 0 0,10 13 0 0 0,6 19 88 0 0,-4-8-32 0 0,-14-28-72 0 0,-1-1 1 0 0,1 0 0 0 0,0 1 0 0 0,-1-1-1 0 0,0 1 1 0 0,0-1 0 0 0,0 1-1 0 0,0-1 1 0 0,0 8 0 0 0,4 13 175 0 0,3-15 451 0 0,-6-6-431 0 0,-11-9-2460 0 0,-13-11 971 0 0,10 6-332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4.9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11 203 4649 0 0,'-1'-1'175'0'0,"0"-1"0"0"0,0 1 0 0 0,0-1 0 0 0,0 1 0 0 0,0-1 0 0 0,0 1 0 0 0,1-1 0 0 0,-1 0 0 0 0,1 1 0 0 0,-1-1 0 0 0,1 0 0 0 0,-1 0 0 0 0,1-2 0 0 0,0 3-64 0 0,0 0-1 0 0,0 1 0 0 0,0-1 1 0 0,1 0-1 0 0,-1 0 0 0 0,0 0 1 0 0,0 1-1 0 0,1-1 1 0 0,-1 0-1 0 0,0 1 0 0 0,1-1 1 0 0,-1 0-1 0 0,1 0 0 0 0,-1 1 1 0 0,1-1-1 0 0,-1 1 0 0 0,1-1 1 0 0,-1 1-1 0 0,1-1 0 0 0,0 1 1 0 0,0-1-1 0 0,1 0-17 0 0,0 0-1 0 0,0 0 1 0 0,0 1 0 0 0,0-1 0 0 0,-1 1 0 0 0,1 0-1 0 0,0 0 1 0 0,0-1 0 0 0,0 1 0 0 0,0 0 0 0 0,0 1-1 0 0,0-1 1 0 0,0 0 0 0 0,0 0 0 0 0,0 1 0 0 0,0-1-1 0 0,0 1 1 0 0,0 0 0 0 0,0 0 0 0 0,-1 0 0 0 0,1 0-1 0 0,2 1 1 0 0,7 7 6 0 0,0 0 1 0 0,0 1-1 0 0,-1 0 0 0 0,0 0 1 0 0,-1 1-1 0 0,-1 0 0 0 0,15 25 1 0 0,-15-22 52 0 0,1-1 1 0 0,1 0-1 0 0,0 0 1 0 0,1 0-1 0 0,22 19 1 0 0,-31-30-98 0 0,1 0 0 0 0,-1 0 0 0 0,1 0 1 0 0,0 0-1 0 0,0 0 0 0 0,-1-1 0 0 0,1 1 0 0 0,0-1 1 0 0,0 0-1 0 0,1 1 0 0 0,-1-2 0 0 0,0 1 0 0 0,0 0 0 0 0,0 0 1 0 0,1-1-1 0 0,-1 0 0 0 0,0 0 0 0 0,0 0 0 0 0,1 0 1 0 0,-1 0-1 0 0,0-1 0 0 0,0 1 0 0 0,1-1 0 0 0,-1 0 0 0 0,0 0 1 0 0,0 0-1 0 0,0 0 0 0 0,0-1 0 0 0,0 1 0 0 0,0-1 1 0 0,0 0-1 0 0,-1 0 0 0 0,1 0 0 0 0,-1 0 0 0 0,1 0 0 0 0,2-4 1 0 0,12-11 148 0 0,0 0 0 0 0,-1-1 0 0 0,-1-1 0 0 0,21-35 1 0 0,41-90-94 0 0,-34 61-84 0 0,-41 79-177 0 0,2-5-2316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5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41 6425 0 0,'-13'-28'4582'0'0,"11"15"26"0"0,20 24-4508 0 0,-1 9 5 0 0,0 0-1 0 0,-2 1 1 0 0,19 35 0 0 0,-3-7-42 0 0,98 172-89 0 0,-86-143 327 0 0,-26-52 79 0 0,-12-21-4435 0 0,1-20 3909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3 9274 0 0,'-1'0'93'0'0,"1"-1"-1"0"0,-1 1 1 0 0,0 0 0 0 0,0 0 0 0 0,1-1-1 0 0,-1 1 1 0 0,0 0 0 0 0,0 0 0 0 0,0 0-1 0 0,1 0 1 0 0,-1 0 0 0 0,0 0 0 0 0,0 0-1 0 0,0 0 1 0 0,1 0 0 0 0,-1 0-1 0 0,0 0 1 0 0,0 0 0 0 0,0 1 0 0 0,1-1-1 0 0,-1 0 1 0 0,0 1 0 0 0,0-1 0 0 0,1 0-1 0 0,-2 2 1 0 0,-18 11-218 0 0,19-12 292 0 0,-13 9 137 0 0,1 0 0 0 0,1 1 0 0 0,-12 13 0 0 0,-7 7 229 0 0,30-31-525 0 0,-294 284 2349 0 0,222-210-3368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55.44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563 0 10778 0 0,'-13'8'453'0'0,"1"-1"0"0"0,0 1 0 0 0,0 1 0 0 0,1 0 0 0 0,0 1 0 0 0,0 0 0 0 0,-14 19 0 0 0,-6 4-211 0 0,-57 62-5 0 0,-143 197 0 0 0,213-269-275 0 0,2 1 0 0 0,0 1 0 0 0,2 1 0 0 0,1 0 0 0 0,-13 36 0 0 0,26-62-7 0 0,0 0 1 0 0,-1 1-1 0 0,1-1 0 0 0,0 1 1 0 0,0-1-1 0 0,-1 1 0 0 0,1-1 1 0 0,0 1-1 0 0,0-1 1 0 0,0 0-1 0 0,0 1 0 0 0,-1-1 1 0 0,1 1-1 0 0,0-1 1 0 0,0 1-1 0 0,0-1 0 0 0,0 1 1 0 0,0-1-1 0 0,1 1 0 0 0,-1-1 1 0 0,0 1-1 0 0,0-1 1 0 0,0 1-1 0 0,0-1 0 0 0,0 1 1 0 0,1-1-1 0 0,-1 1 0 0 0,0-1 1 0 0,0 1-1 0 0,1-1 1 0 0,-1 0-1 0 0,0 1 0 0 0,1-1 1 0 0,-1 0-1 0 0,0 1 0 0 0,1-1 1 0 0,-1 0-1 0 0,1 1 1 0 0,-1-1-1 0 0,0 0 0 0 0,1 0 1 0 0,-1 1-1 0 0,1-1 0 0 0,-1 0 1 0 0,1 0-1 0 0,-1 0 1 0 0,1 0-1 0 0,-1 0 0 0 0,1 1 1 0 0,-1-1-1 0 0,1 0 1 0 0,-1 0-1 0 0,1 0 0 0 0,-1 0 1 0 0,1-1-1 0 0,-1 1 0 0 0,1 0 1 0 0,-1 0-1 0 0,1 0 1 0 0,0 0-1 0 0,12-4-56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7.4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95 3137 0 0,'0'0'745'0'0,"9"-29"2284"0"0,7-4-2614 0 0,-12 25 453 0 0,5-11 6195 0 0,-9 18-7041 0 0,0 1 1 0 0,0 0 0 0 0,0 0-1 0 0,0 0 1 0 0,0-1 0 0 0,0 1 0 0 0,0 0-1 0 0,0 0 1 0 0,0 0 0 0 0,-1-1-1 0 0,1 1 1 0 0,0 0 0 0 0,0 0 0 0 0,0 0-1 0 0,0-1 1 0 0,0 1 0 0 0,0 0-1 0 0,0 0 1 0 0,0 0 0 0 0,-1 0 0 0 0,1-1-1 0 0,0 1 1 0 0,0 0 0 0 0,0 0-1 0 0,0 0 1 0 0,0 0 0 0 0,-1 0 0 0 0,1 0-1 0 0,0 0 1 0 0,0-1 0 0 0,0 1-1 0 0,-1 0 1 0 0,1 0 0 0 0,0 0 0 0 0,0 0-1 0 0,0 0 1 0 0,-1 0 0 0 0,1 0-1 0 0,0 0 1 0 0,0 0 0 0 0,0 0 0 0 0,-1 0-1 0 0,1 0 1 0 0,0 0 0 0 0,0 0-1 0 0,0 0 1 0 0,-1 0 0 0 0,1 0-1 0 0,0 1 1 0 0,-15 6 197 0 0,-6 10-291 0 0,16-12 93 0 0,1-1 1 0 0,0 1-1 0 0,0 0 1 0 0,0 0-1 0 0,1 0 0 0 0,-1 0 1 0 0,2 1-1 0 0,-1-1 1 0 0,0 1-1 0 0,1 0 1 0 0,-3 10-1 0 0,-8 18 153 0 0,-2-6-17 0 0,2-1 0 0 0,1 2 1 0 0,0 0-1 0 0,3 0 0 0 0,0 1 0 0 0,2 0 0 0 0,-5 43 1 0 0,9-6-175 0 0,3-35 75 0 0,-2 0 1 0 0,-10 55-1 0 0,9-68-7 0 0,0 0-1 0 0,2 1 0 0 0,0-1 0 0 0,1 1 1 0 0,3 22-1 0 0,-1-17-32 0 0,9 141-18 0 0,-8-136 27 0 0,-3 1-1 0 0,-4 50 1 0 0,3-59-24 0 0,0-4 9 0 0,1-1 1 0 0,1 1-1 0 0,0-1 0 0 0,2 0 1 0 0,8 34-1 0 0,-9-42 3 0 0,0 0-1 0 0,0 0 1 0 0,-1 17 0 0 0,4 16 28 0 0,6-16-15 0 0,-9-24-25 0 0,-1 1 1 0 0,1-1-1 0 0,-1 1 1 0 0,0 0-1 0 0,0 0 1 0 0,0-1-1 0 0,0 1 1 0 0,0 0-1 0 0,0 0 1 0 0,0 5-1 0 0,-1-3 6 0 0,0-1 0 0 0,1 0 0 0 0,0 0-1 0 0,-1 0 1 0 0,1 0 0 0 0,1 0-1 0 0,-1 0 1 0 0,1-1 0 0 0,-1 1 0 0 0,4 4-1 0 0,9 28 99 0 0,-3-21-58 0 0,-10-14-46 0 0,0 0 1 0 0,0-1-1 0 0,0 1 1 0 0,0 0-1 0 0,0 0 1 0 0,0 0 0 0 0,0 0-1 0 0,0 0 1 0 0,-1 0-1 0 0,1 0 1 0 0,-1 1-1 0 0,1-1 1 0 0,0 0 0 0 0,-1 0-1 0 0,0 0 1 0 0,1 1-1 0 0,-1-1 1 0 0,0 0-1 0 0,0 1 1 0 0,1 0-1 0 0,0 5 31 0 0,0 0 0 0 0,1 0 0 0 0,0-1 0 0 0,0 1-1 0 0,1-1 1 0 0,0 1 0 0 0,0-1 0 0 0,0 0 0 0 0,7 9-1 0 0,8 15 97 0 0,-4 1 3 0 0,-11-21-65 0 0,2 0-1 0 0,-1 0 0 0 0,1-1 0 0 0,1 1 1 0 0,-1-1-1 0 0,2 0 0 0 0,12 14 0 0 0,-15-20-8 0 0,0 1-1 0 0,0 0 1 0 0,-1-1-1 0 0,1 2 1 0 0,-1-1-1 0 0,3 6 0 0 0,-5-9-563 0 0,4 6 1408 0 0,-20-20-10241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9.2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0 181 4481 0 0,'0'0'9998'0'0,"5"-7"-9407"0"0,8-8-558 0 0,1 1 0 0 0,1 1 0 0 0,0 0 0 0 0,1 1 0 0 0,17-10 0 0 0,43-33-19 0 0,-72 51-51 0 0,1 1 0 0 0,-1 0 0 0 0,1 0 0 0 0,0 1 0 0 0,0-1 0 0 0,1 1 0 0 0,-1 0 0 0 0,0 0 0 0 0,1 1 0 0 0,-1 0 0 0 0,10-2 0 0 0,-13 3 13 0 0,0 0-1 0 0,0 0 1 0 0,0 0-1 0 0,-1 0 0 0 0,1 0 1 0 0,0 0-1 0 0,0 0 1 0 0,0 1-1 0 0,-1-1 0 0 0,1 1 1 0 0,0-1-1 0 0,0 1 1 0 0,-1 0-1 0 0,1 0 1 0 0,0-1-1 0 0,-1 1 0 0 0,1 0 1 0 0,-1 0-1 0 0,1 1 1 0 0,-1-1-1 0 0,0 0 0 0 0,0 0 1 0 0,1 1-1 0 0,-1-1 1 0 0,0 1-1 0 0,0-1 1 0 0,0 1-1 0 0,0-1 0 0 0,0 1 1 0 0,-1 0-1 0 0,1-1 1 0 0,0 1-1 0 0,-1 0 0 0 0,0 0 1 0 0,1-1-1 0 0,-1 1 1 0 0,0 0-1 0 0,0 0 1 0 0,0 2-1 0 0,0 16 132 0 0,-1-1 0 0 0,0 1 0 0 0,-2-1 0 0 0,-1 1 0 0 0,0-1 0 0 0,-1 0-1 0 0,-8 19 1 0 0,-61 125 761 0 0,69-153-805 0 0,-1-1 1 0 0,1-1-1 0 0,-2 1 0 0 0,1-1 1 0 0,-1 0-1 0 0,-1 0 0 0 0,-14 12 0 0 0,17-16-1 0 0,0 0 0 0 0,0-1 0 0 0,0 0 0 0 0,0 0 0 0 0,-1 0-1 0 0,1-1 1 0 0,-1 1 0 0 0,0-1 0 0 0,1-1 0 0 0,-1 1-1 0 0,0-1 1 0 0,0 0 0 0 0,0 0 0 0 0,-12 0 0 0 0,16-2-34 0 0,0 1 0 0 0,0-1-1 0 0,0 0 1 0 0,0 0 0 0 0,1 0 0 0 0,-1 0 0 0 0,0 0 0 0 0,0 0 0 0 0,1 0 0 0 0,-1 0 0 0 0,1-1 0 0 0,-1 1 0 0 0,1-1 0 0 0,0 1 0 0 0,-1-1 0 0 0,1 1 0 0 0,0-1 0 0 0,0 0 0 0 0,0 1 0 0 0,0-1 0 0 0,1 0 0 0 0,-1 0-1 0 0,0 0 1 0 0,1 0 0 0 0,-1 0 0 0 0,1 0 0 0 0,0 0 0 0 0,-1 0 0 0 0,1-3 0 0 0,0-3-11 0 0,-1 0-1 0 0,1 0 1 0 0,0 0 0 0 0,1 0-1 0 0,0 1 1 0 0,2-13 0 0 0,0 13-32 0 0,-1 1 0 0 0,1-1 0 0 0,0 0 0 0 0,1 0 0 0 0,-1 1 0 0 0,1 0 0 0 0,1 0 0 0 0,-1 0 1 0 0,1 0-1 0 0,0 1 0 0 0,0 0 0 0 0,1 0 0 0 0,7-6 0 0 0,-10 9 0 0 0,-1 1 0 0 0,1-1 0 0 0,0 1 0 0 0,0-1 0 0 0,-1 1-1 0 0,1 0 1 0 0,0 0 0 0 0,0 0 0 0 0,0 1 0 0 0,0-1 0 0 0,0 1 0 0 0,0 0 0 0 0,0-1 0 0 0,0 1-1 0 0,0 1 1 0 0,0-1 0 0 0,0 0 0 0 0,0 1 0 0 0,0-1 0 0 0,0 1 0 0 0,0 0 0 0 0,0 0-1 0 0,0 0 1 0 0,0 1 0 0 0,-1-1 0 0 0,1 0 0 0 0,0 1 0 0 0,-1 0 0 0 0,0 0 0 0 0,1 0 0 0 0,-1 0-1 0 0,0 0 1 0 0,0 0 0 0 0,4 5 0 0 0,9 13-27 0 0,-1 1 0 0 0,13 23 1 0 0,17 27 23 0 0,-30-48-2010 0 0,-8-18 1109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9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 11827 0 0,'0'0'50'0'0,"-1"0"0"0"0,1 0 1 0 0,0 0-1 0 0,0 0 0 0 0,0 0 1 0 0,0 0 100 0 0,0 0-101 0 0,0 0 0 0 0,0 0 1 0 0,0 0-1 0 0,0 0 0 0 0,0 0 1 0 0,0 1-1 0 0,0-1 0 0 0,0 0 1 0 0,-1 0-1 0 0,1 0 0 0 0,0 0 1 0 0,0 0-1 0 0,0 0 0 0 0,0 0 1 0 0,0 0-1 0 0,0 0 0 0 0,0 0 1 0 0,0 0-1 0 0,0 0 1 0 0,0 0-1 0 0,0 0 0 0 0,-1 0 1 0 0,1 0-1 0 0,0 0 0 0 0,0 0 1 0 0,0 0-1 0 0,0 0 0 0 0,0 0 1 0 0,0-1-1 0 0,0 1 0 0 0,0 0 1 0 0,0 0-1 0 0,0 0 101 0 0,0 0-101 0 0,0 0 1 0 0,-1 0-1 0 0,1 0 0 0 0,0 0 1 0 0,0 0-1 0 0,0 0 0 0 0,0 0 1 0 0,0 0-1 0 0,0 0 0 0 0,0-1 1 0 0,0 1-1 0 0,0 0 0 0 0,0 0 1 0 0,0 0-1 0 0,0 0 1 0 0,-8 12 358 0 0,-6 19-830 0 0,7-9 425 0 0,5-17 40 0 0,0 1 0 0 0,0 0 0 0 0,0 0 0 0 0,1 0 0 0 0,0 0 0 0 0,0 0 0 0 0,0 0 0 0 0,1 0 0 0 0,0 0 0 0 0,1 11 0 0 0,0-16-16 0 0,-1 0 0 0 0,1 0 0 0 0,0 0 1 0 0,-1 0-1 0 0,1 0 0 0 0,0 0 0 0 0,0 0 0 0 0,0 0 0 0 0,0 0 0 0 0,0 0 1 0 0,0-1-1 0 0,0 1 0 0 0,0 0 0 0 0,0 0 0 0 0,0-1 0 0 0,0 1 0 0 0,0-1 0 0 0,1 1 1 0 0,-1-1-1 0 0,0 0 0 0 0,0 1 0 0 0,0-1 0 0 0,1 0 0 0 0,-1 0 0 0 0,0 0 1 0 0,0 0-1 0 0,1 0 0 0 0,-1 0 0 0 0,0 0 0 0 0,1 0 0 0 0,-1-1 0 0 0,0 1 1 0 0,0 0-1 0 0,2-1 0 0 0,42-15 337 0 0,-45 16-361 0 0,32-14-674 0 0,0-2 0 0 0,46-30 0 0 0,-67 38-245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0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1 9138 0 0,'0'0'1131'0'0,"0"0"-1053"0"0,-1 0 0 0 0,1 0 0 0 0,-1 0 0 0 0,1 0 0 0 0,-1 0 0 0 0,1 0 0 0 0,-1 0 1 0 0,1 0-1 0 0,-1 0 0 0 0,1 0 0 0 0,-1 1 0 0 0,1-1 0 0 0,-1 0 0 0 0,1 0 0 0 0,0 1 0 0 0,-1-1 0 0 0,1 0 0 0 0,-1 0 0 0 0,1 1 1 0 0,0-1-1 0 0,-1 0 0 0 0,1 1 0 0 0,0-1 0 0 0,-1 1 0 0 0,1-1 0 0 0,0 0 0 0 0,0 1 0 0 0,-1 0 0 0 0,-47 74 1349 0 0,-67 136 0 0 0,100-177-1356 0 0,0 0 0 0 0,-15 60-1 0 0,30-82-1562 0 0,1-12 1447 0 0,-1 0-1 0 0,0 0 0 0 0,0 0 1 0 0,1 1-1 0 0,-1-1 0 0 0,0 0 0 0 0,0 0 1 0 0,1 0-1 0 0,-1 0 0 0 0,0 0 1 0 0,0 0-1 0 0,1 0 0 0 0,-1 0 1 0 0,0 0-1 0 0,0 0 0 0 0,1 0 1 0 0,-1 0-1 0 0,0 0 0 0 0,1 0 1 0 0,-1 0-1 0 0,0 0 0 0 0,0 0 1 0 0,1 0-1 0 0,-1-1 0 0 0,0 1 1 0 0,0 0-1 0 0,1 0 0 0 0,-1 0 0 0 0,0 0 1 0 0,0 0-1 0 0,0-1 0 0 0,1 1 1 0 0,-1 0-1 0 0,0 0 0 0 0,0 0 1 0 0,0-1-1 0 0,0 1 0 0 0,1 0 1 0 0,-1 0-1 0 0,0-1 0 0 0,0 1 1 0 0,0 0-1 0 0,0-1 0 0 0,6-8-625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0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13987 0 0,'119'-3'2152'0'0,"-58"0"-2094"0"0,-14 1 44 0 0,1-2 0 0 0,64-14 1 0 0,-111 18-131 0 0,-13 16-389 0 0,-9 8 239 0 0,-8 8-26 0 0,2 0-1 0 0,-23 39 0 0 0,-134 224 444 0 0,178-281-139 0 0,14-12-3071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0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10 8906 0 0,'-1'-1'120'0'0,"1"0"0"0"0,-1 1 1 0 0,1-1-1 0 0,-1 0 0 0 0,1 1 0 0 0,-1-1 1 0 0,0 1-1 0 0,1-1 0 0 0,-1 1 0 0 0,1-1 1 0 0,-1 1-1 0 0,0 0 0 0 0,1-1 0 0 0,-1 1 1 0 0,0 0-1 0 0,0 0 0 0 0,1-1 0 0 0,-1 1 1 0 0,0 0-1 0 0,0 0 0 0 0,1 0 0 0 0,-1 0 1 0 0,0 0-1 0 0,0 0 0 0 0,0 0 0 0 0,1 0 1 0 0,-1 0-1 0 0,0 0 0 0 0,0 0 0 0 0,1 1 0 0 0,-2-1 1 0 0,-15 22 224 0 0,16-20-417 0 0,-19 31-133 0 0,-37 67 1114 0 0,51-88-1211 0 0,1 0 1 0 0,1 1-1 0 0,0 0 1 0 0,0 0-1 0 0,1 0 0 0 0,-2 19 1 0 0,4-23 125 0 0,-2-5-290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76 6145 0 0,'11'-74'8197'0'0,"-21"73"-7925"0"0,6 0-299 0 0,0 1 0 0 0,0 0-1 0 0,0 0 1 0 0,0 0 0 0 0,0 1 0 0 0,0-1 0 0 0,0 1 0 0 0,0 0 0 0 0,0 0 0 0 0,1 0-1 0 0,-1 1 1 0 0,0 0 0 0 0,1-1 0 0 0,-1 1 0 0 0,1 0 0 0 0,-1 1 0 0 0,1-1 0 0 0,0 0 0 0 0,0 1-1 0 0,-4 4 1 0 0,-7 6-4 0 0,1 1 0 0 0,1 0 0 0 0,0 1 0 0 0,0 1 0 0 0,2 0 0 0 0,-16 31 0 0 0,20-35 99 0 0,1-1-1 0 0,0 1 1 0 0,1 0-1 0 0,0 1 1 0 0,1-1-1 0 0,1 1 0 0 0,0-1 1 0 0,1 1-1 0 0,0 0 1 0 0,0 0-1 0 0,3 14 0 0 0,-2-26-30 0 0,0 0-1 0 0,0 0 0 0 0,0 0 0 0 0,0 1 0 0 0,0-1 0 0 0,1 0 0 0 0,-1 0 0 0 0,0 0 0 0 0,1 0 1 0 0,-1 0-1 0 0,1 0 0 0 0,-1 0 0 0 0,1 0 0 0 0,-1 0 0 0 0,1 0 0 0 0,0 0 0 0 0,0 0 0 0 0,-1 0 1 0 0,1 0-1 0 0,0-1 0 0 0,0 1 0 0 0,0 0 0 0 0,0 0 0 0 0,0-1 0 0 0,0 1 0 0 0,0-1 0 0 0,0 1 1 0 0,0-1-1 0 0,0 1 0 0 0,1-1 0 0 0,1 0 12 0 0,0 0 1 0 0,0 0-1 0 0,-1-1 1 0 0,1 1-1 0 0,0-1 1 0 0,-1 1-1 0 0,1-1 0 0 0,0 0 1 0 0,-1 0-1 0 0,1-1 1 0 0,-1 1-1 0 0,4-2 1 0 0,6-5 37 0 0,-1-1 1 0 0,0 0-1 0 0,0 0 1 0 0,9-11-1 0 0,-10 8-90 0 0,-1 1-1 0 0,-1-2 0 0 0,-1 1 1 0 0,1-1-1 0 0,5-16 1 0 0,24-72-488 0 0,-32 88 396 0 0,-5 12 43 0 0,-12 57-1255 0 0,10-13 1585 0 0,1-28-159 0 0,0 0-1 0 0,1 0 1 0 0,1 0 0 0 0,2 17-1 0 0,-2-29-152 0 0,0 0-1 0 0,1 0 1 0 0,-1 0 0 0 0,1 0-1 0 0,-1 0 1 0 0,1 0-1 0 0,0-1 1 0 0,0 1-1 0 0,0 0 1 0 0,0-1-1 0 0,1 0 1 0 0,-1 0-1 0 0,0 0 1 0 0,1 0 0 0 0,0 0-1 0 0,-1 0 1 0 0,1 0-1 0 0,0-1 1 0 0,0 1-1 0 0,0-1 1 0 0,0 0-1 0 0,0 0 1 0 0,7 1 0 0 0,3-2-475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1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16900 0 0,'0'0'108'0'0,"-9"2"-436"0"0,2 3 338 0 0,0 0 0 0 0,0 0 0 0 0,0 1 0 0 0,0 0 0 0 0,1 0 0 0 0,0 0 0 0 0,1 1 0 0 0,-1 0 0 0 0,1 0 0 0 0,1 1 0 0 0,-1-1 0 0 0,1 1 0 0 0,1 0 0 0 0,-1 0 0 0 0,1 0 0 0 0,1 1 0 0 0,-1-1 0 0 0,1 1 1 0 0,1-1-1 0 0,0 1 0 0 0,0 0 0 0 0,1 0 0 0 0,0-1 0 0 0,0 1 0 0 0,1 0 0 0 0,0 0 0 0 0,3 9 0 0 0,-4-16-3 0 0,1 0 0 0 0,0 0 0 0 0,0 0 0 0 0,0-1 0 0 0,0 1 0 0 0,1 0-1 0 0,-1-1 1 0 0,0 1 0 0 0,1-1 0 0 0,-1 1 0 0 0,1-1 0 0 0,-1 1 0 0 0,1-1 0 0 0,0 0 0 0 0,-1 0 0 0 0,1 0 0 0 0,0 0 0 0 0,0 0 0 0 0,0 0 0 0 0,0-1-1 0 0,0 1 1 0 0,0-1 0 0 0,0 1 0 0 0,0-1 0 0 0,0 0 0 0 0,0 0 0 0 0,0 1 0 0 0,0-1 0 0 0,0-1 0 0 0,0 1 0 0 0,0 0 0 0 0,0-1 0 0 0,3 0 0 0 0,2 0-330 0 0,-1-1 1 0 0,1 0-1 0 0,-1 0 1 0 0,0 0-1 0 0,1-1 1 0 0,-1 0 0 0 0,0-1-1 0 0,-1 1 1 0 0,7-6-1 0 0,2-3-414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2.0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56 14403 0 0,'0'0'487'0'0,"-2"5"-452"0"0,-2 6 40 0 0,1 1 0 0 0,0-1 1 0 0,0 1-1 0 0,-1 18 0 0 0,-5 22 191 0 0,-2 1 2302 0 0,20-79-1976 0 0,-3 12-681 0 0,2 0 1 0 0,-1 1 0 0 0,1 0 0 0 0,1 1 0 0 0,0 0-1 0 0,16-15 1 0 0,-6 5-180 0 0,-18 21 247 0 0,0 0 0 0 0,0 1-1 0 0,0-1 1 0 0,0 0 0 0 0,1 0-1 0 0,-1 0 1 0 0,0 1 0 0 0,1-1-1 0 0,-1 1 1 0 0,0-1 0 0 0,1 1-1 0 0,-1 0 1 0 0,0-1 0 0 0,1 1-1 0 0,-1 0 1 0 0,1 0 0 0 0,-1 0 0 0 0,1 0-1 0 0,-1 0 1 0 0,0 0 0 0 0,1 0-1 0 0,-1 1 1 0 0,1-1 0 0 0,-1 0-1 0 0,0 1 1 0 0,1-1 0 0 0,-1 1-1 0 0,2 0 1 0 0,44 27-255 0 0,-18-10 198 0 0,-25-17 116 0 0,0 1 0 0 0,1-1 0 0 0,-1 0 0 0 0,0 0 1 0 0,1 0-1 0 0,-1 0 0 0 0,1-1 0 0 0,-1 0 0 0 0,1 0 0 0 0,-1 0 0 0 0,0 0 1 0 0,1-1-1 0 0,-1 0 0 0 0,1 0 0 0 0,-1 0 0 0 0,0 0 0 0 0,0-1 0 0 0,1 0 1 0 0,-1 1-1 0 0,0-2 0 0 0,5-3 0 0 0,-3 2-43 0 0,0-1-1 0 0,-1 0 1 0 0,1 0 0 0 0,-1 0-1 0 0,-1-1 1 0 0,1 0 0 0 0,-1 0-1 0 0,0 0 1 0 0,0 0-1 0 0,-1-1 1 0 0,1 1 0 0 0,3-13-1 0 0,-7 18-75 0 0,1 0 0 0 0,-1 0-1 0 0,1 0 1 0 0,-1 0 0 0 0,0 0-1 0 0,0 0 1 0 0,1 0 0 0 0,-1 0-1 0 0,0 0 1 0 0,0 0 0 0 0,0 0-1 0 0,0 0 1 0 0,0 0 0 0 0,0 0-1 0 0,0 0 1 0 0,0 0 0 0 0,-1 0-1 0 0,1 0 1 0 0,0 0 0 0 0,-1 0-1 0 0,1 0 1 0 0,-1 0 0 0 0,1 0-1 0 0,-1 0 1 0 0,1 0 0 0 0,-2-1-1 0 0,1 2-1 0 0,0-1-1 0 0,0 0 1 0 0,-1 1-1 0 0,1-1 1 0 0,0 1-1 0 0,-1 0 1 0 0,1-1-1 0 0,-1 1 0 0 0,1 0 1 0 0,0 0-1 0 0,-1 0 1 0 0,1 0-1 0 0,-1 0 1 0 0,1 0-1 0 0,-1 0 0 0 0,-1 1 1 0 0,-5 1-81 0 0,0 0 0 0 0,0 1 0 0 0,0 0 1 0 0,1 0-1 0 0,-12 7 0 0 0,11-5 173 0 0,0 1 1 0 0,1 1-1 0 0,0-1 1 0 0,0 1 0 0 0,0 1-1 0 0,1-1 1 0 0,0 1-1 0 0,1 0 1 0 0,0 0-1 0 0,-7 14 1 0 0,9-15 105 0 0,0-1 0 0 0,1 0 0 0 0,0 0-1 0 0,0 1 1 0 0,0-1 0 0 0,1 1 0 0 0,0 0 0 0 0,0-1 0 0 0,1 1 0 0 0,-1 0-1 0 0,2 0 1 0 0,-1-1 0 0 0,1 1 0 0 0,0 0 0 0 0,0-1 0 0 0,3 8 0 0 0,-3-11-59 0 0,0 0 0 0 0,1 0 0 0 0,0 0 0 0 0,0-1 0 0 0,0 1 0 0 0,0-1 0 0 0,0 1 1 0 0,0-1-1 0 0,0 0 0 0 0,1 0 0 0 0,-1 0 0 0 0,1 0 0 0 0,0-1 0 0 0,-1 1 0 0 0,1-1 0 0 0,0 1 1 0 0,0-1-1 0 0,0 0 0 0 0,0 0 0 0 0,0 0 0 0 0,0-1 0 0 0,0 1 0 0 0,1-1 0 0 0,-1 1 1 0 0,0-1-1 0 0,0 0 0 0 0,6-1 0 0 0,0 0-130 0 0,0 0-1 0 0,0 0 1 0 0,0-1 0 0 0,0 0 0 0 0,-1-1-1 0 0,1 0 1 0 0,-1 0 0 0 0,14-8-1 0 0,-3-1-385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2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 15739 0 0,'0'0'1029'0'0,"-9"-1"-779"0"0,0 2-264 0 0,1 0-1 0 0,0 0 0 0 0,0 1 1 0 0,0 0-1 0 0,0 0 0 0 0,0 1 1 0 0,0 0-1 0 0,1 1 0 0 0,-1 0 1 0 0,-11 7-1 0 0,-5 1-1 0 0,-28 17 8 0 0,49-28-2 0 0,1 1 1 0 0,-1 0-1 0 0,0 1 0 0 0,1-1 1 0 0,-1 0-1 0 0,1 1 1 0 0,0 0-1 0 0,-1-1 0 0 0,1 1 1 0 0,1 0-1 0 0,-1 0 0 0 0,0 0 1 0 0,-1 5-1 0 0,3-7 3 0 0,0-1-1 0 0,0 0 1 0 0,0 1 0 0 0,0-1-1 0 0,0 0 1 0 0,0 0-1 0 0,0 1 1 0 0,0-1 0 0 0,0 0-1 0 0,0 1 1 0 0,0-1-1 0 0,0 0 1 0 0,0 1 0 0 0,0-1-1 0 0,0 0 1 0 0,0 1-1 0 0,1-1 1 0 0,-1 0 0 0 0,0 0-1 0 0,0 1 1 0 0,0-1-1 0 0,1 0 1 0 0,-1 0-1 0 0,0 1 1 0 0,0-1 0 0 0,0 0-1 0 0,1 0 1 0 0,-1 0-1 0 0,0 0 1 0 0,1 1 0 0 0,-1-1-1 0 0,0 0 1 0 0,0 0-1 0 0,1 0 1 0 0,-1 0 0 0 0,19 3-169 0 0,16-4 13 0 0,-15-1 110 0 0,0 1 0 0 0,0 1 1 0 0,29 3-1 0 0,-44-2 48 0 0,1-1 0 0 0,0 1 0 0 0,-1 1-1 0 0,1-1 1 0 0,-1 1 0 0 0,0 0 0 0 0,0 0 0 0 0,0 0-1 0 0,0 1 1 0 0,0 0 0 0 0,0 0 0 0 0,0 0 0 0 0,-1 0-1 0 0,0 1 1 0 0,1 0 0 0 0,-1 0 0 0 0,3 4 0 0 0,-5-5 51 0 0,-1 0 0 0 0,0 0 0 0 0,0 0 0 0 0,-1 0 0 0 0,1-1 1 0 0,-1 1-1 0 0,1 0 0 0 0,-1 0 0 0 0,0 0 0 0 0,0 0 0 0 0,0 0 0 0 0,-1 0 0 0 0,1 0 1 0 0,-1 0-1 0 0,1 0 0 0 0,-1 0 0 0 0,0 0 0 0 0,0 0 0 0 0,0 0 0 0 0,-1-1 1 0 0,1 1-1 0 0,-1 0 0 0 0,-2 3 0 0 0,-4 6 242 0 0,0-1 1 0 0,0 0-1 0 0,-17 16 0 0 0,9-13-263 0 0,-1-1-1 0 0,0-1 1 0 0,-1-1-1 0 0,0 0 1 0 0,-1-1-1 0 0,0-1 1 0 0,-1-1 0 0 0,0-1-1 0 0,-36 9 1 0 0,27-10-444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5:55.79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412 1 6641 0 0,'-14'15'1097'0'0,"0"0"0"0"0,-1 0 0 0 0,-28 20 0 0 0,-2 2-206 0 0,15-10-965 0 0,2 2-1 0 0,1 1 1 0 0,1 0 0 0 0,2 2 0 0 0,1 1-1 0 0,2 1 1 0 0,1 1 0 0 0,1 1 0 0 0,2 0-1 0 0,2 1 1 0 0,-11 41 0 0 0,25-73-595 0 0,-1 0-1 0 0,2-1 1 0 0,-1 1-1 0 0,0 0 1 0 0,1 0-1 0 0,1 6 1 0 0,0 0-1681 0 0</inkml:trace>
  <inkml:trace contextRef="#ctx0" brushRef="#br0" timeOffset="1">580 333 10274 0 0,'0'0'2611'0'0,"-3"2"-2040"0"0,-12 14 314 0 0,-130 136 3249 0 0,122-124-4308 0 0,0 2-1 0 0,2 0 1 0 0,-31 58-1 0 0,48-78-204 0 0,0-1 1 0 0,0 1-1 0 0,-3 17 0 0 0,3-1-696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1 169 6265 0 0,'0'0'7047'0'0,"2"2"-6912"0"0,12 3-172 0 0,0 0-1 0 0,0-1 1 0 0,0 0 0 0 0,0-1 0 0 0,1-1 0 0 0,24 1 0 0 0,-5 1 157 0 0,81 6 959 0 0,205-6 0 0 0,117-37 742 0 0,-312 21-1537 0 0,364-40 534 0 0,159-13-407 0 0,-101 24 489 0 0,-503 36-756 0 0,29-2 35 0 0,-72 8-132 0 0,1 0-38 0 0,-1 0-1 0 0,1 0 1 0 0,0 1 0 0 0,-1-1-1 0 0,1 0 1 0 0,-1 1-1 0 0,0-1 1 0 0,1 1-1 0 0,-1-1 1 0 0,0 1-1 0 0,0-1 1 0 0,0 1-1 0 0,0 0 1 0 0,0 0-1 0 0,0 2 1 0 0,-1-4-44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5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49 7562 0 0,'-7'-42'3778'0'0,"4"35"-1789"0"0,4 29-2102 0 0,2 24 352 0 0,-2 1 0 0 0,-3-1 0 0 0,-1 0 0 0 0,-3 0 0 0 0,-1-1 0 0 0,-2 1 1 0 0,-19 51-1 0 0,22-72-86 0 0,-7 49 0 0 0,7-33-49 0 0,6-39-159 0 0,-1-1 0 0 0,1 0 0 0 0,0 0-1 0 0,0 0 1 0 0,-1 1 0 0 0,1-1 0 0 0,0 0 0 0 0,0 0-1 0 0,0 1 1 0 0,0-1 0 0 0,1 0 0 0 0,-1 0-1 0 0,0 0 1 0 0,0 1 0 0 0,1-1 0 0 0,-1 0 0 0 0,1 0-1 0 0,-1 0 1 0 0,1 0 0 0 0,0 0 0 0 0,-1 0-1 0 0,1 0 1 0 0,0 0 0 0 0,-1 0 0 0 0,1 0 0 0 0,1 1-1 0 0,4-2-677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5.7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 6249 0 0,'-2'-1'2628'0'0,"2"1"-2566"0"0,-1 0 1 0 0,1 0 0 0 0,0 0-1 0 0,0 0 1 0 0,0 0-1 0 0,0 0 1 0 0,0 0-1 0 0,0 0 1 0 0,0 0-1 0 0,0-1 1 0 0,0 1 0 0 0,0 0-1 0 0,0 0 1 0 0,0 0-1 0 0,0 0 1 0 0,0 0-1 0 0,0 0 1 0 0,0 0-1 0 0,0 0 1 0 0,1 0 125 0 0,-1-1-126 0 0,-6 11 662 0 0,-4 17-704 0 0,4 34 1227 0 0,4 65 0 0 0,2-76-918 0 0,-1 1 0 0 0,-13 80 0 0 0,1-74-76 0 0,6-29 4 0 0,1-1 0 0 0,1 1-1 0 0,-1 34 1 0 0,6-61-25 0 0,9-13-1372 0 0,12-28-1804 0 0,-12 24 2804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6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1 10354 0 0,'0'0'3593'0'0,"-5"2"-3488"0"0,-11 9 12 0 0,1 1 0 0 0,0 1-1 0 0,0 0 1 0 0,-19 25 0 0 0,-23 20-13 0 0,33-37-63 0 0,-106 99 199 0 0,130-120-225 0 0,-1 0 1 0 0,1 0-1 0 0,0 0 1 0 0,-1 1-1 0 0,1-1 1 0 0,0 0-1 0 0,0 1 1 0 0,-1-1-1 0 0,1 0 1 0 0,0 0-1 0 0,0 1 1 0 0,-1-1-1 0 0,1 0 1 0 0,0 1-1 0 0,0-1 1 0 0,0 1-1 0 0,0-1 1 0 0,0 0-1 0 0,0 1 1 0 0,0-1-1 0 0,-1 0 1 0 0,1 1 0 0 0,0-1-1 0 0,0 1 1 0 0,0-1-1 0 0,0 0 1 0 0,1 1-1 0 0,-1-1 1 0 0,0 1-1 0 0,0-1 1 0 0,0 1-1 0 0,13 5 214 0 0,28-4-185 0 0,-28-2-37 0 0,17 4 14 0 0,-1 1-1 0 0,1 2 1 0 0,-2 1 0 0 0,1 1 0 0 0,35 16-1 0 0,19 17-8499 0 0,-74-36 5222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6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12 12395 0 0,'-1'1'16'0'0,"-1"0"1"0"0,1 0-1 0 0,0 0 0 0 0,0 0 1 0 0,0 0-1 0 0,0 0 1 0 0,0 0-1 0 0,0 0 1 0 0,0 0-1 0 0,1 1 0 0 0,-1-1 1 0 0,0 0-1 0 0,1 1 1 0 0,-1-1-1 0 0,1 0 1 0 0,-1 1-1 0 0,1-1 1 0 0,-1 1-1 0 0,1-1 0 0 0,0 1 1 0 0,0 1-1 0 0,-3 38 68 0 0,3-31 85 0 0,-1 37 318 0 0,8 66 0 0 0,-8-113-443 0 0,1 0 0 0 0,0 1-1 0 0,0-1 1 0 0,0 0 0 0 0,0 1 0 0 0,0-1 0 0 0,0 0-1 0 0,0 0 1 0 0,0 1 0 0 0,0-1 0 0 0,0 0-1 0 0,0 1 1 0 0,1-1 0 0 0,-1 0 0 0 0,0 1 0 0 0,0-1-1 0 0,0 0 1 0 0,0 0 0 0 0,0 1 0 0 0,1-1 0 0 0,-1 0-1 0 0,0 0 1 0 0,0 1 0 0 0,0-1 0 0 0,1 0-1 0 0,-1 0 1 0 0,0 0 0 0 0,0 1 0 0 0,1-1 0 0 0,-1 0-1 0 0,0 0 1 0 0,0 0 0 0 0,1 0 0 0 0,-1 0 0 0 0,0 1-1 0 0,0-1 1 0 0,1 0 0 0 0,-1 0 0 0 0,0 0-1 0 0,1 0 1 0 0,-1 0 0 0 0,0 0 0 0 0,1 0 0 0 0,-1 0-1 0 0,0 0 1 0 0,0 0 0 0 0,1 0 0 0 0,-1 0 0 0 0,0 0-1 0 0,1-1 1 0 0,-1 1 0 0 0,0 0 0 0 0,1 0 0 0 0,-1 0-1 0 0,0-1 1 0 0,22-18 585 0 0,18-37-775 0 0,-39 55 204 0 0,45-80-202 0 0,-19 31-36 0 0,-27 49 165 0 0,0 1 1 0 0,0 0-1 0 0,0-1 1 0 0,0 1 0 0 0,1 0-1 0 0,-1 0 1 0 0,0-1 0 0 0,0 1-1 0 0,1 0 1 0 0,-1-1 0 0 0,0 1-1 0 0,0 0 1 0 0,1 0 0 0 0,-1 0-1 0 0,0-1 1 0 0,1 1-1 0 0,-1 0 1 0 0,0 0 0 0 0,1 0-1 0 0,-1 0 1 0 0,0-1 0 0 0,1 1-1 0 0,-1 0 1 0 0,0 0 0 0 0,1 0-1 0 0,-1 0 1 0 0,0 0-1 0 0,1 0 1 0 0,-1 0 0 0 0,0 0-1 0 0,1 0 1 0 0,-1 0 0 0 0,1 0-1 0 0,-1 0 1 0 0,0 1 0 0 0,1-1-1 0 0,-1 0 1 0 0,0 0-1 0 0,1 0 1 0 0,-1 0 0 0 0,0 1-1 0 0,1-1 1 0 0,-1 0 0 0 0,0 0-1 0 0,0 0 1 0 0,1 1 0 0 0,-1-1-1 0 0,0 0 1 0 0,0 1 0 0 0,1-1-1 0 0,-1 0 1 0 0,0 0-1 0 0,0 1 1 0 0,0-1 0 0 0,0 0-1 0 0,0 1 1 0 0,1-1 0 0 0,-1 0-1 0 0,0 1 1 0 0,0-1 0 0 0,0 1-1 0 0,0-1 1 0 0,0 0-1 0 0,0 1 1 0 0,10 28-149 0 0,4 49 166 0 0,-13-58 115 0 0,-1-17-68 0 0,0 0 0 0 0,0 0 0 0 0,0 0 0 0 0,0 0 0 0 0,1 0 0 0 0,-1 0 0 0 0,1 0 0 0 0,0 0 0 0 0,1 4-1 0 0,-1-7-17 0 0,-1 0 0 0 0,0 0 0 0 0,1 1 0 0 0,-1-1 0 0 0,0 0 0 0 0,1 0 0 0 0,-1 0-1 0 0,0 1 1 0 0,1-1 0 0 0,-1 0 0 0 0,0 0 0 0 0,1 0 0 0 0,-1 0 0 0 0,1 0-1 0 0,-1 0 1 0 0,0 0 0 0 0,1 0 0 0 0,-1 0 0 0 0,0 0 0 0 0,1 0 0 0 0,-1 0 0 0 0,1 0-1 0 0,-1 0 1 0 0,0 0 0 0 0,1-1 0 0 0,-1 1 0 0 0,0 0 0 0 0,1 0 0 0 0,-1 0-1 0 0,0 0 1 0 0,1-1 0 0 0,-1 1 0 0 0,0 0 0 0 0,0 0 0 0 0,1-1 0 0 0,-1 1 0 0 0,0 0-1 0 0,0-1 1 0 0,1 1 0 0 0,-1 0 0 0 0,0-1 0 0 0,11-13-132 0 0,-10 13 180 0 0,61-88 148 0 0,-44 60-268 0 0,36-44 0 0 0,-53 73 21 0 0,-1-1-1 0 0,0 1 0 0 0,1-1 1 0 0,-1 1-1 0 0,0-1 0 0 0,1 1 0 0 0,-1 0 1 0 0,0-1-1 0 0,1 1 0 0 0,-1 0 1 0 0,1-1-1 0 0,-1 1 0 0 0,0 0 0 0 0,1-1 1 0 0,-1 1-1 0 0,1 0 0 0 0,-1 0 1 0 0,1 0-1 0 0,-1 0 0 0 0,1-1 0 0 0,-1 1 1 0 0,1 0-1 0 0,0 0 0 0 0,-1 0 1 0 0,1 0-1 0 0,-1 0 0 0 0,1 0 1 0 0,-1 0-1 0 0,1 0 0 0 0,0 1 0 0 0,7 14-367 0 0,-2 35-33 0 0,-6-40 305 0 0,2 68 1 0 0,-2-49 234 0 0,5 38 0 0 0,-5-65-149 0 0,0 0 0 0 0,0-1-1 0 0,0 1 1 0 0,0-1-1 0 0,0 1 1 0 0,1 0-1 0 0,-1-1 1 0 0,1 1 0 0 0,-1-1-1 0 0,1 1 1 0 0,0-1-1 0 0,-1 1 1 0 0,1-1-1 0 0,0 1 1 0 0,0-1 0 0 0,0 0-1 0 0,0 1 1 0 0,0-1-1 0 0,0 0 1 0 0,1 0-1 0 0,-1 0 1 0 0,0 0 0 0 0,1 0-1 0 0,-1 0 1 0 0,0 0-1 0 0,1-1 1 0 0,-1 1-1 0 0,3 0 1 0 0,5 1-462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7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11803 0 0,'0'0'1188'0'0,"10"-6"-984"0"0,0 1-224 0 0,0 1 1 0 0,0 0-1 0 0,1 0 1 0 0,-1 1-1 0 0,1 0 0 0 0,0 1 1 0 0,12-1-1 0 0,-17 2-8 0 0,0 0 0 0 0,1 1 0 0 0,-1 0 0 0 0,1 0 0 0 0,-1 0 0 0 0,0 1 0 0 0,1 0 0 0 0,-1 0 0 0 0,0 1 0 0 0,0 0 0 0 0,0 0 0 0 0,0 0-1 0 0,0 1 1 0 0,10 6 0 0 0,-15-8 26 0 0,0 0 0 0 0,1 0 0 0 0,-1 1 0 0 0,0-1 1 0 0,0 1-1 0 0,0-1 0 0 0,0 1 0 0 0,-1-1 0 0 0,1 1 0 0 0,0 0 0 0 0,-1-1 0 0 0,1 1 0 0 0,-1 0 0 0 0,1-1 0 0 0,-1 1 0 0 0,0 0 0 0 0,0 0 0 0 0,0-1 0 0 0,0 1 0 0 0,0 0 0 0 0,0 0 0 0 0,0-1 0 0 0,-1 1 0 0 0,1 0 0 0 0,0-1 0 0 0,-1 1 0 0 0,0 0 0 0 0,1-1 0 0 0,-1 1 0 0 0,0 0 0 0 0,0-1 0 0 0,-2 3 0 0 0,-4 7 95 0 0,0-1-1 0 0,0 1 1 0 0,-14 12-1 0 0,16-17-57 0 0,-26 24 213 0 0,-15 17 395 0 0,43-43-497 0 0,-1 1 1 0 0,1-1-1 0 0,0 1 0 0 0,0 0 1 0 0,1 0-1 0 0,-1 0 0 0 0,1 0 1 0 0,0 0-1 0 0,-1 6 0 0 0,3-10-108 0 0,0 0 0 0 0,-1 0 0 0 0,1 0 0 0 0,0 0 0 0 0,0 0 0 0 0,0 0 0 0 0,0 1 0 0 0,0-1 0 0 0,0 0-1 0 0,1 0 1 0 0,-1 0 0 0 0,0 0 0 0 0,0 0 0 0 0,1 0 0 0 0,-1 0 0 0 0,1 0 0 0 0,-1 0 0 0 0,1 0 0 0 0,-1 0 0 0 0,1 0-1 0 0,-1 0 1 0 0,1-1 0 0 0,0 1 0 0 0,0 0 0 0 0,0 1 0 0 0,2-1 5 0 0,-1 0 1 0 0,0 0-1 0 0,0 0 0 0 0,1 0 0 0 0,-1 0 0 0 0,0 0 1 0 0,1 0-1 0 0,-1-1 0 0 0,1 1 0 0 0,4-1 1 0 0,7 0 26 0 0,-1 0 1 0 0,1-1 0 0 0,17-3 0 0 0,-25 3-30 0 0,163-33 20 0 0,-99 11-2531 0 0,-51 15 2385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1:17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493 0 16780 0 0,'0'0'-46'0'0,"19"15"-1385"0"0,15 25 1419 0 0,-2 2-1 0 0,-3 2 0 0 0,-1 0 1 0 0,-2 2-1 0 0,-2 1 0 0 0,-2 1 1 0 0,-2 1-1 0 0,-3 1 0 0 0,-1 0 1 0 0,-3 1-1 0 0,10 74 0 0 0,-8 2 315 0 0,-6 2-1 0 0,-13 249 0 0 0,0-331-237 0 0,-3-1-1 0 0,-2-1 0 0 0,-1 1 0 0 0,-3-1 1 0 0,-2-1-1 0 0,-24 53 0 0 0,10-41 119 0 0,-1-1-1 0 0,-4-1 1 0 0,-1-1 0 0 0,-46 50-1 0 0,-73 54 58 0 0,25-28 9 0 0,106-105-218 0 0,2 2-1 0 0,2 1 1 0 0,-25 43 0 0 0,-57 137-7050 0 0,83-176 3918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2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75 242 3081 0 0,'0'-52'6690'0'0,"0"57"-9241"0"0,0 18 1425 0 0,1-5 341 0 0,-1-1 0 0 0,-1 0 0 0 0,-5 26 0 0 0,2-20 564 0 0,2-18 42 0 0,0 0 0 0 0,1 0 1 0 0,0 1-1 0 0,0-1 1 0 0,0 1-1 0 0,1-1 1 0 0,-1 1-1 0 0,1-1 0 0 0,2 11 1 0 0,-1-9 121 0 0,-1 0-1 0 0,0-1 1 0 0,0 1-1 0 0,-1 0 1 0 0,1 0 0 0 0,-4 13-1 0 0,1-1 113 0 0,-11 75 314 0 0,4-38 84 0 0,-1 59 0 0 0,7-35 13570 0 0,2-82-13934 0 0,1-1 1 0 0,-1 0 0 0 0,1 1 0 0 0,0-1 0 0 0,0 0-1 0 0,0 0 1 0 0,0 0 0 0 0,1 0 0 0 0,-1-5 0 0 0,5-352 547 0 0,9 180-698 0 0,-7 118 93 0 0,-3 44-32 0 0,-1 1 0 0 0,-1 0 0 0 0,-1-28 0 0 0,-1 39 207 0 0,2-4-1039 0 0,16 5-1340 0 0,38 0 2309 0 0,0-2 1 0 0,55-16-1 0 0,-53 10-411 0 0,0 3 0 0 0,66-4-1 0 0,-100 14-134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2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12483 0 0,'0'0'1051'0'0,"2"-1"-2021"0"0,48-17 1696 0 0,67-13 0 0 0,-93 26-1123 0 0,1 1 1 0 0,0 1-1 0 0,0 1 1 0 0,0 2 0 0 0,25 2-1 0 0,-30 1 330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3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258 105 10146 0 0,'-6'-37'2264'0'0,"6"32"-2103"0"0,0 0 0 0 0,-1 0 0 0 0,0 0 0 0 0,0 0 0 0 0,0 0 0 0 0,-1 0 0 0 0,-1-5 0 0 0,2 8-174 0 0,-1 1 0 0 0,1-1 0 0 0,0 1 1 0 0,-1-1-1 0 0,1 1 0 0 0,0-1 0 0 0,-1 1 0 0 0,0 0 0 0 0,1 0 1 0 0,-1-1-1 0 0,0 1 0 0 0,1 1 0 0 0,-1-1 0 0 0,0 0 0 0 0,0 0 1 0 0,0 1-1 0 0,0-1 0 0 0,0 1 0 0 0,0-1 0 0 0,0 1 1 0 0,0 0-1 0 0,-3 0 0 0 0,-3 0-145 0 0,0 0 0 0 0,0 1-1 0 0,0 0 1 0 0,1 0 0 0 0,-1 1 0 0 0,0 0 0 0 0,1 0 0 0 0,-1 1 0 0 0,1 0-1 0 0,0 0 1 0 0,0 1 0 0 0,0 0 0 0 0,0 0 0 0 0,1 1 0 0 0,0-1 0 0 0,0 2 0 0 0,0-1-1 0 0,0 0 1 0 0,1 1 0 0 0,0 0 0 0 0,-8 12 0 0 0,8-10 32 0 0,-1 1-1 0 0,2-1 1 0 0,-1 1 0 0 0,1 0-1 0 0,0 0 1 0 0,1 0 0 0 0,0 0 0 0 0,1 1-1 0 0,0-1 1 0 0,0 1 0 0 0,1 0 0 0 0,0-1-1 0 0,1 1 1 0 0,0 0 0 0 0,1-1 0 0 0,-1 1-1 0 0,5 14 1 0 0,-4-20 210 0 0,0-1 0 0 0,0 1-1 0 0,1-1 1 0 0,0 1 0 0 0,0-1 0 0 0,0 0-1 0 0,0 0 1 0 0,0 0 0 0 0,1 0 0 0 0,-1 0 0 0 0,1 0-1 0 0,4 3 1 0 0,-6-5-10 0 0,0 0-1 0 0,0-1 1 0 0,0 1-1 0 0,1-1 1 0 0,-1 1-1 0 0,0 0 1 0 0,0-1 0 0 0,0 0-1 0 0,0 1 1 0 0,0-1-1 0 0,1 0 1 0 0,-1 0-1 0 0,0 1 1 0 0,0-1-1 0 0,0 0 1 0 0,1 0 0 0 0,-1 0-1 0 0,0-1 1 0 0,0 1-1 0 0,0 0 1 0 0,1 0-1 0 0,-1-1 1 0 0,0 1-1 0 0,0 0 1 0 0,0-1 0 0 0,0 1-1 0 0,0-1 1 0 0,0 0-1 0 0,0 1 1 0 0,0-1-1 0 0,0 0 1 0 0,0 0-1 0 0,0 1 1 0 0,0-1 0 0 0,0 0-1 0 0,0 0 1 0 0,-1 0-1 0 0,1 0 1 0 0,0 0-1 0 0,0-2 1 0 0,14-23 273 0 0,0-1-1 0 0,-2 0 1 0 0,10-31 0 0 0,-23 56-320 0 0,1 0 4 0 0,-1 0 0 0 0,1 1 0 0 0,0-1 0 0 0,-1 0 0 0 0,1 0-1 0 0,0 0 1 0 0,0 1 0 0 0,0-1 0 0 0,1 0 0 0 0,-1 1 0 0 0,0-1 0 0 0,1 1 0 0 0,-1-1 0 0 0,4-1 0 0 0,-5 3-34 0 0,24 5-732 0 0,-21-5 679 0 0,-1 0 0 0 0,1 0 0 0 0,0 0 0 0 0,0 1 0 0 0,-1 0 0 0 0,1-1 0 0 0,0 1 0 0 0,4 2 0 0 0,4 4-37 0 0,1 1 0 0 0,-1 0 0 0 0,-1 1 1 0 0,1 0-1 0 0,-2 1 0 0 0,16 18 0 0 0,-13-14-431 0 0,0-1 1 0 0,1 0-1 0 0,18 14 0 0 0,-6-11 192 0 0,1-1 259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3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0 149 5977 0 0,'0'0'5280'0'0,"4"-20"-2199"0"0,1 12-3160 0 0,0 0 0 0 0,0 0 0 0 0,1 1 0 0 0,0 0 0 0 0,0 0 0 0 0,1 0 0 0 0,-1 1 0 0 0,2 0 0 0 0,-1 0 0 0 0,16-8 1 0 0,-8 5 3 0 0,0 2 1 0 0,1 0 0 0 0,16-5 0 0 0,-26 10 42 0 0,0 0 1 0 0,0 0-1 0 0,0 1 1 0 0,0 0 0 0 0,0 0-1 0 0,0 0 1 0 0,1 1 0 0 0,-1 0-1 0 0,0 1 1 0 0,0-1-1 0 0,11 3 1 0 0,-16-2 12 0 0,1-1-1 0 0,0 1 1 0 0,0 0-1 0 0,0 0 1 0 0,-1 0-1 0 0,1 0 1 0 0,-1 0-1 0 0,1 0 1 0 0,-1 0-1 0 0,1 1 0 0 0,-1-1 1 0 0,0 1-1 0 0,1-1 1 0 0,-1 1-1 0 0,0-1 1 0 0,0 1-1 0 0,0 0 1 0 0,0-1-1 0 0,0 1 1 0 0,-1 0-1 0 0,1 0 1 0 0,-1 0-1 0 0,1 0 1 0 0,-1-1-1 0 0,1 1 1 0 0,-1 0-1 0 0,0 0 1 0 0,0 0-1 0 0,0 0 1 0 0,0 0-1 0 0,0 0 1 0 0,0 0-1 0 0,-1 0 1 0 0,1 0-1 0 0,-1 0 1 0 0,1-1-1 0 0,-2 4 1 0 0,-3 8-37 0 0,0 0 0 0 0,-1 0 0 0 0,-1 0 0 0 0,-8 12 0 0 0,8-14 58 0 0,-3 6-5 0 0,-2 0 0 0 0,-20 21 1 0 0,-12 17 186 0 0,43-55-96 0 0,41 11-1035 0 0,-4-11 828 0 0,-15-1-34 0 0,0 1 0 0 0,0 1 0 0 0,26 4 0 0 0,-39-3 87 0 0,-1 0 0 0 0,1 1-1 0 0,-1-1 1 0 0,0 1 0 0 0,1 1 0 0 0,-2-1-1 0 0,1 1 1 0 0,0 0 0 0 0,-1 1 0 0 0,1 0-1 0 0,-1 0 1 0 0,8 9 0 0 0,-10-10 11 0 0,0 1 1 0 0,0-1-1 0 0,0 1 0 0 0,-1 0 1 0 0,1 1-1 0 0,-1-1 0 0 0,0 1 1 0 0,-1-1-1 0 0,0 1 0 0 0,4 12 1 0 0,-6-15 26 0 0,1 1 0 0 0,-1-1 0 0 0,0 1 0 0 0,0 0 0 0 0,0-1 0 0 0,-1 1 0 0 0,0-1 0 0 0,1 1 0 0 0,-1 0 0 0 0,0-1 0 0 0,0 0 0 0 0,-1 1 0 0 0,1-1 0 0 0,-1 0 0 0 0,0 0 1 0 0,0 1-1 0 0,0-1 0 0 0,0-1 0 0 0,-5 6 0 0 0,0-1 336 0 0,0-1 0 0 0,0-1 0 0 0,0 1 0 0 0,-1-1 0 0 0,0 0 0 0 0,0-1 0 0 0,0 0 0 0 0,0 0 0 0 0,-1-1 1 0 0,0 0-1 0 0,1-1 0 0 0,-1 1 0 0 0,0-2 0 0 0,0 1 0 0 0,-15-1 0 0 0,14 0-64 0 0,0-1 0 0 0,0 0 0 0 0,0-1 0 0 0,0-1 0 0 0,0 1 0 0 0,0-1 0 0 0,1-1 0 0 0,-1 0 0 0 0,1 0 0 0 0,-1-1-1 0 0,1 0 1 0 0,0-1 0 0 0,1 1 0 0 0,-12-9 0 0 0,4-6-1088 0 0,15 18 721 0 0,1 1-1 0 0,-1-1 1 0 0,1 1-1 0 0,0-1 1 0 0,-1 0 0 0 0,1 1-1 0 0,0-1 1 0 0,-1 0-1 0 0,1 0 1 0 0,0 1-1 0 0,0-1 1 0 0,-1 0-1 0 0,1 1 1 0 0,0-1-1 0 0,0 0 1 0 0,0 0 0 0 0,0 1-1 0 0,0-1 1 0 0,0 0-1 0 0,0 0 1 0 0,0 1-1 0 0,1-1 1 0 0,-1 0-1 0 0,0 0 1 0 0,0 1-1 0 0,0-1 1 0 0,1 0 0 0 0,-1 1-1 0 0,1-2 1 0 0,2-1-41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3.6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 2040 0 0,'-4'0'-472'0'0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4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18 131 4105 0 0,'0'0'805'0'0,"-11"-23"6756"0"0,8 7-6158 0 0,1 7-6453 0 0,1 20 2561 0 0,1-2 2228 0 0,0 0 0 0 0,1 0 1 0 0,1 0-1 0 0,2 10 1 0 0,2 15 129 0 0,2 13 95 0 0,1 15 12191 0 0,-10-77-9934 0 0,-1 6-2196 0 0,1-1-1 0 0,0 0 1 0 0,0 0 0 0 0,1 0-1 0 0,1 0 1 0 0,0 0-1 0 0,0 0 1 0 0,1 0-1 0 0,0 0 1 0 0,0 0-1 0 0,2 1 1 0 0,6-16-1 0 0,-5 14-89 0 0,2 1 0 0 0,-1 1 0 0 0,1-1 0 0 0,1 1 0 0 0,0 0 0 0 0,0 1 0 0 0,0 0 0 0 0,1 0 0 0 0,0 1 0 0 0,1 0 0 0 0,15-8 0 0 0,-17 11-333 0 0,0 0 0 0 0,0 1-1 0 0,0 1 1 0 0,0-1-1 0 0,1 1 1 0 0,-1 1 0 0 0,1-1-1 0 0,-1 2 1 0 0,1-1 0 0 0,-1 1-1 0 0,1 0 1 0 0,0 1-1 0 0,-1 0 1 0 0,1 0 0 0 0,-1 1-1 0 0,13 4 1 0 0,-3 1-520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4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82 12139 0 0,'-1'-4'171'0'0,"0"0"0"0"0,-1 0 0 0 0,0 0 0 0 0,0 0 0 0 0,0 1 0 0 0,0-1 0 0 0,-4-4 0 0 0,6 7 0 0 0,-4 13-5483 0 0,2-2 4860 0 0,1-1-1 0 0,0 0 1 0 0,0 1 0 0 0,1-1 0 0 0,0 0 0 0 0,2 16 0 0 0,0 14 608 0 0,11 1 7656 0 0,-1-90-6897 0 0,-11 40-929 0 0,1 0-1 0 0,0 0 1 0 0,1 0 0 0 0,0 0 0 0 0,0 1-1 0 0,1-1 1 0 0,0 1 0 0 0,1 0-1 0 0,0 0 1 0 0,9-12 0 0 0,-13 20-87 0 0,0 0 1 0 0,0 0-1 0 0,1 1 1 0 0,-1-1-1 0 0,0 0 1 0 0,0 1-1 0 0,1-1 1 0 0,-1 1-1 0 0,0-1 1 0 0,1 1-1 0 0,-1-1 1 0 0,0 1-1 0 0,1 0 1 0 0,-1 0-1 0 0,1 0 1 0 0,-1 0-1 0 0,1 0 1 0 0,-1 0-1 0 0,0 0 1 0 0,1 0-1 0 0,-1 1 1 0 0,0-1-1 0 0,1 0 0 0 0,-1 1 1 0 0,0-1-1 0 0,1 1 1 0 0,-1 0-1 0 0,0-1 1 0 0,0 1-1 0 0,1 0 1 0 0,-1 0-1 0 0,0 0 1 0 0,0 0-1 0 0,0 0 1 0 0,0 0-1 0 0,0 0 1 0 0,0 0-1 0 0,1 2 1 0 0,3 3-387 0 0,-1 0 1 0 0,1 0-1 0 0,-1 0 1 0 0,0 0 0 0 0,5 13-1 0 0,-1-1 36 0 0,-4-10 544 0 0,0 0 1 0 0,-1 0-1 0 0,0 1 1 0 0,-1-1-1 0 0,0 1 0 0 0,1 11 6189 0 0,3-28-4134 0 0,18-42-1347 0 0,-14 27-880 0 0,19-30-1 0 0,-26 47 23 0 0,1 0 0 0 0,0 1 0 0 0,0 0 0 0 0,1 0 0 0 0,-1 0 0 0 0,1 0 0 0 0,0 1 0 0 0,0 0 0 0 0,1 0 0 0 0,7-4 0 0 0,-11 7-76 0 0,0 0 0 0 0,-1 0 0 0 0,1 1 1 0 0,0-1-1 0 0,0 1 0 0 0,-1 0 0 0 0,1 0 0 0 0,0-1 0 0 0,0 1 0 0 0,0 0 1 0 0,0 0-1 0 0,-1 1 0 0 0,1-1 0 0 0,0 0 0 0 0,0 1 0 0 0,-1-1 1 0 0,1 1-1 0 0,0-1 0 0 0,0 1 0 0 0,-1 0 0 0 0,1 0 0 0 0,-1 0 0 0 0,1 0 1 0 0,-1 0-1 0 0,1 0 0 0 0,-1 0 0 0 0,1 0 0 0 0,1 3 0 0 0,5 5-467 0 0,-1 0 1 0 0,0 0-1 0 0,9 18 0 0 0,4 3 963 0 0,-9-16-512 0 0,0-1 0 0 0,1 0 0 0 0,1-1 0 0 0,0-1 0 0 0,0 0 1 0 0,1-1-1 0 0,20 12 0 0 0,-9-11-163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9202 0 0,'0'0'653'0'0,"-1"5"-973"0"0,-4 20-918 0 0,1 1 0 0 0,2-1-1 0 0,0 1 1 0 0,3 39 0 0 0,-1 23-2 0 0,-13 23 648 0 0,8-75 688 0 0,1 1 0 0 0,1 50 0 0 0,3-68 27 0 0,0-12 69 0 0,0-1-1 0 0,0 0 1 0 0,0 1 0 0 0,1-1-1 0 0,0 0 1 0 0,0 0-1 0 0,1 1 1 0 0,8 12 7942 0 0,-4-21-3820 0 0,13-9-2905 0 0,-15 9-1570 0 0,0-1 0 0 0,0 1 0 0 0,0 0-1 0 0,0 0 1 0 0,0 0 0 0 0,0 0 0 0 0,8-1-1 0 0,16 0-52 0 0,0 2 0 0 0,48 4 0 0 0,-67-2-52 0 0,0 0 0 0 0,0 1 0 0 0,0 0 0 0 0,-1 1 0 0 0,1 0 0 0 0,-1 0 0 0 0,1 1 1 0 0,-1 0-1 0 0,0 0 0 0 0,0 1 0 0 0,-1 0 0 0 0,10 9 0 0 0,-8-5-312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95 14731 0 0,'8'-34'1647'0'0,"-5"25"-1448"0"0,-1 0 1 0 0,0 0 0 0 0,-1 0-1 0 0,1-15 1 0 0,-2 24-279 0 0,-6 0-386 0 0,0 0 203 0 0,-1 0 0 0 0,1 1 0 0 0,0 0-1 0 0,-1 0 1 0 0,1 0 0 0 0,0 1 0 0 0,0 0 0 0 0,0 0 0 0 0,0 1-1 0 0,-10 5 1 0 0,0 1-25 0 0,0 2-1 0 0,1-1 0 0 0,0 2 0 0 0,-17 16 0 0 0,29-25 263 0 0,-1 0 0 0 0,1 1-1 0 0,-1 0 1 0 0,1 0-1 0 0,0 0 1 0 0,1 0 0 0 0,-1 0-1 0 0,1 0 1 0 0,-1 1-1 0 0,1-1 1 0 0,1 1 0 0 0,-1-1-1 0 0,1 1 1 0 0,0 0-1 0 0,0 0 1 0 0,0-1 0 0 0,0 1-1 0 0,1 0 1 0 0,0 0-1 0 0,0 0 1 0 0,1 8 0 0 0,0-11 66 0 0,-1 0 1 0 0,1 0 0 0 0,0-1 0 0 0,0 1-1 0 0,0 0 1 0 0,0 0 0 0 0,0 0 0 0 0,0-1 0 0 0,1 1-1 0 0,-1 0 1 0 0,0-1 0 0 0,1 1 0 0 0,-1-1 0 0 0,1 0-1 0 0,0 1 1 0 0,-1-1 0 0 0,1 0 0 0 0,0 0 0 0 0,0 0-1 0 0,0 0 1 0 0,0-1 0 0 0,0 1 0 0 0,0 0-1 0 0,0-1 1 0 0,0 1 0 0 0,0-1 0 0 0,0 0 0 0 0,0 0-1 0 0,0 0 1 0 0,3 0 0 0 0,-3 0 29 0 0,1 0 1 0 0,-1 0 0 0 0,1-1-1 0 0,-1 1 1 0 0,1-1-1 0 0,-1 1 1 0 0,1-1-1 0 0,-1 0 1 0 0,0 0-1 0 0,1 0 1 0 0,-1 0-1 0 0,0-1 1 0 0,0 1-1 0 0,0-1 1 0 0,1 1-1 0 0,-2-1 1 0 0,1 0-1 0 0,0 0 1 0 0,0 1-1 0 0,-1-1 1 0 0,1-1-1 0 0,-1 1 1 0 0,1 0-1 0 0,1-3 1 0 0,28-88 1127 0 0,-31 93-1185 0 0,9 0-173 0 0,0 1 11 0 0,0 0-1 0 0,0 0 0 0 0,0 1 1 0 0,0 0-1 0 0,0 1 1 0 0,0 0-1 0 0,-1 0 0 0 0,1 1 1 0 0,-1 0-1 0 0,0 1 1 0 0,0-1-1 0 0,11 11 0 0 0,-7-7 380 0 0,-2 0-767 0 0,-1-2-1 0 0,1 1 0 0 0,1-1 1 0 0,0 0-1 0 0,19 6 1 0 0,-12-8-30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34 15595 0 0,'-1'0'-99'0'0,"1"0"-1"0"0,0 0 1 0 0,-1 0-1 0 0,1 0 1 0 0,0 0 0 0 0,0 0-1 0 0,-1 0 1 0 0,1 0-1 0 0,0 0 1 0 0,-1 0-1 0 0,1 0 1 0 0,0 0-1 0 0,0 0 1 0 0,-1 0-1 0 0,1 0 1 0 0,0 0-1 0 0,-1 1 1 0 0,1-1-1 0 0,0 0 1 0 0,0 0-1 0 0,-1 0 1 0 0,1 0 0 0 0,0 0-1 0 0,0 1 1 0 0,0-1-1 0 0,-1 0 1 0 0,1 0-1 0 0,0 0 1 0 0,0 1-1 0 0,0-1 1 0 0,0 0-1 0 0,-1 0 1 0 0,1 1-1 0 0,0-1 1 0 0,0 0-1 0 0,0 0 1 0 0,0 1-1 0 0,0-1 1 0 0,0 1 0 0 0,-2 17-637 0 0,6 14 1356 0 0,-4-32-789 0 0,0 8 386 0 0,1-4 3207 0 0,5-12-2031 0 0,0-6-1474 0 0,-3 5 140 0 0,1 1 0 0 0,0-1 0 0 0,0 1 0 0 0,1-1 0 0 0,9-10 0 0 0,-13 17-137 0 0,0 1 0 0 0,1 0 0 0 0,-1-1 0 0 0,1 1 0 0 0,-1 0 0 0 0,1-1 0 0 0,-1 1 0 0 0,1 0 0 0 0,0 0 0 0 0,0 0 0 0 0,-1 1 0 0 0,1-1 0 0 0,0 0 0 0 0,0 1 0 0 0,0-1 0 0 0,0 1 0 0 0,0-1 0 0 0,0 1 0 0 0,0 0 0 0 0,0 0 0 0 0,0 0 0 0 0,0 0 0 0 0,0 0 0 0 0,0 1 0 0 0,0-1 0 0 0,0 1 0 0 0,-1-1 0 0 0,1 1 0 0 0,0-1 0 0 0,0 1 0 0 0,0 0 0 0 0,0 0 0 0 0,2 2 0 0 0,14 10-324 0 0,0 0 1 0 0,-1 1-1 0 0,0 1 0 0 0,-1 1 1 0 0,-1 0-1 0 0,22 31 0 0 0,-20-26 525 0 0,-10-12-3 0 0,1 0 0 0 0,0 0 0 0 0,1-1-1 0 0,0 0 1 0 0,0 0 0 0 0,0-1 0 0 0,1-1-1 0 0,11 7 1 0 0,-3-5 67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6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0 15083 0 0,'0'0'1523'0'0,"12"20"-5268"0"0,-2-2 2810 0 0,-1 0 1 0 0,-1 0 0 0 0,11 37 0 0 0,13 83 742 0 0,6 22 525 0 0,4-33 5672 0 0,-43-127-5966 0 0,0 0 0 0 0,0 0-1 0 0,0-1 1 0 0,0 1 0 0 0,0 0 0 0 0,0-1 0 0 0,0 1 0 0 0,0-1-1 0 0,0 1 1 0 0,0-1 0 0 0,0 0 0 0 0,0 1 0 0 0,1-1 0 0 0,-1 0-1 0 0,0 0 1 0 0,-1-1 0 0 0,-11-9-11 0 0,3 6-69 0 0,1 1 1 0 0,-1 1-1 0 0,0 0 0 0 0,0 0 1 0 0,0 1-1 0 0,0 0 0 0 0,0 0 0 0 0,0 1 1 0 0,-1 1-1 0 0,1 0 0 0 0,0 0 1 0 0,-17 3-1 0 0,4 1 9 0 0,0 0 0 0 0,0 2 1 0 0,0 1-1 0 0,-32 14 0 0 0,49-19 69 0 0,0 1 0 0 0,0 0 0 0 0,0 1 1 0 0,0 0-1 0 0,-8 7 0 0 0,12-10-24 0 0,1 0 0 0 0,0 0 0 0 0,0 1 1 0 0,0-1-1 0 0,0 0 0 0 0,-1 1 0 0 0,2-1 0 0 0,-1 1 0 0 0,0-1 1 0 0,0 1-1 0 0,0 0 0 0 0,1-1 0 0 0,-1 1 0 0 0,1 0 1 0 0,-1-1-1 0 0,1 1 0 0 0,0 0 0 0 0,0-1 0 0 0,0 1 0 0 0,0 0 1 0 0,0 0-1 0 0,0 0 0 0 0,0-1 0 0 0,0 1 0 0 0,1 0 1 0 0,0 2-1 0 0,2 2 7 0 0,0 0 1 0 0,1-1-1 0 0,0 1 1 0 0,-1-1-1 0 0,2 0 1 0 0,-1 0 0 0 0,1 0-1 0 0,0-1 1 0 0,0 0-1 0 0,0 0 1 0 0,0 0-1 0 0,1 0 1 0 0,-1-1-1 0 0,1 0 1 0 0,0 0-1 0 0,8 3 1 0 0,12 3 22 0 0,0-1 0 0 0,41 8 0 0 0,100 13-399 0 0,-53-17-4354 0 0,-95-11 2339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104 192 14979 0 0,'0'-1'-43'0'0,"0"1"-1"0"0,0-1 1 0 0,-1 1-1 0 0,1-1 1 0 0,0 1-1 0 0,-1-1 1 0 0,1 1-1 0 0,-1-1 1 0 0,1 1-1 0 0,-1-1 1 0 0,1 1-1 0 0,-1-1 1 0 0,1 1-1 0 0,-1 0 1 0 0,1-1-1 0 0,-1 1 1 0 0,1 0-1 0 0,-1 0 1 0 0,0-1-1 0 0,1 1 1 0 0,-1 0-1 0 0,0 0 1 0 0,1 0-1 0 0,-1 0 1 0 0,1 0-1 0 0,-1-1 1 0 0,0 1-1 0 0,1 1 1 0 0,-1-1-1 0 0,0 0 1 0 0,0 0-1 0 0,-3 22-4253 0 0,4-17 4661 0 0,-12 121-1078 0 0,-38 161 1 0 0,46-266 700 0 0,0-5-1632 0 0,-8 10 11978 0 0,13-47-7784 0 0,46-234-1004 0 0,-38 219-1603 0 0,2 1 0 0 0,2-1 0 0 0,1 2 0 0 0,37-64 0 0 0,-40 79-72 0 0,3-5 40 0 0,1 2 0 0 0,25-31-1 0 0,-36 48-18 0 0,0 1-1 0 0,0 0 0 0 0,0-1 0 0 0,1 2 1 0 0,-1-1-1 0 0,1 0 0 0 0,0 1 0 0 0,0 0 0 0 0,0 0 1 0 0,0 1-1 0 0,1-1 0 0 0,-1 1 0 0 0,1 0 0 0 0,-1 1 1 0 0,1-1-1 0 0,0 1 0 0 0,7-1 0 0 0,-10 2-13 0 0,-1 1-1 0 0,1-1 0 0 0,0 1 1 0 0,-1-1-1 0 0,1 1 0 0 0,-1 0 1 0 0,1-1-1 0 0,-1 1 0 0 0,1 1 1 0 0,-1-1-1 0 0,0 0 0 0 0,1 1 1 0 0,-1-1-1 0 0,0 1 0 0 0,0-1 1 0 0,0 1-1 0 0,0 0 0 0 0,0 0 1 0 0,2 3-1 0 0,2 4-132 0 0,0 1-1 0 0,0-1 1 0 0,5 16 0 0 0,5 6 12 0 0,12 27-6 0 0,-22-44 228 0 0,0-1 1 0 0,1 1-1 0 0,10 13 0 0 0,100 151 170 0 0,-96-152-168 0 0,-12-16-109 0 0,-1 0 0 0 0,0 0-1 0 0,-1 1 1 0 0,0-1 0 0 0,-1 2 0 0 0,0-1-1 0 0,0 1 1 0 0,4 14 0 0 0,-10-18 93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7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21085 0 0,'0'0'-129'0'0,"5"-1"-1321"0"0,111-21 48 0 0,2 5 0 0 0,149-2 1 0 0,-183 19-2576 0 0,-43 0 1191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94 17692 0 0,'0'0'1329'0'0,"5"7"-7240"0"0,5 8 7079 0 0,-5-20 2295 0 0,4-5-3416 0 0,0 0 0 0 0,1 1 1 0 0,0 0-1 0 0,0 1 0 0 0,18-11 0 0 0,-17 15-230 0 0,-1 1-1 0 0,1 0 1 0 0,0 1 0 0 0,0 0-1 0 0,-1 1 1 0 0,1 0 0 0 0,0 1-1 0 0,0 0 1 0 0,0 1 0 0 0,0 0-1 0 0,19 5 1 0 0,8 4-198 0 0,-1 1 0 0 0,37 19 1 0 0,43 12 699 0 0,-111-40-218 0 0,-1-1 0 0 0,0 0 0 0 0,0 0 0 0 0,0 0 0 0 0,1-1 1 0 0,-1 0-1 0 0,0 0 0 0 0,1 0 0 0 0,-1-1 0 0 0,0 1 0 0 0,0-1 0 0 0,1-1 1 0 0,-1 1-1 0 0,0-1 0 0 0,0 0 0 0 0,0 0 0 0 0,-1 0 0 0 0,1 0 1 0 0,0-1-1 0 0,-1 0 0 0 0,0 0 0 0 0,1 0 0 0 0,-1-1 0 0 0,0 0 1 0 0,-1 1-1 0 0,1-1 0 0 0,-1 0 0 0 0,0-1 0 0 0,0 1 0 0 0,0-1 0 0 0,0 1 1 0 0,-1-1-1 0 0,0 0 0 0 0,0 0 0 0 0,0 0 0 0 0,0 0 0 0 0,-1 0 1 0 0,0 0-1 0 0,0 0 0 0 0,0-8 0 0 0,-1 12-143 0 0,0 0 0 0 0,0 0 0 0 0,0 0 0 0 0,-1 0 0 0 0,1 1 0 0 0,0-1 0 0 0,-1 0 0 0 0,1 0 0 0 0,0 0 0 0 0,-1 0 1 0 0,1 1-1 0 0,-1-1 0 0 0,1 0 0 0 0,-1 0 0 0 0,0 1 0 0 0,1-1 0 0 0,-1 0 0 0 0,0 1 0 0 0,1-1 0 0 0,-1 1 0 0 0,0-1 0 0 0,0 1 0 0 0,1-1 0 0 0,-1 1 0 0 0,0 0 0 0 0,0-1 0 0 0,0 1 0 0 0,0 0 0 0 0,0 0 0 0 0,0-1 0 0 0,1 1 0 0 0,-1 0 0 0 0,0 0 0 0 0,0 0 1 0 0,0 0-1 0 0,0 0 0 0 0,0 0 0 0 0,0 0 0 0 0,0 1 0 0 0,0-1 0 0 0,0 0 0 0 0,1 0 0 0 0,-2 1 0 0 0,-43 14-1370 0 0,41-13 1383 0 0,0 1 0 0 0,0-1 0 0 0,0 1 0 0 0,0 0 0 0 0,0 0 0 0 0,1 0 0 0 0,-1 0 1 0 0,1 1-1 0 0,0 0 0 0 0,0-1 0 0 0,0 1 0 0 0,1 0 0 0 0,0 1 0 0 0,-1-1 0 0 0,1 0 0 0 0,0 0 0 0 0,1 1 0 0 0,-1 0 0 0 0,1-1 0 0 0,0 1 0 0 0,0 0 0 0 0,1-1 0 0 0,-1 1 1 0 0,1 0-1 0 0,0 0 0 0 0,0-1 0 0 0,1 1 0 0 0,-1 0 0 0 0,1 0 0 0 0,0-1 0 0 0,1 1 0 0 0,-1-1 0 0 0,1 1 0 0 0,-1-1 0 0 0,1 1 0 0 0,1-1 0 0 0,-1 0 0 0 0,1 0 0 0 0,4 6 0 0 0,15 14 72 0 0,1 0-1 0 0,1-2 0 0 0,27 21 0 0 0,-40-36-460 0 0,-1 0 0 0 0,1-1 0 0 0,0 0 0 0 0,1-1 0 0 0,0 0-1 0 0,-1 0 1 0 0,2-2 0 0 0,-1 1 0 0 0,0-1 0 0 0,1-1 0 0 0,12 1-1 0 0,1-2-1718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3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7514 0 0,'0'0'3978'0'0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8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38 17036 0 0,'1'-1'50'0'0,"-1"0"0"0"0,1 0 0 0 0,-1 0 0 0 0,0 0 0 0 0,0 0 1 0 0,0 0-1 0 0,0 0 0 0 0,1-1 0 0 0,-2 1 0 0 0,1 0 0 0 0,0 0 1 0 0,0 0-1 0 0,0 0 0 0 0,0 0 0 0 0,-1 0 0 0 0,1 0 0 0 0,0 0 1 0 0,-1 0-1 0 0,1 0 0 0 0,-1 0 0 0 0,1 0 0 0 0,-1 0 0 0 0,0 0 0 0 0,1 0 1 0 0,-1 0-1 0 0,0 0 0 0 0,0 1 0 0 0,1-1 0 0 0,-1 0 0 0 0,0 0 1 0 0,0 1-1 0 0,0-1 0 0 0,0 1 0 0 0,0-1 0 0 0,0 1 0 0 0,0-1 1 0 0,0 1-1 0 0,0 0 0 0 0,0-1 0 0 0,0 1 0 0 0,0 0 0 0 0,0 0 1 0 0,-2 0-1 0 0,2-1-53 0 0,-3 1-111 0 0,0-1 0 0 0,0 1 1 0 0,0 0-1 0 0,0 0 0 0 0,0 0 0 0 0,0 0 0 0 0,0 1 1 0 0,0-1-1 0 0,1 1 0 0 0,-1 0 0 0 0,0 0 0 0 0,-4 2 1 0 0,-41 21-1007 0 0,38-17 1002 0 0,0 1 0 0 0,1-1 0 0 0,0 2 0 0 0,0-1 0 0 0,-16 20 0 0 0,23-25 123 0 0,1 0 0 0 0,-1 0-1 0 0,1 0 1 0 0,0 0 0 0 0,0 0 0 0 0,0 1 0 0 0,0-1-1 0 0,1 0 1 0 0,-1 1 0 0 0,1 0 0 0 0,0-1 0 0 0,0 1-1 0 0,1 0 1 0 0,-1 0 0 0 0,0-1 0 0 0,1 1-1 0 0,0 0 1 0 0,0 0 0 0 0,0 0 0 0 0,1-1 0 0 0,-1 1-1 0 0,1 0 1 0 0,0 0 0 0 0,2 6 0 0 0,-1-8-18 0 0,-1-1-1 0 0,0 1 1 0 0,1 0 0 0 0,0 0 0 0 0,-1-1-1 0 0,1 1 1 0 0,0-1 0 0 0,0 1 0 0 0,0-1-1 0 0,0 0 1 0 0,0 1 0 0 0,0-1 0 0 0,0 0 0 0 0,0-1-1 0 0,0 1 1 0 0,0 0 0 0 0,1-1 0 0 0,-1 1-1 0 0,0-1 1 0 0,1 1 0 0 0,-1-1 0 0 0,0 0-1 0 0,1 0 1 0 0,-1 0 0 0 0,0-1 0 0 0,1 1 0 0 0,-1 0-1 0 0,0-1 1 0 0,0 0 0 0 0,1 1 0 0 0,2-2-1 0 0,4-1 82 0 0,0-1-1 0 0,-1 1 0 0 0,1-1 1 0 0,-1-1-1 0 0,0 1 0 0 0,12-10 1 0 0,43-37 483 0 0,-62 51-194 0 0,1 0-1452 0 0,-1 1 1021 0 0,1-1 1 0 0,0 1-1 0 0,-1 0 0 0 0,1 0 1 0 0,0 0-1 0 0,-1 0 1 0 0,1 0-1 0 0,-1 0 0 0 0,3 2 1 0 0,9 6-67 0 0,16 6 226 0 0,0-2-1 0 0,2-1 1 0 0,-1-2-1 0 0,37 8 1 0 0,133 19-33 0 0,-93-20-1768 0 0,-56-8 1555 0 0,1-3-265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16 8850 0 0,'-6'-14'5433'0'0,"-1"12"-4645"0"0,-10 23-4788 0 0,1 0 4567 0 0,-135 126 60 0 0,149-145-558 0 0,1 0-1 0 0,-1-1 1 0 0,1 1-1 0 0,-1 0 0 0 0,1 1 1 0 0,0-1-1 0 0,0 0 1 0 0,0 0-1 0 0,0 0 1 0 0,0 1-1 0 0,0-1 0 0 0,0 5 1036 0 0,9-8-851 0 0,14-2-270 0 0,1-2 0 0 0,28-9-1 0 0,-30 7-49 0 0,1 1-1 0 0,0 1 0 0 0,37-4 0 0 0,-52 9-13 0 0,0 0 1 0 0,1 0-1 0 0,-1 1 0 0 0,0 0 0 0 0,0 0 0 0 0,0 1 0 0 0,0 0 0 0 0,0 0 0 0 0,0 0 0 0 0,9 5 0 0 0,-14-6 47 0 0,0 1 0 0 0,0-1 0 0 0,0 1 0 0 0,0-1 0 0 0,0 1 0 0 0,0 0 0 0 0,0-1 0 0 0,-1 1 0 0 0,1 0 0 0 0,-1 0 0 0 0,1 0 0 0 0,-1 1 0 0 0,0-1 0 0 0,0 0 0 0 0,0 0 0 0 0,0 1 0 0 0,0-1 0 0 0,0 1 0 0 0,-1-1 0 0 0,1 1 0 0 0,-1-1 0 0 0,1 1 0 0 0,-1-1 0 0 0,0 1 0 0 0,0-1 0 0 0,0 1 0 0 0,-1-1 0 0 0,1 1 0 0 0,-1-1 0 0 0,1 1 0 0 0,-1-1 0 0 0,-1 5 0 0 0,-4 6 142 0 0,0 0 0 0 0,0-1 0 0 0,-1 1 1 0 0,-1-1-1 0 0,0 0 0 0 0,-1-1 0 0 0,0 0 0 0 0,0-1 0 0 0,-1 1 1 0 0,-1-2-1 0 0,1 0 0 0 0,-18 11 0 0 0,3-3 4 0 0,0-2-1 0 0,-1-1 1 0 0,-1-1 0 0 0,-54 18-1 0 0,60-25-108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09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17308 0 0,'19'-5'421'0'0,"0"0"0"0"0,0 2 0 0 0,1 0 0 0 0,24 0 1 0 0,82 3-1275 0 0,-93 1 1153 0 0,168 16-1219 0 0,-199-17 898 0 0,41 6-392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0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16 13227 0 0,'0'0'37'0'0,"0"-1"1"0"0,0 1-1 0 0,0-1 1 0 0,0 1 0 0 0,0-1-1 0 0,1 1 1 0 0,-1-1-1 0 0,0 1 1 0 0,0-1-1 0 0,0 1 1 0 0,0-1-1 0 0,0 1 1 0 0,0-1 0 0 0,-1 1-1 0 0,1 0 1 0 0,0-1-1 0 0,0 1 1 0 0,0-1-1 0 0,0 1 1 0 0,-1-1-1 0 0,1 1 1 0 0,0-1-1 0 0,0 1 1 0 0,-1 0 0 0 0,1-1-1 0 0,0 1 1 0 0,-1-1-1 0 0,1 1 1 0 0,0 0-1 0 0,-1 0 1 0 0,1-1-1 0 0,0 1 1 0 0,-1 0 0 0 0,1-1-1 0 0,-1 1 1 0 0,1 0-1 0 0,-1 0 1 0 0,1 0-1 0 0,-1 0 1 0 0,1-1-1 0 0,-1 1 1 0 0,1 0-1 0 0,-1 0 1 0 0,1 0 0 0 0,-1 0-1 0 0,-1 1-135 0 0,-1 0 0 0 0,1 0 0 0 0,0 0 0 0 0,0 1 0 0 0,0-1 0 0 0,0 1 0 0 0,0-1 0 0 0,0 1 0 0 0,-2 2 0 0 0,-41 40-1027 0 0,-59 64 301 0 0,93-94 847 0 0,1 0 0 0 0,0 0 1 0 0,1 1-1 0 0,0 1 0 0 0,1 0 1 0 0,-8 25-1 0 0,11-27 4 0 0,1 1-1 0 0,0-1 1 0 0,1 1 0 0 0,1 0 0 0 0,1 0 0 0 0,0 0-1 0 0,1 21 1 0 0,1-32-14 0 0,-1 0 0 0 0,1 0 1 0 0,-1 1-1 0 0,1-1 0 0 0,1 0 0 0 0,-1 0 0 0 0,0 0 0 0 0,1 0 0 0 0,0 0 0 0 0,0 0 1 0 0,0-1-1 0 0,1 1 0 0 0,-1-1 0 0 0,1 1 0 0 0,0-1 0 0 0,0 0 0 0 0,0 0 1 0 0,0 0-1 0 0,0 0 0 0 0,1-1 0 0 0,-1 1 0 0 0,1-1 0 0 0,-1 0 0 0 0,1 0 1 0 0,0 0-1 0 0,0-1 0 0 0,0 1 0 0 0,0-1 0 0 0,1 0 0 0 0,3 1 0 0 0,3-1 107 0 0,0 0-1 0 0,0 0 1 0 0,0-1-1 0 0,0-1 0 0 0,-1 0 1 0 0,1 0-1 0 0,0-1 0 0 0,18-5 1 0 0,-22 5 9 0 0,1-1 1 0 0,-1 0 0 0 0,-1 0-1 0 0,1 0 1 0 0,0-1 0 0 0,-1 0 0 0 0,1 0-1 0 0,-1-1 1 0 0,0 0 0 0 0,-1 0-1 0 0,1 0 1 0 0,-1 0 0 0 0,6-9-1 0 0,-10 13-74 0 0,0-1-1 0 0,1 1 1 0 0,-1-1-1 0 0,0 0 0 0 0,0 1 1 0 0,0-1-1 0 0,0 0 1 0 0,0 0-1 0 0,-1 1 0 0 0,1-1 1 0 0,-1 0-1 0 0,1 0 1 0 0,-1 0-1 0 0,1 0 0 0 0,-1 0 1 0 0,0 0-1 0 0,0 0 1 0 0,0 0-1 0 0,0 0 0 0 0,0 0 1 0 0,-1 0-1 0 0,1 0 1 0 0,-1 0-1 0 0,1 0 1 0 0,-1 1-1 0 0,1-1 0 0 0,-1 0 1 0 0,0 0-1 0 0,0 0 1 0 0,0 1-1 0 0,0-1 0 0 0,0 1 1 0 0,-1-1-1 0 0,1 0 1 0 0,0 1-1 0 0,-1 0 0 0 0,1-1 1 0 0,-1 1-1 0 0,1 0 1 0 0,-1 0-1 0 0,0 0 0 0 0,1 0 1 0 0,-4-1-1 0 0,-2-1-65 0 0,1 0 1 0 0,-1 1-1 0 0,0 0 0 0 0,0 1 0 0 0,1-1 1 0 0,-1 1-1 0 0,0 1 0 0 0,-1-1 0 0 0,1 1 0 0 0,0 0 1 0 0,-8 2-1 0 0,14-2-18 0 0,-12 2 11 0 0,1 1-1 0 0,-1 0 0 0 0,-15 6 0 0 0,25-8-160 0 0,1 0 0 0 0,-1 0 0 0 0,0 0 0 0 0,1 0 0 0 0,0 1 0 0 0,-1-1-1 0 0,1 1 1 0 0,0-1 0 0 0,0 1 0 0 0,0 0 0 0 0,0 0 0 0 0,0 0 0 0 0,0 0-1 0 0,0 1 1 0 0,1-1 0 0 0,-1 0 0 0 0,1 1 0 0 0,0-1 0 0 0,0 1 0 0 0,0-1 0 0 0,0 1-1 0 0,-1 3 1 0 0,2-4-82 0 0,0-1 1 0 0,0 0-1 0 0,0 1 0 0 0,0-1 0 0 0,0 0 0 0 0,0 1 1 0 0,1-1-1 0 0,-1 0 0 0 0,0 1 0 0 0,1-1 1 0 0,-1 0-1 0 0,1 0 0 0 0,-1 1 0 0 0,1-1 0 0 0,0 0 1 0 0,-1 0-1 0 0,3 2 0 0 0,8 10-2800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0.5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3 10530 0 0,'-30'-1'2267'0'0,"24"0"-2274"0"0,1 0 0 0 0,-1 1 0 0 0,1 0 0 0 0,-1 0 0 0 0,1 1 0 0 0,-1-1 0 0 0,1 1 0 0 0,0 0 0 0 0,-1 1 0 0 0,1-1 0 0 0,-7 4 0 0 0,-28 14 6 0 0,-60 37-1 0 0,88-49-61 0 0,0 1 0 0 0,1 1 0 0 0,0 0 0 0 0,0 1 0 0 0,1 0 0 0 0,0 0 0 0 0,1 1 0 0 0,1 1 0 0 0,-9 12 0 0 0,13-17 26 0 0,1 0 1 0 0,0-1 0 0 0,1 1-1 0 0,-1 0 1 0 0,1 1-1 0 0,1-1 1 0 0,-1 0-1 0 0,1 0 1 0 0,1 1 0 0 0,-1-1-1 0 0,1 0 1 0 0,0 1-1 0 0,1-1 1 0 0,2 12-1 0 0,-2-14 84 0 0,1 0 1 0 0,-1 0-1 0 0,1 0 0 0 0,1 0 0 0 0,-1-1 0 0 0,1 1 0 0 0,0 0 0 0 0,0-1 0 0 0,0 0 0 0 0,0 0 1 0 0,1 0-1 0 0,0 0 0 0 0,-1 0 0 0 0,2-1 0 0 0,-1 1 0 0 0,0-1 0 0 0,1 0 0 0 0,-1-1 0 0 0,1 1 1 0 0,8 2-1 0 0,-2-1 100 0 0,1-1 0 0 0,-1 0 0 0 0,0-1 1 0 0,1-1-1 0 0,-1 0 0 0 0,1 0 1 0 0,0-1-1 0 0,-1-1 0 0 0,1 0 0 0 0,-1 0 1 0 0,1-1-1 0 0,-1-1 0 0 0,0 0 0 0 0,0 0 1 0 0,0-1-1 0 0,0 0 0 0 0,-1-1 1 0 0,19-11-1 0 0,-5 0 87 0 0,0 0 1 0 0,-2-1-1 0 0,1-1 1 0 0,-2-1-1 0 0,-1-2 1 0 0,28-33-1 0 0,-44 49-171 0 0,0 0-1 0 0,0-1 0 0 0,-1 1 1 0 0,0-1-1 0 0,0 0 0 0 0,0 0 1 0 0,-1 0-1 0 0,1 0 1 0 0,-1 0-1 0 0,-1 0 0 0 0,1-1 1 0 0,0-12-1 0 0,-2 16-88 0 0,0 0-1 0 0,-1 0 1 0 0,1 0-1 0 0,-1 0 1 0 0,0 0 0 0 0,0 0-1 0 0,0 0 1 0 0,0 0-1 0 0,0 0 1 0 0,-1 0 0 0 0,1 1-1 0 0,-1-1 1 0 0,0 0 0 0 0,1 1-1 0 0,-1-1 1 0 0,-1 1-1 0 0,1 0 1 0 0,0 0 0 0 0,0 0-1 0 0,-1 0 1 0 0,1 0-1 0 0,-1 0 1 0 0,0 1 0 0 0,1-1-1 0 0,-1 1 1 0 0,0 0-1 0 0,0 0 1 0 0,-4-1 0 0 0,-5-2-198 0 0,0 1 1 0 0,0 1-1 0 0,1 0 1 0 0,-1 0 0 0 0,-14 1-1 0 0,21 1 146 0 0,-1 0 1 0 0,0 0-1 0 0,1 1 0 0 0,-1-1 0 0 0,0 1 0 0 0,1 0 0 0 0,-1 1 1 0 0,1 0-1 0 0,-1-1 0 0 0,1 2 0 0 0,0-1 0 0 0,0 1 1 0 0,-5 2-1 0 0,10-4 28 0 0,-1-1 0 0 0,0 0 0 0 0,1 1 0 0 0,-1-1 0 0 0,1 1 1 0 0,-1-1-1 0 0,1 0 0 0 0,-1 1 0 0 0,1-1 0 0 0,-1 1 0 0 0,1 0 0 0 0,0-1 0 0 0,-1 1 1 0 0,1-1-1 0 0,0 1 0 0 0,-1-1 0 0 0,1 1 0 0 0,0 0 0 0 0,0-1 0 0 0,0 1 0 0 0,-1 0 1 0 0,1-1-1 0 0,0 1 0 0 0,0 0 0 0 0,0-1 0 0 0,0 1 0 0 0,0 0 0 0 0,0-1 0 0 0,0 1 1 0 0,1 0-1 0 0,-1-1 0 0 0,0 1 0 0 0,0 0 0 0 0,0-1 0 0 0,1 1 0 0 0,-1 1 0 0 0,2-1-67 0 0,0 1-1 0 0,-1 0 0 0 0,1-1 1 0 0,0 1-1 0 0,0-1 0 0 0,0 0 1 0 0,0 1-1 0 0,0-1 0 0 0,3 1 1 0 0,13 5 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0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10 14979 0 0,'0'0'1535'0'0,"-2"-2"-945"0"0,-2 1-649 0 0,0 0 1 0 0,0 0 0 0 0,0 0-1 0 0,-1 1 1 0 0,1-1-1 0 0,0 1 1 0 0,0 0 0 0 0,0 0-1 0 0,0 0 1 0 0,0 1 0 0 0,0-1-1 0 0,0 1 1 0 0,0 0 0 0 0,0 0-1 0 0,0 1 1 0 0,0-1 0 0 0,0 1-1 0 0,-5 3 1 0 0,-13 6-448 0 0,-36 27 1 0 0,55-36 502 0 0,-5 4-18 0 0,1 0 0 0 0,-1 0 0 0 0,1 1 0 0 0,1 0 0 0 0,-1 0 1 0 0,1 1-1 0 0,1 0 0 0 0,-1 0 0 0 0,1 1 0 0 0,1-1 1 0 0,0 1-1 0 0,0 0 0 0 0,0 0 0 0 0,-3 17 0 0 0,5-19 48 0 0,1-1-1 0 0,0 0 1 0 0,1 1-1 0 0,-1 0 1 0 0,1-1-1 0 0,0 1 1 0 0,1-1-1 0 0,0 1 1 0 0,0-1-1 0 0,0 1 1 0 0,1-1-1 0 0,0 0 1 0 0,0 1-1 0 0,0-1 1 0 0,1 0-1 0 0,0 0 1 0 0,0-1-1 0 0,1 1 1 0 0,0-1-1 0 0,0 1 1 0 0,0-1-1 0 0,9 8 1 0 0,-10-10 15 0 0,1 0 0 0 0,-1-1 0 0 0,1 1 0 0 0,-1-1 0 0 0,1 0-1 0 0,0 0 1 0 0,0 0 0 0 0,0-1 0 0 0,1 1 0 0 0,-1-1 0 0 0,0 0 0 0 0,0 0 0 0 0,1 0 0 0 0,-1-1 0 0 0,7 0 0 0 0,-4 0 24 0 0,1-1 1 0 0,-1 0 0 0 0,1-1-1 0 0,-1 1 1 0 0,0-1-1 0 0,0-1 1 0 0,0 0 0 0 0,10-5-1 0 0,-4 1 37 0 0,-1-1 0 0 0,0 0 0 0 0,0 0 0 0 0,-1-2 0 0 0,0 1 0 0 0,-1-1 0 0 0,0-1 0 0 0,0 0 0 0 0,7-12 0 0 0,-9 10 45 0 0,0-1 0 0 0,-1 0 0 0 0,0 0 0 0 0,-1 0-1 0 0,7-28 1 0 0,-12 36-93 0 0,1 1-1 0 0,-1 0 0 0 0,-1 0 1 0 0,1-1-1 0 0,-1 1 1 0 0,0-1-1 0 0,0 1 1 0 0,0 0-1 0 0,-1-1 0 0 0,0 1 1 0 0,0 0-1 0 0,-1-1 1 0 0,1 1-1 0 0,-1 0 1 0 0,0 0-1 0 0,0 0 0 0 0,-1 0 1 0 0,1 1-1 0 0,-1-1 1 0 0,-4-4-1 0 0,4 6-92 0 0,0 1-1 0 0,0-1 1 0 0,-1 1-1 0 0,1 0 1 0 0,0 0 0 0 0,-1 0-1 0 0,0 1 1 0 0,1-1-1 0 0,-7-1 1 0 0,8 2-24 0 0,-1 0 0 0 0,1 1 1 0 0,0-1-1 0 0,0 1 0 0 0,0 0 1 0 0,0 0-1 0 0,-1-1 0 0 0,1 1 1 0 0,0 0-1 0 0,0 1 0 0 0,0-1 1 0 0,-1 0-1 0 0,1 1 0 0 0,0-1 1 0 0,0 1-1 0 0,0 0 0 0 0,0 0 1 0 0,-3 1-1 0 0,4-1 2 0 0,0 0 0 0 0,1 0 1 0 0,-1 0-1 0 0,0 0 0 0 0,1 0 0 0 0,-1 0 0 0 0,1 0 1 0 0,-1 0-1 0 0,1 0 0 0 0,-1 0 0 0 0,1 0 1 0 0,0 0-1 0 0,0 0 0 0 0,-1 0 0 0 0,1 1 0 0 0,0-1 1 0 0,0 0-1 0 0,0 0 0 0 0,0 0 0 0 0,0 0 1 0 0,1 1-1 0 0,-1-1 0 0 0,0 0 0 0 0,1 0 0 0 0,-1 0 1 0 0,0 0-1 0 0,1 0 0 0 0,-1 0 0 0 0,1 0 1 0 0,0 0-1 0 0,-1 0 0 0 0,1 0 0 0 0,0 0 0 0 0,1 1 1 0 0,1 2-516 0 0,0 0 0 0 0,0-1 0 0 0,0 1 0 0 0,1-1 0 0 0,-1 0 0 0 0,1 0 0 0 0,5 3 0 0 0,28 9-1168 0 0,-12-9 680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1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57 11442 0 0,'1'0'170'0'0,"-1"0"0"0"0,1-1 0 0 0,-1 1 0 0 0,0 0 0 0 0,1-1 0 0 0,-1 1-1 0 0,1 0 1 0 0,-1-1 0 0 0,0 1 0 0 0,1-1 0 0 0,-1 1 0 0 0,0-1 0 0 0,0 1-1 0 0,1-1 1 0 0,-1 1 0 0 0,0-1 0 0 0,0 1 0 0 0,0-1 0 0 0,1 1-1 0 0,-1-1 1 0 0,0 1 0 0 0,0-1 0 0 0,0 1 0 0 0,0-1 0 0 0,0 1 0 0 0,0-1-1 0 0,0 1 1 0 0,0-1 0 0 0,-1 1 0 0 0,1-1 0 0 0,0 1 0 0 0,0-2 0 0 0,-18-5 856 0 0,-27 6-1612 0 0,23 4 493 0 0,0 1 1 0 0,0 1-1 0 0,1 1 1 0 0,-1 1 0 0 0,2 1-1 0 0,-1 1 1 0 0,1 0-1 0 0,0 2 1 0 0,1 0-1 0 0,0 1 1 0 0,1 1 0 0 0,-28 26-1 0 0,44-37 95 0 0,0 0 0 0 0,0 0 0 0 0,0 0 0 0 0,1 0 0 0 0,-1 1 0 0 0,1-1 0 0 0,0 0 0 0 0,0 1 0 0 0,0-1 0 0 0,0 1 0 0 0,0-1 0 0 0,0 1 0 0 0,1-1 0 0 0,-1 1 0 0 0,1 0 0 0 0,-1-1 0 0 0,1 1 0 0 0,1 5 0 0 0,-1-4 0 0 0,1 0 1 0 0,0 0-1 0 0,1 0 1 0 0,-1-1-1 0 0,1 1 1 0 0,0 0 0 0 0,0-1-1 0 0,0 1 1 0 0,0-1-1 0 0,0 0 1 0 0,5 5-1 0 0,3 2 7 0 0,0-1 0 0 0,1 1 0 0 0,0-2 0 0 0,0 0 0 0 0,1 0 0 0 0,14 6 0 0 0,-1-1 31 0 0,1-2 0 0 0,0-2 1 0 0,0 0-1 0 0,1-1 0 0 0,48 6 0 0 0,-61-12 28 0 0,-1 0 1 0 0,1-1-1 0 0,-1-1 0 0 0,1 0 0 0 0,-1-1 0 0 0,1-1 1 0 0,-1 0-1 0 0,1 0 0 0 0,-1-2 0 0 0,0 1 0 0 0,0-2 1 0 0,-1 0-1 0 0,22-11 0 0 0,-27 12 37 0 0,-1-1-1 0 0,0 1 1 0 0,0-1 0 0 0,-1 0-1 0 0,1-1 1 0 0,-1 1 0 0 0,0-1-1 0 0,-1 0 1 0 0,0 0 0 0 0,0 0-1 0 0,0-1 1 0 0,0 0 0 0 0,-1 1-1 0 0,4-13 1 0 0,-6 14-48 0 0,0 0 0 0 0,0 1 0 0 0,-1-1-1 0 0,1 0 1 0 0,-1 0 0 0 0,0 0 0 0 0,-1 0 0 0 0,1 0 0 0 0,-1 0 0 0 0,0 0 0 0 0,0 0-1 0 0,0 0 1 0 0,-1 0 0 0 0,0 1 0 0 0,0-1 0 0 0,0 1 0 0 0,0-1 0 0 0,-1 1 0 0 0,0 0-1 0 0,0 0 1 0 0,0 0 0 0 0,-6-5 0 0 0,-5-5-101 0 0,0 2 0 0 0,-2 0 0 0 0,1 1 1 0 0,-2 0-1 0 0,-32-16 0 0 0,6 8-279 0 0,-56-17 1 0 0,94 34 384 0 0,-2 0-316 0 0,-1-1 1 0 0,0 1-1 0 0,0 1 1 0 0,-13-2-1 0 0,20 3 135 0 0,0 0 0 0 0,-1 0 0 0 0,1 0 0 0 0,0 0-1 0 0,0 0 1 0 0,-1 0 0 0 0,1 0 0 0 0,0 0 0 0 0,0 1-1 0 0,-1-1 1 0 0,1 1 0 0 0,0-1 0 0 0,0 1 0 0 0,0-1-1 0 0,0 1 1 0 0,0 0 0 0 0,0-1 0 0 0,0 1 0 0 0,0 0-1 0 0,0 0 1 0 0,0 0 0 0 0,0 0 0 0 0,0 0 0 0 0,1 0-1 0 0,-1 0 1 0 0,0 0 0 0 0,1 0 0 0 0,-1 0 0 0 0,1 0-1 0 0,-1 0 1 0 0,1 1 0 0 0,-1-1 0 0 0,1 0 0 0 0,0 0-1 0 0,0 1 1 0 0,-1 1 0 0 0,0 10-61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1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24 10698 0 0,'-34'-23'3662'0'0,"33"22"-3648"0"0,0 16-1753 0 0,0-13 1613 0 0,1 1 1 0 0,0-1-1 0 0,0 1 1 0 0,-1-1-1 0 0,2 0 1 0 0,-1 1-1 0 0,0-1 1 0 0,0 1-1 0 0,1-1 1 0 0,1 4-1 0 0,72 176-1175 0 0,-11-30 1748 0 0,-49-116-404 0 0,-7-21-18 0 0,-1 0-1 0 0,-1 0 1 0 0,-1 1 0 0 0,3 16-1 0 0,-3-5 49 0 0,-2-15-2 0 0,0 1 0 0 0,-1-1 1 0 0,0 1-1 0 0,-2 14 1 0 0,5 2 2290 0 0,-9-51-2743 0 0,3 4-289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2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 17020 0 0,'0'0'1080'0'0,"-9"4"-4509"0"0,0 5 3414 0 0,0 1-1 0 0,1 0 1 0 0,1 1-1 0 0,-9 14 1 0 0,6-9 52 0 0,-1-1 0 0 0,-1-1 1 0 0,0 0-1 0 0,-25 23 0 0 0,-63 42 364 0 0,76-64-253 0 0,16-9 1126 0 0,35-9-739 0 0,-3 0-627 0 0,0 0-1 0 0,0 2 0 0 0,33 1 0 0 0,-45 1 0 0 0,0 1-1 0 0,0 1 1 0 0,0 0-1 0 0,0 0 0 0 0,-1 1 1 0 0,1 0-1 0 0,-1 1 0 0 0,17 11 1 0 0,-1 2 10 0 0,32 27 0 0 0,-39-28-767 0 0,1-1-1 0 0,39 22 1 0 0,-43-29 773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2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16139 0 0,'0'0'-56'0'0,"1"1"-449"0"0,-1-1 449 0 0,0 0 0 0 0,0 0 0 0 0,0 0 0 0 0,0 0 0 0 0,1 0-1 0 0,-1 0 1 0 0,0 0 0 0 0,0 0 0 0 0,0 0 0 0 0,0 0 0 0 0,0 0 0 0 0,0 0 0 0 0,0 0-1 0 0,0 0 1 0 0,0 0 0 0 0,0 0 0 0 0,0 0 0 0 0,1 0 0 0 0,-1 0 0 0 0,0 0 0 0 0,0 0-1 0 0,0 0 1 0 0,0 0 0 0 0,0 0 0 0 0,0-1-281 0 0,11 16-749 0 0,10 23 149 0 0,33 107 4587 0 0,-53-145-3496 0 0,0 0 1 0 0,0-1 0 0 0,0 1 0 0 0,0 0 0 0 0,0-1-1 0 0,-1 1 1 0 0,1-1 0 0 0,0 1 0 0 0,0-1-1 0 0,-1 1 1 0 0,1-1 0 0 0,0 0 0 0 0,-1 1 0 0 0,1-1-1 0 0,0 0 1 0 0,-1 0 0 0 0,1 1 0 0 0,-1-1-1 0 0,1 0 1 0 0,0-1 0 0 0,10-24 430 0 0,-6 12-143 0 0,13-24-279 0 0,-14 27-193 0 0,0 1 0 0 0,1 0 0 0 0,1 0 0 0 0,-1 0 0 0 0,1 1 0 0 0,1 0 1 0 0,13-15-1 0 0,-19 23-18 0 0,1 0 0 0 0,-1 0 0 0 0,1 0 0 0 0,-1 0 0 0 0,1 0 1 0 0,0 1-1 0 0,-1-1 0 0 0,1 1 0 0 0,0-1 0 0 0,-1 1 0 0 0,1-1 0 0 0,0 1 1 0 0,0 0-1 0 0,-1 0 0 0 0,1 0 0 0 0,0 0 0 0 0,0 0 0 0 0,-1 0 1 0 0,1 1-1 0 0,0-1 0 0 0,0 1 0 0 0,-1-1 0 0 0,1 1 0 0 0,0-1 1 0 0,-1 1-1 0 0,1 0 0 0 0,-1 0 0 0 0,4 2 0 0 0,4 3-226 0 0,0 1 1 0 0,-1 0-1 0 0,13 14 0 0 0,-3-3 325 0 0,4 7-59 0 0,-19-22 24 0 0,-1 1 1 0 0,1-1 0 0 0,0 0-1 0 0,0 0 1 0 0,0 0 0 0 0,1 0-1 0 0,-1 0 1 0 0,6 3 0 0 0,-6-3-176 0 0,-1-1 1848 0 0,0-9-692 0 0,0-3-1021 0 0,0 1 0 0 0,1-1 0 0 0,0 1 0 0 0,1 0 0 0 0,0 0 0 0 0,0 0 0 0 0,1 1 0 0 0,0-1 0 0 0,1 1 0 0 0,8-9 0 0 0,-9 10-19 0 0,0 1-1 0 0,0 0 0 0 0,1 1 0 0 0,0-1 0 0 0,0 1 1 0 0,0 0-1 0 0,1 0 0 0 0,-1 1 0 0 0,1 0 1 0 0,0 0-1 0 0,1 1 0 0 0,-1 0 0 0 0,15-4 1 0 0,-19 6-14 0 0,0 1 0 0 0,0 0 0 0 0,1 0 0 0 0,-1 0 0 0 0,0 1 1 0 0,0-1-1 0 0,0 1 0 0 0,0 0 0 0 0,0 0 0 0 0,0 0 0 0 0,0 0 0 0 0,0 0 1 0 0,0 0-1 0 0,0 1 0 0 0,-1 0 0 0 0,1-1 0 0 0,0 1 0 0 0,-1 0 0 0 0,0 0 1 0 0,1 1-1 0 0,2 3 0 0 0,5 6-73 0 0,-1 1 1 0 0,0 0 0 0 0,10 20-1 0 0,-13-21 160 0 0,1-1 0 0 0,0 0 0 0 0,9 11 0 0 0,-10-15-80 0 0,0-1-1 0 0,0-1 0 0 0,1 1 0 0 0,12 7 0 0 0,17 2-3010 0 0,-27-14 1449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4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9554 0 0,'0'0'5336'0'0,"1"-1"-5279"0"0,-1 0 0 0 0,0 0 0 0 0,0 0 1 0 0,0 1-1 0 0,1-1 0 0 0,-1 0 0 0 0,0 0 0 0 0,1 1 1 0 0,-1-1-1 0 0,0 0 0 0 0,1 0 0 0 0,-1 1 1 0 0,1-1-1 0 0,0 0 0 0 0,-1 1 0 0 0,1-1 0 0 0,-1 1 1 0 0,2-2-1 0 0,10-7-126 0 0,1 0 0 0 0,0 1-1 0 0,0 0 1 0 0,1 1 0 0 0,0 0 0 0 0,0 1 0 0 0,1 1 0 0 0,-1 0 0 0 0,18-3 0 0 0,-9 3-13 0 0,0 1 1 0 0,0 1 0 0 0,0 2-1 0 0,0 0 1 0 0,40 4 0 0 0,-58-3 56 0 0,0 1-1 0 0,0-1 1 0 0,0 1 0 0 0,0 1 0 0 0,0-1 0 0 0,-1 1 0 0 0,1-1-1 0 0,-1 1 1 0 0,1 1 0 0 0,-1-1 0 0 0,0 1 0 0 0,1-1-1 0 0,-1 1 1 0 0,-1 0 0 0 0,1 1 0 0 0,0-1 0 0 0,-1 1-1 0 0,0-1 1 0 0,1 1 0 0 0,-1 0 0 0 0,-1 0 0 0 0,1 1 0 0 0,-1-1-1 0 0,0 0 1 0 0,0 1 0 0 0,0 0 0 0 0,0-1 0 0 0,-1 1-1 0 0,0 0 1 0 0,0 0 0 0 0,0 0 0 0 0,0 0 0 0 0,-1 0-1 0 0,0 6 1 0 0,0 5-33 0 0,-1 1 0 0 0,-1 0 0 0 0,0 0 0 0 0,-1-1 0 0 0,-1 1 0 0 0,0-1 0 0 0,-1 0 0 0 0,-1 0 0 0 0,-14 27-1 0 0,9-23 41 0 0,-1-1-1 0 0,-1 0 0 0 0,-1-1 0 0 0,0-1 1 0 0,-1 0-1 0 0,-32 28 0 0 0,-8-6 69 0 0,51-36 107 0 0,1-1-1 0 0,-1 0 1 0 0,-1 0-1 0 0,1-1 1 0 0,0 1 0 0 0,0-1-1 0 0,0 0 1 0 0,-1 0-1 0 0,1 0 1 0 0,-1-1 0 0 0,1 1-1 0 0,-9-2 1 0 0,12 1-37 0 0,0 0-1 0 0,-1-1 1 0 0,1 0-1 0 0,0 1 1 0 0,0-1 0 0 0,-1 0-1 0 0,1 1 1 0 0,0-1-1 0 0,0 0 1 0 0,0 0 0 0 0,0 0-1 0 0,0 0 1 0 0,0 0 0 0 0,1 0-1 0 0,-1-1 1 0 0,0 1-1 0 0,0 0 1 0 0,1 0 0 0 0,-1 0-1 0 0,1-1 1 0 0,-1 1-1 0 0,1 0 1 0 0,0-1 0 0 0,-1 1-1 0 0,1 0 1 0 0,0-1 0 0 0,0 1-1 0 0,0-1 1 0 0,0 1-1 0 0,0 0 1 0 0,0-1 0 0 0,0 0-1 0 0,0-4-161 0 0,1 1-1 0 0,-1 0 0 0 0,1 0 1 0 0,0-1-1 0 0,1 1 0 0 0,-1 0 1 0 0,3-6-1 0 0,-1 5-157 0 0,0 1-1 0 0,0-1 1 0 0,1 1 0 0 0,0 0-1 0 0,0 0 1 0 0,0 0 0 0 0,0 0-1 0 0,11-7 1 0 0,-13 10 134 0 0,-1 1 0 0 0,1 0 0 0 0,0 0 0 0 0,0 0 0 0 0,1 0 1 0 0,-1 0-1 0 0,0 0 0 0 0,0 0 0 0 0,0 1 0 0 0,1-1 0 0 0,-1 1 0 0 0,0 0 0 0 0,0 0 0 0 0,1 0 0 0 0,-1 0 0 0 0,0 0 0 0 0,1 0 0 0 0,-1 0 1 0 0,0 1-1 0 0,0-1 0 0 0,1 1 0 0 0,-1 0 0 0 0,0 0 0 0 0,0-1 0 0 0,0 1 0 0 0,0 1 0 0 0,3 1 0 0 0,9 8-2 0 0,0 0-1 0 0,13 14 1 0 0,18 14 84 0 0,-41-36-427 0 0,0-1 1 0 0,0 1-1 0 0,1-1 1 0 0,-1-1-1 0 0,1 1 0 0 0,7 1 1 0 0,-7-1 518 0 0,9 2-613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3.1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25 182 14307 0 0,'-3'-5'431'0'0,"-1"0"1"0"0,1-1-1 0 0,1 1 0 0 0,-1-1 1 0 0,1 0-1 0 0,0 0 1 0 0,0 0-1 0 0,1 0 0 0 0,-2-11 1 0 0,3 14-334 0 0,0-1 0 0 0,1 1 1 0 0,-1-1-1 0 0,1 1 0 0 0,0-1 1 0 0,0 1-1 0 0,0 0 1 0 0,1-1-1 0 0,-1 1 0 0 0,1 0 1 0 0,-1 0-1 0 0,1 0 0 0 0,0 0 1 0 0,0 0-1 0 0,0 1 1 0 0,1-1-1 0 0,-1 0 0 0 0,5-3 1 0 0,0 1-117 0 0,0-1-1 0 0,1 1 1 0 0,-1 0 0 0 0,1 0 0 0 0,0 1 0 0 0,0 0-1 0 0,1 0 1 0 0,16-4 0 0 0,-21 7-111 0 0,1 0 1 0 0,0 0-1 0 0,-1 0 0 0 0,1 1 0 0 0,-1-1 1 0 0,1 1-1 0 0,0 0 0 0 0,-1 1 1 0 0,1-1-1 0 0,0 1 0 0 0,-1 0 0 0 0,1 0 1 0 0,-1 0-1 0 0,1 1 0 0 0,-1-1 1 0 0,0 1-1 0 0,0 0 0 0 0,1 0 1 0 0,3 4-1 0 0,-5-3 46 0 0,-1 0 0 0 0,0 0 1 0 0,1 0-1 0 0,-1 0 0 0 0,-1 0 0 0 0,1 1 1 0 0,0-1-1 0 0,-1 1 0 0 0,0-1 0 0 0,1 1 1 0 0,-1-1-1 0 0,-1 1 0 0 0,1 0 0 0 0,-1 0 1 0 0,1-1-1 0 0,-1 1 0 0 0,0 0 0 0 0,-1 4 1 0 0,0 10 50 0 0,-1 1-1 0 0,-5 21 1 0 0,0-9 66 0 0,2-13-4 0 0,1-1 0 0 0,-2 22 0 0 0,5-36-1 0 0,1 1-1 0 0,0-1 0 0 0,0 1 1 0 0,0-1-1 0 0,0 0 1 0 0,1 1-1 0 0,-1-1 0 0 0,1 0 1 0 0,0 1-1 0 0,0-1 1 0 0,0 0-1 0 0,0 0 0 0 0,0 0 1 0 0,1 0-1 0 0,-1 0 0 0 0,1 0 1 0 0,4 4-1 0 0,-3-4 32 0 0,0-1 0 0 0,0-1 0 0 0,0 1 0 0 0,0 0 0 0 0,1-1 0 0 0,-1 1-1 0 0,0-1 1 0 0,1 0 0 0 0,-1 0 0 0 0,1-1 0 0 0,0 1 0 0 0,4-1 0 0 0,50 2 103 0 0,-45-2-235 0 0,53 3-1419 0 0,-39 2 669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3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 21229 0 0,'-5'-6'1734'0'0,"5"6"-1827"0"0,0 0-1 0 0,0-1 1 0 0,0 1-1 0 0,0 0 0 0 0,0 0 1 0 0,-1 0-1 0 0,1 0 1 0 0,0 0-1 0 0,0-1 0 0 0,0 1 1 0 0,0 0-1 0 0,0 0 1 0 0,0 0-1 0 0,0 0 0 0 0,-1 0 1 0 0,1 0-1 0 0,0 0 0 0 0,0 0 1 0 0,0 0-1 0 0,0-1 1 0 0,0 1-1 0 0,-1 0 0 0 0,1 0 1 0 0,0 0-1 0 0,0 0 1 0 0,0 0-1 0 0,0 0 0 0 0,-1 0 1 0 0,1 0-1 0 0,0 0 1 0 0,0 0-1 0 0,0 0 0 0 0,0 0 1 0 0,-1 0-1 0 0,1 0 0 0 0,0 0 1 0 0,0 1-1 0 0,0-1 1 0 0,0 0-1 0 0,0 0 0 0 0,-1 0 1 0 0,1 0-1 0 0,0 0 1 0 0,0 0-1 0 0,0 0 0 0 0,0 0 1 0 0,0 0-1 0 0,0 1 1 0 0,-1-1-1 0 0,1 0 0 0 0,0 0 1 0 0,0 0-1 0 0,0 0 0 0 0,0 0 1 0 0,0 1-1 0 0,0-1 1 0 0,0 0-1 0 0,0 0 0 0 0,0 0 1 0 0,0 0-1 0 0,0 0 1 0 0,0 1-1 0 0,0-1 0 0 0,0 0 1 0 0,0 0-1 0 0,0 1 1 0 0,-6 7-2676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4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77 13947 0 0,'3'-71'3099'0'0,"-15"68"-3668"0"0,8 3 547 0 0,3-1-23 0 0,-1 1-1 0 0,0 0 1 0 0,1-1-1 0 0,-1 1 1 0 0,0 0-1 0 0,1 0 1 0 0,-1 0-1 0 0,0 0 1 0 0,1 0-1 0 0,-1 1 1 0 0,0-1-1 0 0,1 0 1 0 0,-1 1-1 0 0,1-1 1 0 0,-1 1-1 0 0,0-1 1 0 0,1 1-1 0 0,0 0 0 0 0,-1 0 1 0 0,1 0-1 0 0,-1 0 1 0 0,1 0-1 0 0,0 0 1 0 0,-1 0-1 0 0,1 0 1 0 0,0 1-1 0 0,0-1 1 0 0,-1 2-1 0 0,-14 20-251 0 0,0 1-1 0 0,2 1 0 0 0,0 1 1 0 0,-15 43-1 0 0,-29 116 554 0 0,43-132-311 0 0,13-47 59 0 0,-45 158 217 0 0,-25 171 1 0 0,64-282-140 0 0,2 1 0 0 0,2 0-1 0 0,3 0 1 0 0,3-1 0 0 0,2 1-1 0 0,2 0 1 0 0,19 77 0 0 0,-15-90 15 0 0,3-2 0 0 0,1 0 1 0 0,2 0-1 0 0,1-1 1 0 0,33 51-1 0 0,-41-75-170 0 0,1 0-1 0 0,1-1 1 0 0,0 0-1 0 0,0 0 1 0 0,1-1-1 0 0,1-1 1 0 0,0 0 0 0 0,1-1-1 0 0,0 0 1 0 0,0-1-1 0 0,1-1 1 0 0,0 0-1 0 0,1-1 1 0 0,-1-1-1 0 0,1 0 1 0 0,19 3-1 0 0,-11-4 33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4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1 237 16668 0 0,'0'-6'16'0'0,"1"-1"0"0"0,1 1 1 0 0,-1 0-1 0 0,1-1 0 0 0,0 1 1 0 0,0 0-1 0 0,1 0 0 0 0,0 1 1 0 0,0-1-1 0 0,0 1 0 0 0,1-1 1 0 0,0 1-1 0 0,0 0 0 0 0,0 0 1 0 0,0 0-1 0 0,1 1 0 0 0,0 0 1 0 0,8-6-1 0 0,9-6-67 0 0,1 1-1 0 0,0 1 1 0 0,26-10 0 0 0,-17 9-99 0 0,38-12 0 0 0,-60 23 11 0 0,1 1 1 0 0,0 0 0 0 0,0 1-1 0 0,0 0 1 0 0,0 1 0 0 0,1 0-1 0 0,17 2 1 0 0,-27-1 39 0 0,0 1-1 0 0,0-1 1 0 0,0 1-1 0 0,0 0 1 0 0,0-1 0 0 0,-1 1-1 0 0,1 0 1 0 0,0 0 0 0 0,0 1-1 0 0,-1-1 1 0 0,1 0 0 0 0,-1 1-1 0 0,1-1 1 0 0,-1 1-1 0 0,0-1 1 0 0,1 1 0 0 0,-1-1-1 0 0,0 1 1 0 0,0 0 0 0 0,0 0-1 0 0,0 0 1 0 0,0-1-1 0 0,-1 1 1 0 0,1 0 0 0 0,0 0-1 0 0,-1 0 1 0 0,0 0 0 0 0,1 0-1 0 0,-1 0 1 0 0,0 0-1 0 0,0 0 1 0 0,0 0 0 0 0,-1 4-1 0 0,0 9-179 0 0,0-1 0 0 0,-1 1-1 0 0,-5 20 1 0 0,5-27 243 0 0,-9 39 261 0 0,-3-1 0 0 0,-34 83 0 0 0,39-111-117 0 0,1 0 0 0 0,-2-1-1 0 0,0 0 1 0 0,-2-1 0 0 0,1 0 0 0 0,-2-1-1 0 0,0-1 1 0 0,-1 0 0 0 0,-28 23 0 0 0,33-31 25 0 0,0 0 0 0 0,-1-1 0 0 0,-14 6 1 0 0,21-10-19 0 0,-1 0 0 0 0,1 1 0 0 0,-1-1 0 0 0,0 0 1 0 0,1-1-1 0 0,-1 1 0 0 0,0-1 0 0 0,1 1 0 0 0,-1-1 1 0 0,0-1-1 0 0,0 1 0 0 0,1 0 0 0 0,-7-2 0 0 0,10 2-77 0 0,-1 0-1 0 0,0-1 0 0 0,0 1 0 0 0,1 0 0 0 0,-1-1 0 0 0,0 1 0 0 0,1-1 0 0 0,-1 1 0 0 0,0-1 0 0 0,1 1 0 0 0,-1-1 0 0 0,1 0 0 0 0,-1 1 0 0 0,1-1 0 0 0,-1 1 0 0 0,1-1 0 0 0,-1 0 0 0 0,1 0 0 0 0,-1 1 1 0 0,1-1-1 0 0,0 0 0 0 0,0 0 0 0 0,-1 1 0 0 0,1-1 0 0 0,0 0 0 0 0,0-1 0 0 0,0-1 4 0 0,0 1 0 0 0,0-1 0 0 0,1 1 0 0 0,-1-1 0 0 0,1 1 0 0 0,0 0 0 0 0,0-1 0 0 0,-1 1 1 0 0,3-3-1 0 0,1-2-21 0 0,0-1 0 0 0,1 1 0 0 0,0 0 0 0 0,8-8-1 0 0,-1 3-17 0 0,0 0-1 0 0,1 2 1 0 0,1-1-1 0 0,0 2 0 0 0,0 0 1 0 0,1 1-1 0 0,0 0 1 0 0,1 1-1 0 0,-1 0 0 0 0,1 2 1 0 0,0 0-1 0 0,1 1 0 0 0,-1 0 1 0 0,1 1-1 0 0,0 1 1 0 0,0 1-1 0 0,0 0 0 0 0,0 2 1 0 0,0 0-1 0 0,-1 0 0 0 0,1 2 1 0 0,0 0-1 0 0,-1 0 1 0 0,1 2-1 0 0,-1 0 0 0 0,0 1 1 0 0,-1 1-1 0 0,1 0 0 0 0,25 17 1 0 0,-15-5-1245 0 0,-2 2 0 0 0,32 31 0 0 0,-44-40 1130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5.0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53 10674 0 0,'-16'-52'6275'0'0,"15"51"-6319"0"0,-5 2-836 0 0,3 0 807 0 0,0 0 1 0 0,0 1-1 0 0,0-1 0 0 0,0 1 1 0 0,0-1-1 0 0,0 1 1 0 0,0 0-1 0 0,1 0 1 0 0,-1 0-1 0 0,1 1 0 0 0,-1-1 1 0 0,1 0-1 0 0,-3 6 1 0 0,0-1-40 0 0,1 0 0 0 0,0 0 0 0 0,0 1 0 0 0,1-1 0 0 0,-4 11 1 0 0,3 0-14 0 0,-1 0 0 0 0,2 0 0 0 0,1 0 0 0 0,-1 29 1 0 0,2-44 165 0 0,1 1 0 0 0,1 0 1 0 0,-1 0-1 0 0,0 0 1 0 0,1-1-1 0 0,0 1 0 0 0,0 0 1 0 0,0-1-1 0 0,0 1 0 0 0,1 0 1 0 0,-1-1-1 0 0,1 0 1 0 0,0 1-1 0 0,0-1 0 0 0,0 0 1 0 0,1 0-1 0 0,-1 0 1 0 0,1 0-1 0 0,-1 0 0 0 0,1-1 1 0 0,0 1-1 0 0,0-1 1 0 0,0 0-1 0 0,0 0 0 0 0,1 0 1 0 0,-1 0-1 0 0,1 0 0 0 0,-1-1 1 0 0,1 0-1 0 0,-1 1 1 0 0,1-1-1 0 0,0-1 0 0 0,0 1 1 0 0,-1 0-1 0 0,9-1 1 0 0,1 1-163 0 0,1-1 1 0 0,0-1 0 0 0,-1 0-1 0 0,1-1 1 0 0,0 0-1 0 0,-1-1 1 0 0,0-1 0 0 0,23-9-1 0 0,11-11-683 0 0,-23 7 731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5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1 13323 0 0,'-8'9'-20'0'0,"0"0"0"0"0,1 0 0 0 0,0 1 0 0 0,1 0 0 0 0,0 0 0 0 0,-8 20 0 0 0,-21 73-772 0 0,14-36 894 0 0,6-28-261 0 0,-19 62 811 0 0,31-90-860 0 0,1-1 0 0 0,1 0 0 0 0,0 0 0 0 0,0 0-1 0 0,1 1 1 0 0,0-1 0 0 0,0 0 0 0 0,3 11 0 0 0,-2-14-151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5.7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62 126 9002 0 0,'-15'-10'468'0'0,"9"7"241"0"0,1 0 0 0 0,0 0 0 0 0,-1-1 1 0 0,1 0-1 0 0,0 0 0 0 0,1 0 0 0 0,-7-8 1016 0 0,12 12-1683 0 0,-1-1 0 0 0,0 0 0 0 0,1 1 0 0 0,-1-1 0 0 0,1 0 0 0 0,-1 1 0 0 0,1-1 0 0 0,-1 1 0 0 0,1-1 0 0 0,-1 1 0 0 0,1-1 0 0 0,0 1 0 0 0,-1-1 0 0 0,1 1 0 0 0,0 0 0 0 0,-1-1 0 0 0,1 1 0 0 0,0 0 0 0 0,0 0-1 0 0,-1-1 1 0 0,1 1 0 0 0,0 0 0 0 0,0 0 0 0 0,-1 0 0 0 0,2 0 0 0 0,26-3 145 0 0,-22 2-90 0 0,509-21-50 0 0,-485 21-57 0 0,29 0-16 0 0,-54 1-23 0 0,-1 0-1 0 0,0 1 1 0 0,1-1-1 0 0,-1 1 0 0 0,0 0 1 0 0,1 1-1 0 0,-1-1 0 0 0,0 1 1 0 0,6 3-1 0 0,-9-5 8 0 0,0 1 0 0 0,-1 0 1 0 0,1-1-1 0 0,0 1 0 0 0,-1 0 0 0 0,1 0 1 0 0,-1 0-1 0 0,1-1 0 0 0,-1 1 0 0 0,0 0 1 0 0,1 0-1 0 0,-1 0 0 0 0,0 0 0 0 0,0 0 1 0 0,0 0-1 0 0,1 0 0 0 0,-1 0 0 0 0,0 0 1 0 0,0 0-1 0 0,0 0 0 0 0,-1 0 0 0 0,1 0 0 0 0,0-1 1 0 0,0 1-1 0 0,0 0 0 0 0,-1 0 0 0 0,1 0 1 0 0,0 0-1 0 0,-1 0 0 0 0,1 0 0 0 0,-1 0 1 0 0,1-1-1 0 0,-1 1 0 0 0,0 1 0 0 0,-23 28-527 0 0,-15 14 165 0 0,-65 95 0 0 0,79-103 324 0 0,-48 88-52 0 0,45-69 223 0 0,24-44-117 0 0,-1-1 0 0 0,0 0 0 0 0,0 0 0 0 0,-1 0-1 0 0,0-1 1 0 0,-1 0 0 0 0,0 0 0 0 0,-11 10 0 0 0,10-14-430 0 0,-2-2-211 0 0</inkml:trace>
  <inkml:trace contextRef="#ctx0" brushRef="#br0" timeOffset="1">3 29 17284 0 0,'1'-1'51'0'0,"0"-1"0"0"0,-1 0-1 0 0,1 1 1 0 0,0-1 0 0 0,0 0 0 0 0,0 1 0 0 0,0-1 0 0 0,0 1 0 0 0,1 0 0 0 0,-1-1 0 0 0,0 1 0 0 0,1 0 0 0 0,-1 0-1 0 0,1-1 1 0 0,-1 1 0 0 0,1 0 0 0 0,-1 1 0 0 0,1-1 0 0 0,0 0 0 0 0,-1 0 0 0 0,1 1 0 0 0,0-1 0 0 0,0 1 0 0 0,2-1-1 0 0,-3 1-70 0 0,0 0-1 0 0,0 0 0 0 0,0 0 1 0 0,0 1-1 0 0,1-1 1 0 0,-1 0-1 0 0,0 0 0 0 0,0 1 1 0 0,0-1-1 0 0,0 1 0 0 0,0-1 1 0 0,0 1-1 0 0,-1-1 0 0 0,1 1 1 0 0,0 0-1 0 0,0-1 0 0 0,0 1 1 0 0,0 0-1 0 0,-1 0 0 0 0,1-1 1 0 0,0 1-1 0 0,-1 0 1 0 0,1 0-1 0 0,0 0 0 0 0,-1 0 1 0 0,1 0-1 0 0,-1 0 0 0 0,0 0 1 0 0,1 0-1 0 0,-1 0 0 0 0,0 0 1 0 0,0 0-1 0 0,1 0 0 0 0,-1 0 1 0 0,0 1-1 0 0,0-1 0 0 0,0 0 1 0 0,0 0-1 0 0,-1 0 0 0 0,1 0 1 0 0,-1 2-1 0 0,-31 296-2494 0 0,34-231 1375 0 0,2-37 1037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6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 4313 0 0,'6'-2'-576'0'0,"4"-1"-112"0"0,1 2 688 0 0,3-2-120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6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201 140 3433 0 0,'6'-8'1050'0'0,"0"1"0"0"0,-1-1 1 0 0,0 0-1 0 0,0 0 0 0 0,-1 0 1 0 0,0-1-1 0 0,4-10 0 0 0,-8 17-786 0 0,1 0 1 0 0,0-1-1 0 0,-1 1 0 0 0,0 0 1 0 0,1 0-1 0 0,-1 0 0 0 0,0-1 1 0 0,0 1-1 0 0,0 0 0 0 0,-1 0 1 0 0,1-1-1 0 0,0 1 0 0 0,-1 0 0 0 0,1 0 1 0 0,-1 0-1 0 0,0-1 0 0 0,0 1 1 0 0,-2-3-1 0 0,2 3-251 0 0,-1 1 0 0 0,1-1 0 0 0,-1 0 0 0 0,0 1 0 0 0,0 0 0 0 0,0-1 0 0 0,1 1 0 0 0,-1 0 0 0 0,0 0 0 0 0,0 0 0 0 0,-1 0 0 0 0,1 0 0 0 0,0 1 0 0 0,-3-1 0 0 0,1 0-98 0 0,0 1 1 0 0,0 0 0 0 0,-1 0 0 0 0,1 0 0 0 0,0 0-1 0 0,-1 1 1 0 0,1 0 0 0 0,0 0 0 0 0,0 0 0 0 0,0 0-1 0 0,0 1 1 0 0,0 0 0 0 0,0 0 0 0 0,0 0 0 0 0,1 0-1 0 0,-1 0 1 0 0,0 1 0 0 0,1-1 0 0 0,0 1 0 0 0,0 0 0 0 0,0 0-1 0 0,-4 5 1 0 0,-8 9-355 0 0,1 1 1 0 0,-21 36-1 0 0,31-49 407 0 0,-2 6 30 0 0,0-1 0 0 0,0 1 0 0 0,1 0 0 0 0,0 0 0 0 0,1 1 1 0 0,0 0-1 0 0,1-1 0 0 0,0 1 0 0 0,1 0 0 0 0,0 0 0 0 0,0 22 0 0 0,3-33 28 0 0,-1 0 1 0 0,0 0-1 0 0,0 0 0 0 0,0 0 0 0 0,1-1 1 0 0,-1 1-1 0 0,0 0 0 0 0,1 0 0 0 0,-1 0 0 0 0,1-1 1 0 0,-1 1-1 0 0,1 0 0 0 0,-1 0 0 0 0,1-1 0 0 0,0 1 1 0 0,-1-1-1 0 0,1 1 0 0 0,0 0 0 0 0,-1-1 0 0 0,1 1 1 0 0,0-1-1 0 0,0 0 0 0 0,0 1 0 0 0,-1-1 0 0 0,1 0 1 0 0,0 1-1 0 0,0-1 0 0 0,0 0 0 0 0,0 0 0 0 0,0 0 1 0 0,-1 1-1 0 0,1-1 0 0 0,0 0 0 0 0,0 0 0 0 0,0-1 1 0 0,0 1-1 0 0,0 0 0 0 0,0 0 0 0 0,0 0 1 0 0,-1-1-1 0 0,1 1 0 0 0,0 0 0 0 0,1-1 0 0 0,42-18 646 0 0,-38 16-614 0 0,15-9 29 0 0,1-2 0 0 0,-2-1 1 0 0,0 0-1 0 0,-1-1 0 0 0,0-1 0 0 0,18-23 0 0 0,-37 39-120 0 0,1 1 1 0 0,-1-1 0 0 0,1 0-1 0 0,-1 1 1 0 0,1-1 0 0 0,-1 0-1 0 0,1 1 1 0 0,-1-1 0 0 0,1 1-1 0 0,-1-1 1 0 0,1 1 0 0 0,0-1-1 0 0,-1 1 1 0 0,1-1 0 0 0,0 1 0 0 0,-1-1-1 0 0,1 1 1 0 0,0 0 0 0 0,0 0-1 0 0,-1-1 1 0 0,1 1 0 0 0,0 0-1 0 0,0 0 1 0 0,-1 0 0 0 0,1 0-1 0 0,0 0 1 0 0,0 0 0 0 0,0 0-1 0 0,0 0 1 0 0,1 2-78 0 0,0 0 0 0 0,-1-1-1 0 0,0 1 1 0 0,1 0 0 0 0,-1 0 0 0 0,0 1 0 0 0,0-1-1 0 0,0 0 1 0 0,1 4 0 0 0,0-1 288 0 0,4 7-204 0 0,0-1 0 0 0,0 0 0 0 0,1 0 1 0 0,1 0-1 0 0,0-1 0 0 0,0-1 0 0 0,1 1 0 0 0,0-1 0 0 0,16 12 0 0 0,-8-11-127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6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42 17156 0 0,'-1'-41'2624'0'0,"-6"41"-2960"0"0,1 1 270 0 0,0-1 0 0 0,1 1 0 0 0,-1 1 0 0 0,0-1 0 0 0,1 1 0 0 0,-1 0 0 0 0,1 1 0 0 0,0-1 0 0 0,0 1 0 0 0,0 0 0 0 0,0 0 0 0 0,0 1 0 0 0,1-1 0 0 0,-1 1 0 0 0,1 0 0 0 0,0 0 0 0 0,-4 7 0 0 0,-1-2-72 0 0,1 1 1 0 0,1 0-1 0 0,0 1 1 0 0,0 0-1 0 0,1 0 1 0 0,0 0-1 0 0,-5 17 1 0 0,10-25 109 0 0,0 0 0 0 0,1 0 0 0 0,-1 0 0 0 0,1 0 0 0 0,0 0 0 0 0,-1 0 0 0 0,1 0-1 0 0,1 0 1 0 0,-1 0 0 0 0,0 0 0 0 0,1 0 0 0 0,0 0 0 0 0,0 0 0 0 0,-1 0 0 0 0,2 0 0 0 0,-1 0 0 0 0,0-1 0 0 0,1 1 0 0 0,-1 0 0 0 0,1-1 0 0 0,3 5 0 0 0,-1-2-40 0 0,1-1-1 0 0,-1 0 0 0 0,1 0 1 0 0,0 0-1 0 0,0 0 0 0 0,1-1 1 0 0,-1 0-1 0 0,1 0 0 0 0,8 3 1 0 0,-1-1 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5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8922 0 0,'0'0'476'0'0,"2"8"-2619"0"0,12 24 1747 0 0,-1 3 310 0 0,2-1 1 0 0,1 0-1 0 0,2-1 0 0 0,33 46 1 0 0,-43-75 4135 0 0,9-9-2508 0 0,6-12-1250 0 0,-9-7 107 0 0,0-1 1 0 0,-2-1-1 0 0,-1 0 1 0 0,-1 0-1 0 0,8-32 1 0 0,-2 7-141 0 0,-16 50-335 0 0,2 1-229 0 0,0 0 239 0 0,0 0 0 0 0,1 0 0 0 0,-1 0 0 0 0,0 1 0 0 0,0-1 0 0 0,0 1 0 0 0,0-1 0 0 0,0 1 0 0 0,0 0 0 0 0,0 0 0 0 0,0 0 0 0 0,0 0 0 0 0,0 0 0 0 0,3 2 0 0 0,1 1-42 0 0,-3-1 80 0 0,0 0 0 0 0,-1 0 0 0 0,1 0 0 0 0,-1 1 0 0 0,0-1-1 0 0,1 1 1 0 0,-1-1 0 0 0,-1 1 0 0 0,1 0 0 0 0,0-1 0 0 0,-1 1 0 0 0,0 0 0 0 0,0 0-1 0 0,1 8 1 0 0,0-4-7 0 0,67 225-83 0 0,-66-221 147 0 0,6 9-1682 0 0,-7-21 418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7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22 112 20340 0 0,'0'0'-276'0'0,"-3"11"-4719"0"0,0-4 4926 0 0,1-2 64 0 0,-1 0 0 0 0,1 0 0 0 0,0 0 0 0 0,1 0 0 0 0,-1 0-1 0 0,1 0 1 0 0,0 1 0 0 0,0-1 0 0 0,1 0 0 0 0,-1 1 0 0 0,1-1 0 0 0,1 10 0 0 0,0-14 53 0 0,-1-1 0 0 0,0 0 0 0 0,0 1 0 0 0,0-1 0 0 0,1 0 1 0 0,-1 1-1 0 0,0-1 0 0 0,1 0 0 0 0,-1 1 0 0 0,0-1 0 0 0,1 0 0 0 0,-1 1 0 0 0,1-1 1 0 0,-1 0-1 0 0,0 0 0 0 0,1 0 0 0 0,-1 1 0 0 0,1-1 0 0 0,-1 0 0 0 0,1 0 0 0 0,-1 0 1 0 0,0 0-1 0 0,1 0 0 0 0,-1 0 0 0 0,1 0 0 0 0,-1 0 0 0 0,1 0 0 0 0,-1 0 0 0 0,1 0 1 0 0,-1 0-1 0 0,0 0 0 0 0,1 0 0 0 0,-1 0 0 0 0,1-1 0 0 0,-1 1 0 0 0,1 0 0 0 0,-1 0 1 0 0,0 0-1 0 0,1-1 0 0 0,-1 1 0 0 0,1 0 0 0 0,-1 0 0 0 0,1-1 0 0 0,21-17-73 0 0,-15 11 277 0 0,8-5-181 0 0,-1-1 0 0 0,0-1 0 0 0,13-15 0 0 0,-26 26-93 0 0,1 1-1 0 0,0-1 0 0 0,0 1 1 0 0,0 0-1 0 0,0 0 0 0 0,0 0 0 0 0,1 0 1 0 0,-1 0-1 0 0,1 0 0 0 0,-1 1 1 0 0,1-1-1 0 0,0 1 0 0 0,0 0 0 0 0,-1-1 1 0 0,1 1-1 0 0,0 1 0 0 0,0-1 1 0 0,0 0-1 0 0,0 1 0 0 0,0-1 0 0 0,0 1 1 0 0,0 0-1 0 0,0 0 0 0 0,0 0 1 0 0,0 1-1 0 0,0-1 0 0 0,0 1 0 0 0,0-1 1 0 0,0 1-1 0 0,0 0 0 0 0,0 0 1 0 0,5 3-1 0 0,7 0 99 0 0,1 0 0 0 0,1 0 1 0 0,-1-2-1 0 0,0 0 0 0 0,1-1 0 0 0,-1 0 1 0 0,1-2-1 0 0,-1 0 0 0 0,1 0 0 0 0,-1-2 1 0 0,0 0-1 0 0,1-1 0 0 0,-2 0 0 0 0,1-2 1 0 0,0 0-1 0 0,23-13 0 0 0,-14-6-6 0 0,-24 24-96 0 0,0 0-1 0 0,0 0 1 0 0,-1 0-1 0 0,1 0 1 0 0,0 0 0 0 0,-1 0-1 0 0,1 0 1 0 0,-1 0 0 0 0,1 0-1 0 0,-1 0 1 0 0,0 0-1 0 0,1 0 1 0 0,-1 0 0 0 0,0-1-1 0 0,0 1 1 0 0,0 0-1 0 0,0 0 1 0 0,0 0 0 0 0,0 0-1 0 0,0-1 1 0 0,0 1-1 0 0,0 0 1 0 0,-1 0 0 0 0,1 0-1 0 0,0 0 1 0 0,-1-2-1 0 0,-1 2-23 0 0,1 0-1 0 0,0 1 0 0 0,-1-1 0 0 0,1 0 1 0 0,-1 1-1 0 0,1-1 0 0 0,0 1 0 0 0,-1 0 1 0 0,1-1-1 0 0,-1 1 0 0 0,1 0 0 0 0,-1 0 1 0 0,1 0-1 0 0,-1 0 0 0 0,1 0 0 0 0,-1 0 1 0 0,-2 1-1 0 0,-26 5-119 0 0,17-3 211 0 0,0 1 0 0 0,1 1 0 0 0,0 0 0 0 0,-1 0 0 0 0,2 1 0 0 0,-1 1 0 0 0,1 0 0 0 0,0 0 0 0 0,0 1 0 0 0,1 0 0 0 0,0 1 0 0 0,-15 18 0 0 0,24-26-35 0 0,0 1 0 0 0,-1 0 1 0 0,1-1-1 0 0,0 1 0 0 0,0 0 1 0 0,1 0-1 0 0,-1-1 0 0 0,0 1 1 0 0,0 0-1 0 0,1 0 0 0 0,-1 0 1 0 0,1 0-1 0 0,0 0 1 0 0,0 0-1 0 0,-1 0 0 0 0,1 0 1 0 0,0 0-1 0 0,1 0 0 0 0,-1 0 1 0 0,0 0-1 0 0,1 0 0 0 0,0 3 1 0 0,1-2 13 0 0,-1 0 0 0 0,1-1 0 0 0,0 1 1 0 0,0-1-1 0 0,0 1 0 0 0,0-1 0 0 0,0 0 0 0 0,1 0 1 0 0,-1 0-1 0 0,1 0 0 0 0,-1 0 0 0 0,1-1 1 0 0,3 2-1 0 0,6 3-330 0 0,1-1 1 0 0,0 0 0 0 0,0-1-1 0 0,0-1 1 0 0,20 3 0 0 0,-9-3-622 0 0,0-2-336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7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37 11835 0 0,'0'-1'340'0'0,"0"-1"1"0"0,0 1 0 0 0,0 0 0 0 0,0 0 0 0 0,0-1 0 0 0,-1 1 0 0 0,1 0 0 0 0,-1-1 0 0 0,1 1 0 0 0,-1 0 0 0 0,1 0-1 0 0,-1 0 1 0 0,0 0 0 0 0,1 0 0 0 0,-1 0 0 0 0,0 0 0 0 0,0 0 0 0 0,0 0 0 0 0,0 0 0 0 0,0 0 0 0 0,0 0-1 0 0,0 0 1 0 0,-2 0 0 0 0,0-1-227 0 0,0 0-1 0 0,-1 1 1 0 0,1 0-1 0 0,-1 0 1 0 0,0 0-1 0 0,1 0 1 0 0,-1 1-1 0 0,-5-1 1 0 0,-4 1-383 0 0,0 0 0 0 0,1 1 0 0 0,-1 1-1 0 0,-14 3 1 0 0,15-2 185 0 0,1-1 39 0 0,0 0 0 0 0,1 1 0 0 0,-1 0 0 0 0,0 0 0 0 0,1 2 0 0 0,0-1 0 0 0,0 1-1 0 0,0 1 1 0 0,-17 12 0 0 0,27-18 19 0 0,-1 0-1 0 0,1 1 0 0 0,0-1 1 0 0,-1 1-1 0 0,1-1 0 0 0,0 1 1 0 0,-1-1-1 0 0,1 0 0 0 0,0 1 1 0 0,-1-1-1 0 0,1 1 0 0 0,0-1 1 0 0,0 1-1 0 0,0 0 0 0 0,-1-1 1 0 0,1 1-1 0 0,0-1 0 0 0,0 1 1 0 0,0-1-1 0 0,0 1 0 0 0,0-1 1 0 0,0 1-1 0 0,0 0 0 0 0,0-1 1 0 0,0 1-1 0 0,1-1 0 0 0,-1 1 1 0 0,0-1-1 0 0,0 1 0 0 0,1 0 1 0 0,15 13-942 0 0,33 4-2101 0 0,-41-15 1918 0 0,34 11-628 0 0,-18-6 1585 0 0</inkml:trace>
  <inkml:trace contextRef="#ctx0" brushRef="#br0" timeOffset="1">298 226 2449 0 0,'0'6'168'0'0,"-1"0"64"0"0,-1 1-160 0 0,1 1 416 0 0,-4-1-288 0 0,-3 3 80 0 0,1-1-32 0 0,-7 3-32 0 0,-2-2 88 0 0,-4 2-40 0 0,-4 2-128 0 0,-8 1 128 0 0,-4-1-264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7.8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 13811 0 0,'-13'-1'366'0'0,"-1"1"0"0"0,0 0 0 0 0,0 1-1 0 0,0 0 1 0 0,-16 5 0 0 0,31-6-362 0 0,-1 0 1 0 0,0 0-1 0 0,0 0 0 0 0,0 0 1 0 0,0 0-1 0 0,0 0 0 0 0,0 0 1 0 0,0 0-1 0 0,0 0 0 0 0,0 0 1 0 0,0 0-1 0 0,0 0 0 0 0,0 0 1 0 0,1 0-1 0 0,-1 0 0 0 0,0 0 1 0 0,0 0-1 0 0,0 0 0 0 0,0 0 1 0 0,0 1-1 0 0,0-1 0 0 0,0 0 0 0 0,0 0 1 0 0,0 0-1 0 0,0 0 0 0 0,0 0 1 0 0,0 0-1 0 0,0 0 0 0 0,0 0 1 0 0,0 0-1 0 0,0 0 0 0 0,0 1 1 0 0,0-1-1 0 0,0 0 0 0 0,0 0 1 0 0,0 0-1 0 0,0 0 0 0 0,0 0 1 0 0,0 0-1 0 0,0 0 0 0 0,0 0 1 0 0,0 0-1 0 0,0 0 0 0 0,0 0 1 0 0,0 1-1 0 0,0-1 0 0 0,0 0 1 0 0,-1 0-1 0 0,1 0 0 0 0,0 0 1 0 0,0 0-1 0 0,0 0 0 0 0,0 0 0 0 0,16 5 135 0 0,23 1 45 0 0,537 9 942 0 0,2057 3-3327 0 0,-2491-17 1221 0 0,-4 1-284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8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16852 0 0,'1'0'-51'0'0,"-1"0"0"0"0,0 0 0 0 0,0-1 0 0 0,1 1 0 0 0,-1 0 0 0 0,0 0 0 0 0,0 0 0 0 0,1-1 0 0 0,-1 1 0 0 0,0 0 0 0 0,1 0 0 0 0,-1 0 0 0 0,0 0 0 0 0,1 0 0 0 0,-1 0 0 0 0,0 0 0 0 0,1-1 0 0 0,-1 1 0 0 0,1 0 0 0 0,-1 0 0 0 0,0 0 0 0 0,1 0 0 0 0,-1 1 0 0 0,0-1 1 0 0,1 0-1 0 0,-1 0 0 0 0,0 0 0 0 0,1 0 0 0 0,-1 0 0 0 0,0 0 0 0 0,1 0 0 0 0,-1 1 0 0 0,0-1 0 0 0,1 0 0 0 0,-1 1 0 0 0,11 14-857 0 0,4 22 301 0 0,-15-35 563 0 0,48 208-3 0 0,-13-45 842 0 0,-34-158-737 0 0,7 21 252 0 0,-8-27-299 0 0,1 0 1 0 0,-1 0 0 0 0,0-1-1 0 0,0 1 1 0 0,1 0-1 0 0,-1 0 1 0 0,1 0 0 0 0,-1 0-1 0 0,1-1 1 0 0,-1 1 0 0 0,1 0-1 0 0,-1-1 1 0 0,1 1-1 0 0,0 0 1 0 0,-1-1 0 0 0,1 1-1 0 0,0-1 1 0 0,0 1-1 0 0,-1-1 1 0 0,1 1 0 0 0,0-1-1 0 0,0 1 1 0 0,1-1 0 0 0,-1 0-82 0 0,0 0 1 0 0,0-1 0 0 0,0 1 0 0 0,0-1 0 0 0,-1 1-1 0 0,1-1 1 0 0,0 0 0 0 0,0 1 0 0 0,-1-1 0 0 0,1 0-1 0 0,0 1 1 0 0,-1-1 0 0 0,1 0 0 0 0,-1 0 0 0 0,1 1-1 0 0,0-3 1 0 0,1-4 28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8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2 16740 0 0,'-2'-2'263'0'0,"-4"5"-160"0"0,-17 14-208 0 0,-23 22-122 0 0,22-20 322 0 0,0-1 0 0 0,-2-1 0 0 0,0-1 0 0 0,0-2-1 0 0,-1-1 1 0 0,-1 0 0 0 0,0-2 0 0 0,-47 11 0 0 0,74-22 59 0 0,47 0-358 0 0,-5-1 69 0 0,60 7 0 0 0,-86-4 107 0 0,-1 1 1 0 0,0 0-1 0 0,-1 1 1 0 0,1 0-1 0 0,-1 2 0 0 0,1-1 1 0 0,-2 1-1 0 0,14 9 1 0 0,80 56-2431 0 0,-84-56 2019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9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 14683 0 0,'-2'-2'451'0'0,"-6"-10"91"0"0,8 20-1385 0 0,4 5 713 0 0,-2-1 1 0 0,1 1-1 0 0,-2 0 1 0 0,0 0 0 0 0,0 1-1 0 0,-1-1 1 0 0,-1 0 0 0 0,-2 14-1 0 0,0 30 3124 0 0,5-60-2702 0 0,25-34 140 0 0,-16 20-832 0 0,1 0 1 0 0,1 1 0 0 0,24-24 0 0 0,-33 36 354 0 0,-1 1 0 0 0,0 1 0 0 0,1-1 0 0 0,0 0 0 0 0,0 1 0 0 0,-1 0 0 0 0,1 0 0 0 0,1 0 0 0 0,-1 0 0 0 0,0 1 0 0 0,0 0 0 0 0,1-1 0 0 0,-1 1 0 0 0,0 1 0 0 0,1-1 0 0 0,-1 1 0 0 0,1 0 0 0 0,-1 0 0 0 0,1 0 0 0 0,-1 1 0 0 0,1-1 0 0 0,6 3 0 0 0,-8-2-15 0 0,1 1 1 0 0,-1 0-1 0 0,1 0 0 0 0,-1 0 1 0 0,0 1-1 0 0,1-1 1 0 0,-1 1-1 0 0,-1 0 0 0 0,1 0 1 0 0,0 0-1 0 0,-1 0 1 0 0,1 0-1 0 0,-1 1 0 0 0,0-1 1 0 0,0 1-1 0 0,2 5 1 0 0,-1-2 14 0 0,0 1 0 0 0,0-1-1 0 0,-1 1 1 0 0,0-1 0 0 0,0 1 0 0 0,-1 0 0 0 0,1 12 0 0 0,-2-19 16 0 0,2 16 3304 0 0,14-27-2232 0 0,28-36-1928 0 0,-40 39 824 0 0,1 1 0 0 0,0 0 0 0 0,0 0 0 0 0,1 0 0 0 0,0 1 1 0 0,0 0-1 0 0,0 0 0 0 0,0 0 0 0 0,1 1 0 0 0,0 0 0 0 0,0 0 0 0 0,0 1 0 0 0,8-3 0 0 0,-14 6 32 0 0,1 0-1 0 0,0-1 0 0 0,-1 1 1 0 0,1 0-1 0 0,0 0 0 0 0,-1 0 0 0 0,1 0 1 0 0,0 1-1 0 0,-1-1 0 0 0,1 0 1 0 0,0 1-1 0 0,-1-1 0 0 0,1 1 0 0 0,-1 0 1 0 0,1-1-1 0 0,-1 1 0 0 0,1 0 1 0 0,-1 0-1 0 0,1 0 0 0 0,-1 0 0 0 0,0 0 1 0 0,0 0-1 0 0,1 0 0 0 0,-1 1 1 0 0,0-1-1 0 0,1 3 0 0 0,3 3-85 0 0,-1 1 0 0 0,0 0 0 0 0,-1 0 0 0 0,4 12 0 0 0,-5-13 145 0 0,1 0-1 0 0,0 1 1 0 0,0-1 0 0 0,6 9 0 0 0,27 26-1471 0 0,-31-35 694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19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46 16724 0 0,'0'-2'57'0'0,"0"1"0"0"0,0 0 0 0 0,-1-1 0 0 0,1 1 0 0 0,0 0 0 0 0,0-1 1 0 0,0 1-1 0 0,0-1 0 0 0,1 1 0 0 0,-1 0 0 0 0,0-1 0 0 0,1 1 0 0 0,-1-1 1 0 0,1 1-1 0 0,-1 0 0 0 0,1 0 0 0 0,-1-1 0 0 0,1 1 0 0 0,0 0 0 0 0,0 0 0 0 0,0 0 1 0 0,0 0-1 0 0,0 0 0 0 0,0 0 0 0 0,0 0 0 0 0,1-1 0 0 0,1 0-69 0 0,0 1-1 0 0,0-1 1 0 0,1 1-1 0 0,-1 0 1 0 0,0 0-1 0 0,0 0 1 0 0,1 1-1 0 0,-1-1 1 0 0,1 1-1 0 0,5 0 1 0 0,3 0-155 0 0,0 1 1 0 0,0 1 0 0 0,0 0-1 0 0,0 0 1 0 0,18 7-1 0 0,-26-8 113 0 0,0 1 0 0 0,0 0 0 0 0,0 0 0 0 0,-1 0 0 0 0,1 0 0 0 0,-1 0 0 0 0,1 1 0 0 0,-1 0 0 0 0,0-1 0 0 0,0 1 0 0 0,0 1 0 0 0,-1-1 0 0 0,4 5 0 0 0,-5-6 19 0 0,0 0-1 0 0,0 0 0 0 0,0 1 1 0 0,0-1-1 0 0,-1 0 0 0 0,1 1 1 0 0,-1-1-1 0 0,1 0 1 0 0,-1 1-1 0 0,0-1 0 0 0,0 1 1 0 0,0-1-1 0 0,0 0 0 0 0,-1 1 1 0 0,1-1-1 0 0,-1 1 0 0 0,1-1 1 0 0,-1 0-1 0 0,0 0 1 0 0,0 1-1 0 0,0-1 0 0 0,0 0 1 0 0,0 0-1 0 0,-3 4 0 0 0,-18 17-46 0 0,19-20 115 0 0,0-1 0 0 0,1 0 1 0 0,-1 1-1 0 0,1-1 0 0 0,-1 1 1 0 0,1 0-1 0 0,0-1 0 0 0,0 1 1 0 0,0 1-1 0 0,0-1 0 0 0,1 0 1 0 0,-1 0-1 0 0,1 0 0 0 0,-2 7 1 0 0,4-9-19 0 0,-1 1 1 0 0,1-1 0 0 0,-1 0 0 0 0,1 0-1 0 0,0 0 1 0 0,0 0 0 0 0,-1 0 0 0 0,1 0-1 0 0,0 0 1 0 0,0 0 0 0 0,0 0 0 0 0,0 0-1 0 0,0 0 1 0 0,0-1 0 0 0,0 1-1 0 0,1 0 1 0 0,-1-1 0 0 0,0 1 0 0 0,0-1-1 0 0,1 1 1 0 0,-1-1 0 0 0,0 0 0 0 0,3 1-1 0 0,33 7 74 0 0,220 3-3531 0 0,-208-12 3336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20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399 0 15779 0 0,'0'0'423'0'0,"5"2"-1031"0"0,17 9-476 0 0,0 1 0 0 0,-1 1 1 0 0,37 29-1 0 0,53 60-54 0 0,-75-63 1112 0 0,-2 2 0 0 0,-2 1-1 0 0,-2 2 1 0 0,29 53 0 0 0,-13-7 139 0 0,43 117 1 0 0,-78-177-123 0 0,-2 0 0 0 0,0 1 1 0 0,-2 1-1 0 0,-2-1 0 0 0,-1 1 1 0 0,-1 0-1 0 0,-2 33 0 0 0,-2-41 44 0 0,-1 0 0 0 0,-1-1 0 0 0,-1 1 0 0 0,-1-1-1 0 0,-1 0 1 0 0,-1 0 0 0 0,-1-1 0 0 0,-1 0 0 0 0,-1-1-1 0 0,-14 23 1 0 0,-2-6 266 0 0,-1-1-1 0 0,-2-1 1 0 0,-45 44-1 0 0,-115 80 1021 0 0,135-121-1130 0 0,-2-4 0 0 0,-68 34 0 0 0,-127 45-2268 0 0,200-91 1276 0 0,-1-1 223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2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5657 0 0,'0'0'4695'0'0,"9"0"-2212"0"0,12-2-1893 0 0,1 0 0 0 0,-1-2 0 0 0,24-7 0 0 0,-16 4-499 0 0,37-5 1 0 0,-17 8-658 0 0,77 2 1 0 0,-104 4 41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21.3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88 19676 0 0,'1'-3'70'0'0,"1"1"1"0"0,-1-1-1 0 0,1 1 0 0 0,0 0 0 0 0,0 0 1 0 0,-1 0-1 0 0,1 0 0 0 0,1 0 0 0 0,-1 0 1 0 0,0 0-1 0 0,0 1 0 0 0,1-1 0 0 0,-1 1 1 0 0,1-1-1 0 0,-1 1 0 0 0,5-1 0 0 0,50-16-821 0 0,-38 13 824 0 0,11-4-450 0 0,0 2-1 0 0,1 1 1 0 0,0 2-1 0 0,0 0 0 0 0,0 2 1 0 0,54 4-1 0 0,-40 4 313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8122 0 0,'0'0'-162'0'0,"-8"21"-1593"0"0,4-11 1787 0 0,2-7 20 0 0,1 0-1 0 0,0 0 1 0 0,0 0-1 0 0,0 0 1 0 0,0 0 0 0 0,0 1-1 0 0,1-1 1 0 0,-1 0-1 0 0,1 1 1 0 0,0 4-1 0 0,0-7-38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33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23 5241 0 0,'-14'-16'4742'0'0,"9"10"-417"0"0,4 11-8037 0 0,0 15 2938 0 0,1 0 1 0 0,1 0-1 0 0,6 36 1 0 0,2 25 713 0 0,-8-37 45 0 0,-1-9 200 0 0,1 0 0 0 0,1 0 0 0 0,3 0 0 0 0,0 0 0 0 0,18 55-1 0 0,-16-75-69 0 0,0-2-84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3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1 201 13611 0 0,'0'-5'124'0'0,"1"0"-1"0"0,0 0 1 0 0,0-1 0 0 0,1 1 0 0 0,0 1 0 0 0,0-1-1 0 0,0 0 1 0 0,0 0 0 0 0,1 1 0 0 0,0-1-1 0 0,0 1 1 0 0,0 0 0 0 0,0 0 0 0 0,5-4 0 0 0,7-8 16 0 0,33-25 1 0 0,-35 31-253 0 0,0 1 1 0 0,0 1-1 0 0,0 0 1 0 0,1 1 0 0 0,22-8-1 0 0,-28 12-200 0 0,0 1-1 0 0,0 0 1 0 0,1 0 0 0 0,-1 0-1 0 0,1 1 1 0 0,-1 1 0 0 0,1-1-1 0 0,0 1 1 0 0,-1 1-1 0 0,1-1 1 0 0,13 4 0 0 0,-19-3 100 0 0,-1-1 0 0 0,1 1 0 0 0,-1 0-1 0 0,0 0 1 0 0,0 0 0 0 0,1 0 0 0 0,-1 1 0 0 0,0-1 0 0 0,0 1 0 0 0,0-1 0 0 0,0 1 0 0 0,0-1 0 0 0,0 1 0 0 0,-1 0 0 0 0,1 0 0 0 0,-1 0-1 0 0,1 0 1 0 0,-1 0 0 0 0,3 5 0 0 0,-3-3 91 0 0,0 1-1 0 0,0-1 1 0 0,0 0-1 0 0,0 1 1 0 0,-1-1-1 0 0,1 1 1 0 0,-1-1-1 0 0,0 1 1 0 0,-1 0-1 0 0,0 5 1 0 0,-4 9 270 0 0,0 0 0 0 0,-1-1-1 0 0,-16 36 1 0 0,22-54-149 0 0,-12 23 673 0 0,-1-1-1 0 0,-18 26 1 0 0,12-21-43 0 0,20-26-518 0 0,0 0 0 0 0,0 0 0 0 0,0 0 0 0 0,0 0 0 0 0,0 0 0 0 0,0 0 0 0 0,0-1 0 0 0,0 1 0 0 0,0 0 0 0 0,0-1 0 0 0,1 1 0 0 0,-1-1 0 0 0,0 1 0 0 0,1-1 0 0 0,0 1 0 0 0,-1-1 19 0 0,40 12-355 0 0,-33-11 140 0 0,0 1 1 0 0,0 1-1 0 0,0-1 0 0 0,12 7 0 0 0,0 3-261 0 0,0 0 1 0 0,-1 2-1 0 0,-1 0 0 0 0,31 31 1 0 0,-40-36 341 0 0,-1 0 0 0 0,0 1 1 0 0,0 0-1 0 0,-1 0 0 0 0,0 1 1 0 0,-1 0-1 0 0,0 1 0 0 0,-1-1 1 0 0,0 1-1 0 0,4 19 0 0 0,-8-28 84 0 0,0 0-1 0 0,-1 0 1 0 0,1 0-1 0 0,-1 0 0 0 0,0 1 1 0 0,0-1-1 0 0,0 0 0 0 0,-1 0 1 0 0,1 0-1 0 0,-1 0 0 0 0,0 0 1 0 0,0 0-1 0 0,0 0 0 0 0,0 0 1 0 0,0 0-1 0 0,-1 0 0 0 0,-2 5 1 0 0,1-4 156 0 0,-1-1 0 0 0,1 1-1 0 0,-1-1 1 0 0,0 1 0 0 0,0-1 0 0 0,0 0 0 0 0,0-1 0 0 0,0 1 0 0 0,-1-1 0 0 0,-5 3-1 0 0,-11 2 209 0 0,1-1 0 0 0,-1-1 0 0 0,0-1-1 0 0,-26 2 1 0 0,38-5-774 0 0,-43 3-688 0 0,27-3 230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3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324 134 6049 0 0,'-3'-3'931'0'0,"1"1"0"0"0,0-1 0 0 0,0 1 0 0 0,1-1 0 0 0,-1 0 0 0 0,0 0-1 0 0,-1-5 1 0 0,-6-23 834 0 0,8 26-1748 0 0,0 1 1 0 0,0-1-1 0 0,-1 0 0 0 0,1 0 1 0 0,-1 1-1 0 0,0-1 0 0 0,-1 1 0 0 0,1-1 1 0 0,-1 1-1 0 0,-4-5 0 0 0,4 6 11 0 0,0 1 0 0 0,-1 0-1 0 0,1 0 1 0 0,-1 0 0 0 0,1 0 0 0 0,-1 1-1 0 0,0-1 1 0 0,0 1 0 0 0,0 0 0 0 0,0 0-1 0 0,0 0 1 0 0,0 1 0 0 0,0-1-1 0 0,0 1 1 0 0,0 0 0 0 0,0 0 0 0 0,0 1-1 0 0,0-1 1 0 0,-8 2 0 0 0,-2 2-135 0 0,0-1 1 0 0,1 1 0 0 0,0 1-1 0 0,-18 9 1 0 0,23-10 44 0 0,1 1 0 0 0,0 0 0 0 0,0 0 0 0 0,0 1 0 0 0,1-1 1 0 0,0 1-1 0 0,0 1 0 0 0,1-1 0 0 0,-1 1 0 0 0,1 0 0 0 0,1 0 0 0 0,-1 1 0 0 0,1 0 0 0 0,-6 15 1 0 0,8-17 26 0 0,0-1 0 0 0,1 1 0 0 0,-1 0 0 0 0,1 0 0 0 0,0 0 0 0 0,0 0 1 0 0,1 0-1 0 0,0 0 0 0 0,0 0 0 0 0,0 0 0 0 0,1 0 0 0 0,0 0 1 0 0,0 0-1 0 0,0-1 0 0 0,1 1 0 0 0,0 0 0 0 0,0-1 0 0 0,0 1 0 0 0,1-1 1 0 0,0 1-1 0 0,5 7 0 0 0,-3-8 38 0 0,-1-1 1 0 0,1 0-1 0 0,0 0 1 0 0,0 0-1 0 0,0-1 0 0 0,1 0 1 0 0,-1 0-1 0 0,1 0 1 0 0,0-1-1 0 0,0 0 0 0 0,0 0 1 0 0,0 0-1 0 0,0 0 1 0 0,0-1-1 0 0,0 0 0 0 0,0-1 1 0 0,0 1-1 0 0,11-2 1 0 0,-11 1 28 0 0,0 0 0 0 0,0-1 0 0 0,0 0 0 0 0,-1 0 0 0 0,1 0 0 0 0,0-1 0 0 0,-1 1 0 0 0,0-1 0 0 0,1-1 0 0 0,-1 1 0 0 0,0-1 0 0 0,0 0 0 0 0,0 0 0 0 0,0-1 0 0 0,-1 1 0 0 0,1-1 0 0 0,-1 0 0 0 0,0 0 0 0 0,0 0 0 0 0,4-7 0 0 0,-7 9 10 0 0,0 0-1 0 0,0 0 1 0 0,0 0-1 0 0,-1 0 0 0 0,1 0 1 0 0,-1 0-1 0 0,1-1 0 0 0,-1 1 1 0 0,0 0-1 0 0,0 0 1 0 0,0 0-1 0 0,0-1 0 0 0,0 1 1 0 0,0 0-1 0 0,-1 0 0 0 0,1 0 1 0 0,-1 0-1 0 0,0 0 1 0 0,-1-4-1 0 0,-3-19 2742 0 0,16 25-3162 0 0,-7 0 339 0 0,1 0 0 0 0,-1 0 0 0 0,0 0 0 0 0,1 0 1 0 0,-1 1-1 0 0,0-1 0 0 0,0 1 0 0 0,1 0 0 0 0,-1 1 1 0 0,0-1-1 0 0,0 1 0 0 0,0 0 0 0 0,6 4 0 0 0,107 72-3784 0 0,-102-66 2213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3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68 16980 0 0,'-7'-10'1121'0'0,"3"4"-616"0"0,0-1 1 0 0,0 1-1 0 0,-1 0 1 0 0,0 0-1 0 0,0 1 1 0 0,-7-6-1 0 0,10 10-516 0 0,1-1 0 0 0,-1 1 0 0 0,-1 0-1 0 0,1 0 1 0 0,0 0 0 0 0,0 1 0 0 0,0-1-1 0 0,0 0 1 0 0,-1 1 0 0 0,1 0-1 0 0,0-1 1 0 0,0 1 0 0 0,-1 0 0 0 0,1 0-1 0 0,0 0 1 0 0,-1 0 0 0 0,1 1 0 0 0,0-1-1 0 0,0 1 1 0 0,-1-1 0 0 0,1 1 0 0 0,0 0-1 0 0,0 0 1 0 0,-3 1 0 0 0,-5 3-75 0 0,1 0-1 0 0,-1 1 1 0 0,1 0 0 0 0,1 1 0 0 0,-1 0-1 0 0,1 0 1 0 0,0 1 0 0 0,1 0 0 0 0,0 0-1 0 0,0 1 1 0 0,1 0 0 0 0,0 0 0 0 0,0 1 0 0 0,1-1-1 0 0,0 1 1 0 0,1 0 0 0 0,-6 20 0 0 0,10-25 48 0 0,0 0 1 0 0,0 0 0 0 0,1 0 0 0 0,0 0 0 0 0,0 1 0 0 0,0-1 0 0 0,0 0 0 0 0,1 0 0 0 0,0-1 0 0 0,0 1 0 0 0,0 0-1 0 0,0-1 1 0 0,1 1 0 0 0,0-1 0 0 0,0 0 0 0 0,0 1 0 0 0,1-2 0 0 0,-1 1 0 0 0,1 0 0 0 0,0-1 0 0 0,5 4-1 0 0,6 5-207 0 0,0 0 0 0 0,2-1-1 0 0,-1-1 1 0 0,26 11-1 0 0,9 0-948 0 0,-27-12 397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4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53 20524 0 0,'-2'-8'120'0'0,"-1"15"-2161"0"0,-2 14-682 0 0,5-21 3435 0 0,-5 75-566 0 0,10-87 3423 0 0,11-20-3166 0 0,2-3-711 0 0,-17 32 253 0 0,1 0 1 0 0,0 0 0 0 0,0 1-1 0 0,0-1 1 0 0,1 0-1 0 0,-1 1 1 0 0,0-1 0 0 0,1 1-1 0 0,0 0 1 0 0,-1 0-1 0 0,1 0 1 0 0,0 0 0 0 0,0 0-1 0 0,0 1 1 0 0,0-1-1 0 0,1 1 1 0 0,-1 0 0 0 0,0 0-1 0 0,1 0 1 0 0,-1 0-1 0 0,0 1 1 0 0,1 0 0 0 0,-1-1-1 0 0,5 1 1 0 0,9 0-187 0 0,0 1 1 0 0,1 1 0 0 0,26 6-1 0 0,-32-6 357 0 0,123 34-165 0 0,-93-23 195 0 0,1-2-1 0 0,77 10 1 0 0,-119-20-104 0 0,1-1 0 0 0,-1 0 0 0 0,1 0 0 0 0,-1 0-1 0 0,1 0 1 0 0,0 0 0 0 0,-1 0 0 0 0,1 0 0 0 0,-1 0 0 0 0,1-1 0 0 0,-1 1 0 0 0,1 0 0 0 0,-1-1 0 0 0,1 0-1 0 0,-1 1 1 0 0,0-1 0 0 0,1 0 0 0 0,-1 1 0 0 0,0-1 0 0 0,1 0 0 0 0,0-2 0 0 0,-1 2-92 0 0,0-1 1 0 0,-1 1 0 0 0,0-1 0 0 0,1 1 0 0 0,-1-1 0 0 0,0 0 0 0 0,0 1-1 0 0,0-1 1 0 0,0 0 0 0 0,0 1 0 0 0,0-1 0 0 0,0 1 0 0 0,-1-1-1 0 0,1 1 1 0 0,0-1 0 0 0,-1 0 0 0 0,0 1 0 0 0,1-1 0 0 0,-1 1-1 0 0,-1-3 1 0 0,-1-1-172 0 0,1-1 1 0 0,-1 1-1 0 0,0 0 0 0 0,-1 0 0 0 0,1 0 0 0 0,-1 0 0 0 0,0 0 0 0 0,0 1 0 0 0,-1 0 1 0 0,-8-7-1 0 0,9 9 212 0 0,1 0 0 0 0,-1 0 0 0 0,1 0-1 0 0,-1 1 1 0 0,0-1 0 0 0,0 1 0 0 0,0 0 0 0 0,0 0 0 0 0,0 1 0 0 0,0-1 0 0 0,0 1 0 0 0,0 0 0 0 0,0 0 0 0 0,0 0 0 0 0,-1 1 0 0 0,1-1 0 0 0,-6 3 0 0 0,-1 1 160 0 0,1 1 1 0 0,0 1-1 0 0,0 0 0 0 0,1 0 1 0 0,-1 1-1 0 0,2 0 1 0 0,-1 0-1 0 0,1 1 0 0 0,0 0 1 0 0,0 1-1 0 0,1 0 1 0 0,-7 9-1 0 0,12-14-126 0 0,0-1-1 0 0,1 1 1 0 0,-1 0-1 0 0,0 0 1 0 0,1 0-1 0 0,0 0 1 0 0,0 0-1 0 0,0 0 1 0 0,1 0-1 0 0,-1 0 1 0 0,1 0-1 0 0,0 0 1 0 0,0 0-1 0 0,0 0 1 0 0,1 0-1 0 0,0 6 1 0 0,1-3-36 0 0,1-1 1 0 0,-1 1-1 0 0,1-1 0 0 0,0 0 1 0 0,0 0-1 0 0,1 0 1 0 0,0 0-1 0 0,0-1 0 0 0,6 7 1 0 0,-1-3-257 0 0,-1-1 0 0 0,1 0 0 0 0,0 0 0 0 0,1-1 0 0 0,0-1 0 0 0,0 1 0 0 0,1-2 0 0 0,-1 1 0 0 0,1-1 0 0 0,0-1 0 0 0,13 3 1 0 0,8 0-952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4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359 38 18820 0 0,'0'-2'79'0'0,"0"1"0"0"0,0-1 0 0 0,0 1 0 0 0,0 0 0 0 0,0-1 0 0 0,0 1 0 0 0,-1-1 0 0 0,1 1 0 0 0,-1 0 0 0 0,1 0 0 0 0,-1-1 0 0 0,1 1 0 0 0,-1 0 0 0 0,0 0 0 0 0,0-1 0 0 0,0 1 0 0 0,1 0 1 0 0,-1 0-1 0 0,0 0 0 0 0,0 0 0 0 0,0 0 0 0 0,-3-1 0 0 0,2 1-66 0 0,-1-1 1 0 0,0 1 0 0 0,0 0 0 0 0,0 1-1 0 0,0-1 1 0 0,0 0 0 0 0,0 1 0 0 0,0-1-1 0 0,0 1 1 0 0,-4 0 0 0 0,-8 2-244 0 0,-1 0 0 0 0,1 0 0 0 0,-21 7 1 0 0,29-7 282 0 0,-17 5-202 0 0,1 1 0 0 0,0 1 0 0 0,0 1 0 0 0,-34 22-1 0 0,56-32 92 0 0,1 0 0 0 0,-1 0-1 0 0,0 1 1 0 0,1-1-1 0 0,-1 1 1 0 0,0-1-1 0 0,1 0 1 0 0,-1 1-1 0 0,0 0 1 0 0,1-1-1 0 0,-1 1 1 0 0,1-1 0 0 0,-1 1-1 0 0,1-1 1 0 0,-1 1-1 0 0,1 0 1 0 0,0-1-1 0 0,-1 1 1 0 0,1 0-1 0 0,0 0 1 0 0,0-1 0 0 0,-1 1-1 0 0,1 0 1 0 0,0 0-1 0 0,0-1 1 0 0,0 1-1 0 0,0 0 1 0 0,0 0-1 0 0,0-1 1 0 0,0 1 0 0 0,0 0-1 0 0,0 0 1 0 0,0 0-1 0 0,0-1 1 0 0,1 1-1 0 0,-1 0 1 0 0,0-1-1 0 0,1 1 1 0 0,-1 0-1 0 0,0 0 1 0 0,1-1 0 0 0,-1 1-1 0 0,1-1 1 0 0,-1 1-1 0 0,1 0 1 0 0,-1-1-1 0 0,1 1 1 0 0,-1-1-1 0 0,1 1 1 0 0,0-1 0 0 0,-1 1-1 0 0,1-1 1 0 0,1 1-1 0 0,5 4-434 0 0,0-1 1 0 0,0 0-1 0 0,15 6 0 0 0,-17-9 426 0 0,38 16-200 0 0,59 13 0 0 0,-69-22 367 0 0,-1 1-1 0 0,0 1 1 0 0,0 3-1 0 0,41 21 1 0 0,-69-32 58 0 0,-1 0 1 0 0,0 1-1 0 0,1 0 1 0 0,-1-1-1 0 0,0 1 0 0 0,0 1 1 0 0,0-1-1 0 0,3 6 1 0 0,-5-9-68 0 0,-1 1 0 0 0,1 0 1 0 0,0 0-1 0 0,-1 0 0 0 0,1 0 1 0 0,-1 0-1 0 0,0 1 0 0 0,1-1 1 0 0,-1 0-1 0 0,0 0 1 0 0,0 0-1 0 0,0 0 0 0 0,0 0 1 0 0,0 0-1 0 0,0 0 0 0 0,0 1 1 0 0,0-1-1 0 0,0 0 0 0 0,0 0 1 0 0,-1 0-1 0 0,1 0 0 0 0,0 0 1 0 0,-1 0-1 0 0,1 0 0 0 0,-1 0 1 0 0,1 0-1 0 0,-1 0 1 0 0,1 0-1 0 0,-1 0 0 0 0,0 0 1 0 0,0 0-1 0 0,1 0 0 0 0,-1-1 1 0 0,0 1-1 0 0,-1 1 0 0 0,-9 5 463 0 0,0 0 0 0 0,0-1-1 0 0,-1 0 1 0 0,0 0 0 0 0,0-2-1 0 0,-23 7 1 0 0,-83 12-285 0 0,88-18-238 0 0,-12 2-1530 0 0,0-2 1 0 0,-61-1-1 0 0,53-6-575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37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45 181 7138 0 0,'-11'-12'6993'0'0,"18"-4"-3804"0"0,0 5-3129 0 0,2 0 1 0 0,-1 0 0 0 0,2 0 0 0 0,-1 2-1 0 0,1-1 1 0 0,1 1 0 0 0,0 0 0 0 0,20-12-1 0 0,-12 12-311 0 0,0 0 0 0 0,0 1-1 0 0,29-8 1 0 0,-39 14 151 0 0,-1 0 0 0 0,1 0 0 0 0,0 1 0 0 0,0 0 0 0 0,-1 0 0 0 0,1 1 0 0 0,0 1 0 0 0,0-1 0 0 0,0 1 0 0 0,14 4 0 0 0,-21-4 85 0 0,0-1 1 0 0,0 1-1 0 0,0 0 1 0 0,-1 0-1 0 0,1 1 1 0 0,0-1-1 0 0,0 0 1 0 0,-1 0-1 0 0,1 1 1 0 0,-1-1-1 0 0,1 1 1 0 0,-1 0-1 0 0,1-1 1 0 0,-1 1-1 0 0,0 0 1 0 0,0 0-1 0 0,0 0 1 0 0,0 0-1 0 0,0 0 1 0 0,-1 0 0 0 0,1 0-1 0 0,0 0 1 0 0,-1 0-1 0 0,0 0 1 0 0,1 0-1 0 0,-1 0 1 0 0,0 0-1 0 0,0 0 1 0 0,0 0-1 0 0,0 1 1 0 0,-1-1-1 0 0,1 0 1 0 0,0 0-1 0 0,-1 0 1 0 0,-1 3-1 0 0,-2 8 150 0 0,0 1-1 0 0,-1-1 0 0 0,-1 0 1 0 0,-7 13-1 0 0,10-20-106 0 0,-22 35 206 0 0,-1-2-1 0 0,-2 0 0 0 0,-57 60 0 0 0,46-55 408 0 0,-59 84 1 0 0,96-125-624 0 0,1-1 0 0 0,-1 1 0 0 0,1 0 0 0 0,-1 0 0 0 0,1 0 0 0 0,0 0 0 0 0,0 0 0 0 0,0 0 0 0 0,0 0 0 0 0,1 0 0 0 0,-1 0 0 0 0,1 0 0 0 0,0 4 0 0 0,0-6-33 0 0,1 0 0 0 0,-1 1-1 0 0,0-1 1 0 0,1 0 0 0 0,0 1 0 0 0,-1-1-1 0 0,1 0 1 0 0,0 0 0 0 0,0 0-1 0 0,0 0 1 0 0,0 0 0 0 0,0 0 0 0 0,0 0-1 0 0,0 0 1 0 0,0 0 0 0 0,0 0-1 0 0,0 0 1 0 0,0 0 0 0 0,1-1-1 0 0,-1 1 1 0 0,0-1 0 0 0,0 1 0 0 0,1-1-1 0 0,-1 1 1 0 0,1-1 0 0 0,-1 0-1 0 0,0 1 1 0 0,1-1 0 0 0,-1 0-1 0 0,3 0 1 0 0,7 1-38 0 0,0-1-1 0 0,1 0 1 0 0,-1-1 0 0 0,0 0-1 0 0,1 0 1 0 0,-1-1 0 0 0,15-5-1 0 0,-19 5 56 0 0,0 0 0 0 0,0-1 0 0 0,-1 0 0 0 0,0 0-1 0 0,1 0 1 0 0,-1-1 0 0 0,0 0 0 0 0,-1 0 0 0 0,1-1-1 0 0,-1 1 1 0 0,0-1 0 0 0,0 0 0 0 0,5-7 0 0 0,-8 9 27 0 0,0-1 1 0 0,-1 1-1 0 0,1-1 0 0 0,-1 1 1 0 0,0-1-1 0 0,0 0 1 0 0,0 0-1 0 0,0 0 0 0 0,-1 1 1 0 0,1-1-1 0 0,-1 0 1 0 0,0 0-1 0 0,0 0 0 0 0,-1 0 1 0 0,1 0-1 0 0,-1 0 0 0 0,0 1 1 0 0,0-1-1 0 0,0 0 1 0 0,0 1-1 0 0,-1-1 0 0 0,0 0 1 0 0,1 1-1 0 0,-1 0 1 0 0,0-1-1 0 0,-1 1 0 0 0,1 0 1 0 0,-4-4-1 0 0,-6-6 108 0 0,0 0 0 0 0,0 1 0 0 0,-1 0 0 0 0,-27-17 0 0 0,20 15-84 0 0,0 2-1 0 0,-1 0 0 0 0,0 1 0 0 0,0 1 1 0 0,-41-13-1 0 0,61 23-543 0 0,15 19-5033 0 0,-3-9 5121 0 0,5 3-567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38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31 19052 0 0,'-4'-4'64'0'0,"-1"1"0"0"0,1 0 0 0 0,0 0 0 0 0,-1 0 0 0 0,0 1 0 0 0,1 0 0 0 0,-1 0 0 0 0,0 0 0 0 0,0 0 0 0 0,-1 1 0 0 0,1 0 0 0 0,0 0 0 0 0,0 0 0 0 0,-1 1 1 0 0,1 0-1 0 0,0 0 0 0 0,0 0 0 0 0,-1 0 0 0 0,1 1 0 0 0,0 0 0 0 0,0 0 0 0 0,0 0 0 0 0,-1 1 0 0 0,1 0 0 0 0,-7 3 0 0 0,1 1-116 0 0,0 1 0 0 0,0 0 0 0 0,0 1 0 0 0,1 0 0 0 0,0 0 0 0 0,1 1 0 0 0,0 1 0 0 0,0-1 1 0 0,-9 14-1 0 0,9-11 6 0 0,0 0 1 0 0,1 1-1 0 0,0 0 1 0 0,1 0-1 0 0,1 1 1 0 0,-6 18 0 0 0,10-27-28 0 0,1 0 1 0 0,0 1-1 0 0,1-1 1 0 0,-1 0-1 0 0,1 0 1 0 0,0 1 0 0 0,0-1-1 0 0,1 0 1 0 0,-1 1-1 0 0,1-1 1 0 0,1 0 0 0 0,-1 0-1 0 0,0 0 1 0 0,1 0-1 0 0,0 0 1 0 0,1 0 0 0 0,-1 0-1 0 0,1-1 1 0 0,0 1-1 0 0,0-1 1 0 0,4 4 0 0 0,1 2 26 0 0,0-2 0 0 0,1 0 1 0 0,1 0-1 0 0,-1 0 1 0 0,1-1-1 0 0,1-1 1 0 0,-1 1-1 0 0,1-2 1 0 0,0 0-1 0 0,0 0 1 0 0,1-1-1 0 0,20 5 0 0 0,-23-6 54 0 0,0-2 0 0 0,0 1 0 0 0,0-1 0 0 0,0-1 0 0 0,0 0 0 0 0,0 0 0 0 0,0 0 0 0 0,0-1 0 0 0,0-1 0 0 0,-1 1 0 0 0,1-1 0 0 0,0-1 0 0 0,-1 0 0 0 0,1 0 0 0 0,-1-1 0 0 0,0 0 0 0 0,15-9 0 0 0,-20 10 23 0 0,0 0-1 0 0,1 0 0 0 0,-2-1 1 0 0,1 1-1 0 0,0-1 0 0 0,0 1 1 0 0,-1-1-1 0 0,0 0 0 0 0,0 0 0 0 0,0 0 1 0 0,0 0-1 0 0,-1 0 0 0 0,0 0 1 0 0,1-1-1 0 0,-2 1 0 0 0,1 0 0 0 0,0-1 1 0 0,-1 1-1 0 0,0-1 0 0 0,0 1 1 0 0,0-1-1 0 0,0 1 0 0 0,-1 0 1 0 0,0-1-1 0 0,0 1 0 0 0,0 0 0 0 0,0-1 1 0 0,-4-5-1 0 0,2 1 87 0 0,-1-1 0 0 0,-1 1 0 0 0,0 0 0 0 0,0 1 0 0 0,0 0 0 0 0,-1-1 0 0 0,-1 2 0 0 0,1-1 0 0 0,-1 1 1 0 0,-1 0-1 0 0,-12-10 0 0 0,7 8-163 0 0,-1 1 0 0 0,0 1 0 0 0,-28-11 0 0 0,42 18-274 0 0,5 4-4105 0 0,10 3 3926 0 0,-11-5 200 0 0,9 4-565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38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41 18764 0 0,'0'-1'42'0'0,"0"0"0"0"0,-1 0 0 0 0,1 0-1 0 0,0 0 1 0 0,-1-1 0 0 0,1 1 0 0 0,0 0 0 0 0,-1 0 0 0 0,1 0-1 0 0,-1 0 1 0 0,0 0 0 0 0,1 0 0 0 0,-1 0 0 0 0,0 1 0 0 0,0-1-1 0 0,1 0 1 0 0,-1 0 0 0 0,0 0 0 0 0,0 1 0 0 0,0-1 0 0 0,0 0-1 0 0,0 1 1 0 0,0-1 0 0 0,0 1 0 0 0,0-1 0 0 0,0 1 0 0 0,0 0-1 0 0,0-1 1 0 0,-1 1 0 0 0,1 0 0 0 0,0 0 0 0 0,0 0 0 0 0,0 0 0 0 0,0 0-1 0 0,0 0 1 0 0,-1 0 0 0 0,1 0 0 0 0,0 0 0 0 0,0 1 0 0 0,0-1-1 0 0,0 0 1 0 0,0 1 0 0 0,0-1 0 0 0,0 1 0 0 0,0-1 0 0 0,0 1-1 0 0,0-1 1 0 0,0 1 0 0 0,0 0 0 0 0,-1 1 0 0 0,-13 11-176 0 0,1 0 0 0 0,1 2 1 0 0,0-1-1 0 0,1 2 0 0 0,0 0 0 0 0,1 0 1 0 0,1 1-1 0 0,1 0 0 0 0,1 0 1 0 0,-10 29-1 0 0,16-41 69 0 0,1 0 0 0 0,-1-1 1 0 0,1 1-1 0 0,1 0 0 0 0,-1 0 0 0 0,1 0 1 0 0,-1 0-1 0 0,1 0 0 0 0,1 0 0 0 0,-1 0 1 0 0,1 0-1 0 0,0 0 0 0 0,0 0 1 0 0,0 0-1 0 0,1-1 0 0 0,0 1 0 0 0,0 0 1 0 0,0-1-1 0 0,0 1 0 0 0,5 6 0 0 0,-3-7 22 0 0,1 1-1 0 0,-1-1 0 0 0,1 1 1 0 0,0-1-1 0 0,0-1 0 0 0,0 1 1 0 0,0-1-1 0 0,1 0 0 0 0,-1 0 1 0 0,1 0-1 0 0,0-1 0 0 0,0 0 1 0 0,0 0-1 0 0,0 0 0 0 0,0-1 1 0 0,7 1-1 0 0,-1-1 77 0 0,1 0 1 0 0,-1-1-1 0 0,0-1 0 0 0,0 1 0 0 0,0-2 1 0 0,0 0-1 0 0,0 0 0 0 0,-1-1 0 0 0,1-1 1 0 0,-1 0-1 0 0,1 0 0 0 0,-1-1 0 0 0,16-10 1 0 0,-21 11 98 0 0,-1 1 0 0 0,0-1 0 0 0,0 0 0 0 0,0 0 0 0 0,-1 0 0 0 0,0-1 0 0 0,1 1 1 0 0,-2-1-1 0 0,1 0 0 0 0,0 0 0 0 0,-1-1 0 0 0,0 1 0 0 0,0-1 0 0 0,-1 1 0 0 0,0-1 0 0 0,0 0 1 0 0,0 0-1 0 0,0 0 0 0 0,-1 0 0 0 0,0 0 0 0 0,0-1 0 0 0,-1 1 0 0 0,0 0 0 0 0,0 0 1 0 0,0-1-1 0 0,-1 1 0 0 0,-2-10 0 0 0,1 7 111 0 0,-1 0-1 0 0,0 1 1 0 0,-1-1-1 0 0,0 1 1 0 0,0 0 0 0 0,0 0-1 0 0,-1 0 1 0 0,-7-7 0 0 0,-5-6 223 0 0,-29-25 0 0 0,19 20-673 0 0,17 15-424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83 3729 0 0,'0'0'8316'0'0,"5"-33"-1289"0"0,-6 31-7000 0 0,1 1-1 0 0,-1-1 1 0 0,1 0-1 0 0,-1 0 1 0 0,1 1-1 0 0,-1-1 1 0 0,0 1-1 0 0,0-1 1 0 0,0 1-1 0 0,0-1 1 0 0,0 1-1 0 0,0-1 1 0 0,0 1-1 0 0,-1 0 1 0 0,1-1-1 0 0,0 1 1 0 0,-1 0-1 0 0,1 0 1 0 0,-1 0-1 0 0,-2-1 1 0 0,-30-13-374 0 0,31 14 421 0 0,1 0-102 0 0,0 0 1 0 0,0 1-1 0 0,-1 0 0 0 0,1-1 1 0 0,0 1-1 0 0,-1 0 0 0 0,1 0 0 0 0,0 1 1 0 0,0-1-1 0 0,-1 0 0 0 0,1 1 1 0 0,0-1-1 0 0,0 1 0 0 0,0 0 0 0 0,0-1 1 0 0,-1 1-1 0 0,1 0 0 0 0,0 1 0 0 0,0-1 1 0 0,-2 2-1 0 0,-4 2-102 0 0,-4 1 5 0 0,0 2 0 0 0,0-1-1 0 0,1 1 1 0 0,1 1 0 0 0,-1 0 0 0 0,-8 10-1 0 0,-53 66-341 0 0,68-80 439 0 0,0 0 0 0 0,0 1 0 0 0,1-1 0 0 0,0 1 0 0 0,0-1 0 0 0,0 1 1 0 0,1 0-1 0 0,-1 0 0 0 0,1 1 0 0 0,1-1 0 0 0,-1 0 0 0 0,1 0 0 0 0,0 1 0 0 0,1-1 0 0 0,0 1 1 0 0,0-1-1 0 0,0 1 0 0 0,1-1 0 0 0,-1 1 0 0 0,2-1 0 0 0,-1 0 0 0 0,1 0 0 0 0,0 1 0 0 0,0-1 1 0 0,0 0-1 0 0,1-1 0 0 0,0 1 0 0 0,0 0 0 0 0,1-1 0 0 0,0 0 0 0 0,-1 1 0 0 0,2-1 1 0 0,-1-1-1 0 0,1 1 0 0 0,-1-1 0 0 0,1 0 0 0 0,0 0 0 0 0,1 0 0 0 0,-1-1 0 0 0,1 1 0 0 0,0-1 1 0 0,-1-1-1 0 0,12 5 0 0 0,-4-4 100 0 0,0-1-1 0 0,0 0 1 0 0,1-1 0 0 0,-1 0 0 0 0,0-1 0 0 0,0 0 0 0 0,1-2-1 0 0,-1 1 1 0 0,0-1 0 0 0,0-1 0 0 0,0 0 0 0 0,-1-1-1 0 0,1-1 1 0 0,-1 0 0 0 0,0 0 0 0 0,0-1 0 0 0,-1-1 0 0 0,1 0-1 0 0,-1 0 1 0 0,19-18 0 0 0,-27 22 25 0 0,1-1 0 0 0,-1 0 0 0 0,0 0 0 0 0,0 0 0 0 0,0 0 0 0 0,-1 0 0 0 0,1-1 0 0 0,-1 1 0 0 0,0-1 0 0 0,-1 0 0 0 0,1 0 0 0 0,-1 1 0 0 0,0-1 0 0 0,0 0 0 0 0,0 0 0 0 0,-1 0 0 0 0,1-8 0 0 0,-2 6 32 0 0,0 1-1 0 0,-1-1 0 0 0,0 0 0 0 0,0 1 1 0 0,0-1-1 0 0,-1 1 0 0 0,1 0 1 0 0,-2 0-1 0 0,1 0 0 0 0,-1 0 0 0 0,-6-8 1 0 0,-1 1-45 0 0,-1 0 0 0 0,-1 1 1 0 0,0 0-1 0 0,0 1 0 0 0,-1 1 1 0 0,-1 0-1 0 0,1 1 0 0 0,-2 0 1 0 0,-19-7-1 0 0,32 14-130 0 0,-31-8-322 0 0,33 10 309 0 0,1 0-1 0 0,-1 0 1 0 0,0 0-1 0 0,0-1 1 0 0,1 1-1 0 0,-1 1 1 0 0,0-1 0 0 0,0 0-1 0 0,1 0 1 0 0,-1 0-1 0 0,0 0 1 0 0,1 0-1 0 0,-1 1 1 0 0,0-1 0 0 0,1 0-1 0 0,-1 0 1 0 0,0 1-1 0 0,1-1 1 0 0,-1 1-1 0 0,0-1 1 0 0,1 0-1 0 0,-1 1 1 0 0,1-1 0 0 0,-1 1-1 0 0,1 0 1 0 0,-1-1-1 0 0,1 1 1 0 0,0-1-1 0 0,-1 1 1 0 0,1 0 0 0 0,0-1-1 0 0,-1 1 1 0 0,1 0-1 0 0,0-1 1 0 0,0 1-1 0 0,-1 0 1 0 0,1-1 0 0 0,0 1-1 0 0,0 1 1 0 0,0 3-411 0 0,0 0 1 0 0,0 0 0 0 0,0 0 0 0 0,1 0-1 0 0,0 0 1 0 0,0-1 0 0 0,0 1-1 0 0,1 0 1 0 0,-1 0 0 0 0,1-1 0 0 0,0 1-1 0 0,0-1 1 0 0,1 0 0 0 0,0 0 0 0 0,-1 1-1 0 0,6 4 1 0 0,9 11 218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6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8 170 12211 0 0,'0'0'174'0'0,"-7"4"-1790"0"0,7 1-2201 0 0</inkml:trace>
  <inkml:trace contextRef="#ctx0" brushRef="#br0" timeOffset="1">197 1 4737 0 0,'-17'61'-1440'0'0,"-21"182"656"0"0,9-80 729 0 0,25-87 4068 0 0,16-79-1148 0 0,3-9-2740 0 0,-11 8 288 0 0,6-4-341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1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40 18084 0 0,'-4'-4'-2'0'0,"-1"0"0"0"0,1 0 1 0 0,-1 1-1 0 0,0 0 0 0 0,0 0 1 0 0,0 0-1 0 0,-1 0 0 0 0,1 1 0 0 0,-1 0 1 0 0,1 0-1 0 0,-1 0 0 0 0,0 1 1 0 0,1 0-1 0 0,-1 0 0 0 0,0 0 1 0 0,0 1-1 0 0,0 0 0 0 0,0 0 0 0 0,0 0 1 0 0,0 1-1 0 0,1 0 0 0 0,-1 0 1 0 0,0 0-1 0 0,0 1 0 0 0,1 0 0 0 0,-1 0 1 0 0,1 1-1 0 0,0-1 0 0 0,0 1 1 0 0,0 0-1 0 0,0 0 0 0 0,0 1 0 0 0,0 0 1 0 0,1 0-1 0 0,0 0 0 0 0,0 0 1 0 0,0 0-1 0 0,-5 8 0 0 0,0-1-189 0 0,0 0-1 0 0,2 1 1 0 0,-1 0-1 0 0,1 0 1 0 0,-6 17 0 0 0,11-25 164 0 0,1 0 0 0 0,0 1 1 0 0,0-1-1 0 0,0 1 1 0 0,1-1-1 0 0,0 1 0 0 0,0 0 1 0 0,0-1-1 0 0,0 1 1 0 0,1-1-1 0 0,0 1 1 0 0,-1-1-1 0 0,2 1 0 0 0,-1-1 1 0 0,0 1-1 0 0,1-1 1 0 0,0 0-1 0 0,0 0 0 0 0,0 0 1 0 0,4 4-1 0 0,-1-1-3 0 0,1 0 0 0 0,-1 0 0 0 0,2-1 0 0 0,-1 0 0 0 0,1 0 0 0 0,0 0 0 0 0,0-1 0 0 0,0 0 1 0 0,1-1-1 0 0,0 0 0 0 0,0 0 0 0 0,0 0 0 0 0,0-1 0 0 0,0 0 0 0 0,1-1 0 0 0,12 3 0 0 0,-14-4 102 0 0,-1 0 0 0 0,1 0 0 0 0,0-1 1 0 0,0 0-1 0 0,0 0 0 0 0,0 0 0 0 0,0-1 0 0 0,-1 0 1 0 0,1 0-1 0 0,0-1 0 0 0,-1 0 0 0 0,1 0 0 0 0,-1-1 1 0 0,1 0-1 0 0,-1 0 0 0 0,0 0 0 0 0,0-1 0 0 0,-1 1 0 0 0,1-1 1 0 0,-1-1-1 0 0,9-8 0 0 0,-12 11 47 0 0,0-1 0 0 0,0 0 0 0 0,0 1 0 0 0,0-1 0 0 0,0 0 0 0 0,-1 0 0 0 0,0 0 0 0 0,1-1 0 0 0,-1 1 0 0 0,0 0 0 0 0,0 0 0 0 0,-1-1 0 0 0,1 1 0 0 0,-1 0 0 0 0,0-1 0 0 0,0 1 0 0 0,0 0 0 0 0,0-1 0 0 0,0 1 0 0 0,-1-1 0 0 0,1 1 0 0 0,-1 0 0 0 0,0 0 0 0 0,0-1 0 0 0,0 1 0 0 0,-1 0 0 0 0,1 0 0 0 0,-1 0 0 0 0,0 0 0 0 0,1 0 0 0 0,-5-3 0 0 0,3 1-128 0 0,-1 1 1 0 0,0 0 0 0 0,0 0 0 0 0,0 0 0 0 0,-1 0-1 0 0,1 1 1 0 0,-1 0 0 0 0,0 0 0 0 0,0 0-1 0 0,0 0 1 0 0,0 1 0 0 0,-1 0 0 0 0,1 0 0 0 0,0 1-1 0 0,-1-1 1 0 0,0 1 0 0 0,1 0 0 0 0,-7 0-1 0 0,11 1-97 0 0,0 0 0 0 0,1 0 0 0 0,-1 0 0 0 0,0 0 0 0 0,0 0 0 0 0,1 1 0 0 0,-1-1 0 0 0,0 0-1 0 0,0 0 1 0 0,1 1 0 0 0,-1-1 0 0 0,0 0 0 0 0,1 1 0 0 0,-1-1 0 0 0,0 0 0 0 0,1 1 0 0 0,-1-1-1 0 0,0 1 1 0 0,1 0 0 0 0,-1-1 0 0 0,1 1 0 0 0,-1-1 0 0 0,1 1 0 0 0,-1 0 0 0 0,1-1 0 0 0,0 1-1 0 0,-1 0 1 0 0,1-1 0 0 0,0 1 0 0 0,0 0 0 0 0,-1 0 0 0 0,1-1 0 0 0,0 1 0 0 0,0 0 0 0 0,0 0-1 0 0,0 0 1 0 0,0-1 0 0 0,0 1 0 0 0,0 0 0 0 0,0 0 0 0 0,0 0 0 0 0,1 4-358 0 0,-1-1 0 0 0,1 0 0 0 0,0 0 0 0 0,1 0 0 0 0,-1 0 0 0 0,3 5 0 0 0,5 6 243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42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80 5793 0 0,'1'-2'657'0'0,"0"0"0"0"0,0 0 0 0 0,0 0 0 0 0,0 0 0 0 0,0 0 0 0 0,-1 0 0 0 0,1 0 0 0 0,-1 0 0 0 0,1 0 1 0 0,-1 0-1 0 0,0 0 0 0 0,0 0 0 0 0,0-1 0 0 0,0 1 0 0 0,0 0 0 0 0,-1-3 0 0 0,-8-6 3027 0 0,-8 3-4585 0 0,13 7 876 0 0,0 1 0 0 0,0 0 0 0 0,1 0 0 0 0,-1 0 0 0 0,0 1 1 0 0,0-1-1 0 0,0 1 0 0 0,0 0 0 0 0,1 0 0 0 0,-1 0 0 0 0,0 0 1 0 0,1 1-1 0 0,-6 2 0 0 0,-6 3-109 0 0,2-2 31 0 0,-1 0-1 0 0,1 1 0 0 0,1 1 1 0 0,-1 0-1 0 0,1 1 1 0 0,0 1-1 0 0,1-1 0 0 0,0 2 1 0 0,1-1-1 0 0,-1 2 1 0 0,-11 14-1 0 0,21-23 72 0 0,0 0 0 0 0,0-1 0 0 0,0 1-1 0 0,0 0 1 0 0,1 0 0 0 0,-1-1 0 0 0,0 1-1 0 0,1 0 1 0 0,0 0 0 0 0,-1 0 0 0 0,1 0-1 0 0,0 0 1 0 0,0 0 0 0 0,0 0 0 0 0,0-1 0 0 0,0 1-1 0 0,0 0 1 0 0,0 0 0 0 0,1 0 0 0 0,-1 0-1 0 0,2 3 1 0 0,0-2-11 0 0,0 0 0 0 0,0 0 0 0 0,0 0 0 0 0,0 0 0 0 0,0 0 0 0 0,1 0 0 0 0,0-1 0 0 0,-1 1 0 0 0,1-1 0 0 0,5 4-1 0 0,4 1-22 0 0,0-1 0 0 0,0 0 0 0 0,0 0 0 0 0,1-1 0 0 0,15 4 0 0 0,-8-4 27 0 0,1-1 1 0 0,-1-1-1 0 0,1 0 0 0 0,-1-2 0 0 0,33-1 0 0 0,-42 0 135 0 0,0-2-1 0 0,1 1 0 0 0,-1-2 1 0 0,0 1-1 0 0,0-1 0 0 0,0-1 0 0 0,-1 0 1 0 0,1-1-1 0 0,-1 0 0 0 0,0 0 1 0 0,16-12-1 0 0,-24 15 35 0 0,1 0 0 0 0,-1 0-1 0 0,1 0 1 0 0,-1 0 0 0 0,0-1-1 0 0,0 1 1 0 0,0-1 0 0 0,0 0 0 0 0,0 1-1 0 0,-1-1 1 0 0,1 0 0 0 0,-1 0 0 0 0,0 0-1 0 0,0 0 1 0 0,0 0 0 0 0,0-1 0 0 0,0 1-1 0 0,0-6 1 0 0,-2 5 33 0 0,1-1-1 0 0,0 0 1 0 0,-1 1 0 0 0,0-1 0 0 0,-1 0-1 0 0,1 1 1 0 0,-1-1 0 0 0,1 1 0 0 0,-1 0 0 0 0,0 0-1 0 0,-5-7 1 0 0,-2-1-53 0 0,0 1 0 0 0,0 0 0 0 0,-1 0 0 0 0,-1 1-1 0 0,0 1 1 0 0,0 0 0 0 0,-18-12 0 0 0,-6 4-793 0 0,34 16 552 0 0,-1 0 0 0 0,0 1-1 0 0,0-1 1 0 0,0 1 0 0 0,0-1-1 0 0,0 1 1 0 0,-1 0 0 0 0,1-1-1 0 0,0 1 1 0 0,0 0 0 0 0,0 1-1 0 0,0-1 1 0 0,0 0 0 0 0,0 0 0 0 0,0 1-1 0 0,-2 0 1 0 0,-4 5-768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53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9426 0 0,'1'7'342'0'0,"1"-1"0"0"0,0 0 0 0 0,1 0 0 0 0,-1 0 0 0 0,7 10 0 0 0,-4-6-228 0 0,0 6-90 0 0,-1 0 1 0 0,0 0-1 0 0,-1 0 1 0 0,-1 0-1 0 0,0 0 1 0 0,-1 1-1 0 0,-1-1 0 0 0,-1 1 1 0 0,0-1-1 0 0,-1 0 1 0 0,-5 21-1 0 0,4-27 21 0 0,0 1 0 0 0,-1 0 0 0 0,0-1 1 0 0,0 0-1 0 0,-1 0 0 0 0,-1 0 0 0 0,1-1 0 0 0,-2 0 0 0 0,1 0 0 0 0,-1 0 0 0 0,-15 14 0 0 0,-5 0 11 0 0,0-1-1 0 0,-41 25 1 0 0,50-35-205 0 0,-2 2 148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2:57.0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18 7490 0 0,'-15'-17'2795'0'0,"26"35"-2607"0"0,11 20-700 0 0,-13-13 546 0 0,0 0 0 0 0,-2 0 1 0 0,0 0-1 0 0,-2 1 0 0 0,-1 0 1 0 0,-1 0-1 0 0,-2 0 0 0 0,-1 31 1 0 0,-1-41 34 0 0,-1 1-1 0 0,-1 0 1 0 0,0-1 0 0 0,-1 0 0 0 0,-1 0 0 0 0,0 0 0 0 0,-1 0 0 0 0,-1-1 0 0 0,-1 0 0 0 0,0 0 0 0 0,-1-1 0 0 0,0 0-1 0 0,-21 23 1 0 0,-11 7-167 0 0,22-21 44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3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63 11650 0 0,'0'0'3517'0'0,"5"-1"-4498"0"0,133-14 1359 0 0,3-1 40 0 0,-98 8-491 0 0,-6 0-318 0 0,0 2-1 0 0,1 1 0 0 0,71 1 1 0 0,-90 7 247 0 0,-2 3-228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3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1 101 12563 0 0,'0'0'2271'0'0,"3"-1"-2026"0"0,29-12-308 0 0,61-18 0 0 0,-38 15 600 0 0,-20 6-1004 0 0,2 1 1 0 0,-1 2-1 0 0,1 1 1 0 0,52 0-1 0 0,-65 4-671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4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11731 0 0,'0'0'1398'0'0,"-2"6"-3937"0"0,-2 10 2404 0 0,0-1 0 0 0,0 1 1 0 0,1 0-1 0 0,1 0 0 0 0,1 0 0 0 0,1 0 0 0 0,1 19 0 0 0,-3 27 357 0 0,0 114 1100 0 0,3-102-1324 0 0,2-38-3940 0 0,-3-31 1760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4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9 205 14803 0 0,'-1'-1'145'0'0,"0"-1"0"0"0,0 1-1 0 0,0-1 1 0 0,0 1 0 0 0,1-1 0 0 0,-1 0-1 0 0,0 0 1 0 0,1 1 0 0 0,-1-1 0 0 0,1 0 0 0 0,0 0-1 0 0,-1 0 1 0 0,1 1 0 0 0,0-1 0 0 0,0 0-1 0 0,0 0 1 0 0,1 0 0 0 0,-1 0 0 0 0,0 1-1 0 0,1-1 1 0 0,-1 0 0 0 0,1 0 0 0 0,-1 1-1 0 0,1-1 1 0 0,0 0 0 0 0,0 1 0 0 0,0-1-1 0 0,0 0 1 0 0,2-1 0 0 0,4-8-125 0 0,0 1 0 0 0,1 0 0 0 0,10-9 0 0 0,-14 15-34 0 0,7-7-77 0 0,1 0-1 0 0,0 0 1 0 0,1 1-1 0 0,0 1 1 0 0,27-14-1 0 0,-34 19-23 0 0,1 1-1 0 0,0 0 1 0 0,0 0 0 0 0,0 1-1 0 0,1 0 1 0 0,-1 0-1 0 0,0 1 1 0 0,1-1-1 0 0,-1 2 1 0 0,1-1-1 0 0,-1 1 1 0 0,1 0 0 0 0,-1 1-1 0 0,13 2 1 0 0,-18-3 20 0 0,1 1 1 0 0,-1 0-1 0 0,0 0 1 0 0,0 0-1 0 0,0 0 1 0 0,0 0 0 0 0,0 0-1 0 0,0 1 1 0 0,-1-1-1 0 0,1 1 1 0 0,0-1 0 0 0,-1 1-1 0 0,1 0 1 0 0,-1 0-1 0 0,0-1 1 0 0,1 1-1 0 0,-1 0 1 0 0,1 2 0 0 0,0 1-47 0 0,-1-1 1 0 0,1 1 0 0 0,-1 0 0 0 0,0-1-1 0 0,0 1 1 0 0,0 0 0 0 0,-1-1 0 0 0,0 8-1 0 0,0-2 150 0 0,-1 1 0 0 0,-1 0-1 0 0,0 0 1 0 0,0-1 0 0 0,-1 1 0 0 0,-8 19-1 0 0,7-21 268 0 0,-1 0 0 0 0,0 0 0 0 0,-1-1-1 0 0,0 0 1 0 0,0 0 0 0 0,0 0 0 0 0,-1-1 0 0 0,0 0-1 0 0,-1 0 1 0 0,1-1 0 0 0,-1 1 0 0 0,-1-2-1 0 0,-11 7 540 0 0,25-10-1373 0 0,26 12 332 0 0,37 10-1 0 0,18 7 82 0 0,-67-22 102 0 0,-1 0 1 0 0,0 1-1 0 0,0 0 1 0 0,-1 2-1 0 0,-1 0 0 0 0,19 18 1 0 0,-30-25 36 0 0,0 0 1 0 0,-1 0-1 0 0,1 1 1 0 0,-2-1-1 0 0,1 1 1 0 0,0 0-1 0 0,-1 0 1 0 0,0 0-1 0 0,-1 0 1 0 0,3 8-1 0 0,-4-10 27 0 0,0 0 0 0 0,-1 0-1 0 0,0 0 1 0 0,1 0 0 0 0,-1 0 0 0 0,-1 1-1 0 0,1-1 1 0 0,-1 0 0 0 0,1 0 0 0 0,-1 0-1 0 0,0 0 1 0 0,-1 0 0 0 0,1 0-1 0 0,-1 0 1 0 0,1 0 0 0 0,-1-1 0 0 0,-5 7-1 0 0,0-1 190 0 0,0 0-1 0 0,-1 0 0 0 0,0-1 0 0 0,-1-1 1 0 0,1 1-1 0 0,-2-1 0 0 0,1-1 0 0 0,-1 0 1 0 0,-12 6-1 0 0,-5 1 105 0 0,1-2 0 0 0,-42 12-1 0 0,60-20-306 0 0,-1-1 0 0 0,0-1 0 0 0,-15 2-1 0 0,21-3-108 0 0,0 0 0 0 0,0 0 0 0 0,1 0 1 0 0,-1 0-1 0 0,0-1 0 0 0,0 1 0 0 0,0-1 0 0 0,1 0 0 0 0,-1 1 0 0 0,0-2 0 0 0,1 1 0 0 0,-1 0 0 0 0,1 0 0 0 0,-1-1 0 0 0,-3-2 0 0 0,-3-7-654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5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13979 0 0,'0'0'5384'0'0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15595 0 0,'0'0'744'0'0,"17"-16"379"0"0,-13 13-1127 0 0,0 0-7 0 0,1-1-1 0 0,0 1 1 0 0,0-1 0 0 0,1 1 0 0 0,-1 1 0 0 0,1-1-1 0 0,-1 1 1 0 0,1 0 0 0 0,0 0 0 0 0,8-1-1 0 0,143-8-825 0 0,-136 11 816 0 0,-1 1 0 0 0,0 1 0 0 0,0 1 0 0 0,0 0-1 0 0,35 11 1 0 0,-54-13 0 0 0,1-1 1 0 0,-1 0-1 0 0,0 1 0 0 0,1-1 1 0 0,-1 1-1 0 0,0 0 0 0 0,1-1 1 0 0,-1 1-1 0 0,0 0 0 0 0,1 0 1 0 0,-1 0-1 0 0,0 0 0 0 0,0 0 1 0 0,0 0-1 0 0,0 0 0 0 0,0 0 1 0 0,0 0-1 0 0,0 1 0 0 0,-1-1 1 0 0,1 0-1 0 0,0 0 0 0 0,0 1 1 0 0,-1-1-1 0 0,1 3 0 0 0,-1-2 0 0 0,0 0 0 0 0,0 0 0 0 0,-1 0 0 0 0,1 0-1 0 0,-1 0 1 0 0,1-1 0 0 0,-1 1 0 0 0,0 0 0 0 0,0 0-1 0 0,0 0 1 0 0,0-1 0 0 0,0 1 0 0 0,0-1 0 0 0,0 1-1 0 0,-3 2 1 0 0,-6 6 330 0 0,0-1 0 0 0,-1 0-1 0 0,-21 13 1 0 0,-53 25 1175 0 0,60-35-1259 0 0,1 1 0 0 0,1 2 0 0 0,0 0 0 0 0,-24 21-1 0 0,44-34-227 0 0,0 0 0 0 0,1 0 0 0 0,0 1 0 0 0,-1-1 0 0 0,1 1 0 0 0,0 0 0 0 0,0 0 0 0 0,0 0 0 0 0,1 0-1 0 0,-1 0 1 0 0,1 0 0 0 0,0 0 0 0 0,-1 0 0 0 0,1 0 0 0 0,1 1 0 0 0,-1-1 0 0 0,0 1 0 0 0,1-1-1 0 0,0 0 1 0 0,0 1 0 0 0,0-1 0 0 0,0 1 0 0 0,0-1 0 0 0,2 4 0 0 0,0-2-13 0 0,0 0 1 0 0,0 0-1 0 0,0 0 1 0 0,1-1-1 0 0,0 0 0 0 0,0 1 1 0 0,0-1-1 0 0,1 0 1 0 0,-1 0-1 0 0,1-1 1 0 0,0 1-1 0 0,0-1 0 0 0,0 0 1 0 0,1 0-1 0 0,5 3 1 0 0,0 0 1 0 0,1-1 0 0 0,0 0 0 0 0,0-1 0 0 0,1 0 1 0 0,-1-1-1 0 0,14 3 0 0 0,-19-5 78 0 0,0 0 0 0 0,0 0 0 0 0,0-1 0 0 0,0 0 0 0 0,0 0 0 0 0,0 0 0 0 0,0-1 0 0 0,0 0 0 0 0,0 0 0 0 0,0 0 0 0 0,0-1 0 0 0,0 0 0 0 0,-1 0 0 0 0,7-3 0 0 0,-11 4-3 0 0,1 0 1 0 0,-1 0-1 0 0,0 0 1 0 0,1 0-1 0 0,-1 0 1 0 0,0 0 0 0 0,0 0-1 0 0,0 0 1 0 0,0-1-1 0 0,0 1 1 0 0,0 0-1 0 0,0-1 1 0 0,0 1-1 0 0,-1-1 1 0 0,1 1 0 0 0,-1-1-1 0 0,1 1 1 0 0,-1-1-1 0 0,1 1 1 0 0,-1-1-1 0 0,0 0 1 0 0,0 1 0 0 0,0-3-1 0 0,0 0 24 0 0,-1 1 0 0 0,1-1 0 0 0,-1 1 0 0 0,0-1 0 0 0,0 1-1 0 0,-1 0 1 0 0,1-1 0 0 0,-1 1 0 0 0,0 0 0 0 0,-2-4 0 0 0,-5-5 118 0 0,0 0 0 0 0,-1 1 0 0 0,-21-19 0 0 0,-8-3-323 0 0,-1 2 0 0 0,-82-48 0 0 0,122 79 52 0 0,0-1 0 0 0,0 1 0 0 0,0 0 0 0 0,0 0 0 0 0,-1 0-1 0 0,1 0 1 0 0,0 0 0 0 0,0-1 0 0 0,0 1 0 0 0,0 0 0 0 0,0 0 0 0 0,0 0 0 0 0,-1 0 0 0 0,1 0 0 0 0,0 0 0 0 0,0 0 0 0 0,0-1 0 0 0,0 1 0 0 0,0 0-1 0 0,-1 0 1 0 0,1 0 0 0 0,0 0 0 0 0,0 0 0 0 0,0 0 0 0 0,0 0 0 0 0,-1 0 0 0 0,1 0 0 0 0,0 0 0 0 0,0 0 0 0 0,0 0 0 0 0,-1 0 0 0 0,1 0 0 0 0,0 0 0 0 0,0 0-1 0 0,0 0 1 0 0,0 0 0 0 0,-1 0 0 0 0,1 0 0 0 0,0 1 0 0 0,0-1 0 0 0,0 0 0 0 0,0 0 0 0 0,0 0 0 0 0,-1 0 0 0 0,1 0 0 0 0,0 0 0 0 0,0 0 0 0 0,0 1 0 0 0,0-1-1 0 0,0 0 1 0 0,0 0 0 0 0,0 0 0 0 0,0 0 0 0 0,-1 0 0 0 0,1 1 0 0 0,0-1 0 0 0,0 0 0 0 0,0 0 0 0 0,0 0 0 0 0,0 0 0 0 0,0 1 0 0 0,0-1 0 0 0,4 11-2580 0 0,3 2 478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0 912 0 0,'-3'61'-354'0'0,"-17"95"-1"0"0,2-33 160 0 0,6-29 198 0 0,3-30 8 0 0,0 72 0 0 0,9-136 27 0 0,0 1-1 0 0,0 0 0 0 0,0-1 0 0 0,0 1 0 0 0,0 0 0 0 0,0-1 1 0 0,0 1-1 0 0,0 0 0 0 0,0 0 0 0 0,0-1 0 0 0,0 1 1 0 0,1-1-1 0 0,-1 1 0 0 0,0 0 0 0 0,1-1 0 0 0,-1 1 0 0 0,0 0 1 0 0,1-1-1 0 0,-1 1 0 0 0,1-1 0 0 0,-1 1 0 0 0,1-1 1 0 0,-1 1-1 0 0,1-1 0 0 0,-1 0 0 0 0,1 1 0 0 0,-1-1 0 0 0,1 1 1 0 0,0-1-1 0 0,-1 0 0 0 0,1 0 0 0 0,0 1 0 0 0,-1-1 1 0 0,1 0-1 0 0,0 0 0 0 0,1 0 0 0 0,26-4 918 0 0,-21 2-1061 0 0,11-2 433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6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 14739 0 0,'0'0'26'0'0,"-1"-1"1"0"0,1 1-1 0 0,0-1 0 0 0,-1 1 1 0 0,1 0-1 0 0,-1-1 0 0 0,1 1 1 0 0,-1-1-1 0 0,1 1 0 0 0,-1 0 1 0 0,1-1-1 0 0,-1 1 0 0 0,0 0 1 0 0,1 0-1 0 0,-1 0 0 0 0,1-1 1 0 0,-1 1-1 0 0,0 0 0 0 0,1 0 1 0 0,-1 0-1 0 0,0 0 0 0 0,1 0 1 0 0,-1 0-1 0 0,1 0 0 0 0,-1 0 1 0 0,0 0-1 0 0,1 1 0 0 0,-1-1 0 0 0,1 0 1 0 0,-1 0-1 0 0,0 1 0 0 0,0 0-97 0 0,0 1 0 0 0,1-1-1 0 0,-1 1 1 0 0,1 0-1 0 0,-1-1 1 0 0,1 1-1 0 0,0-1 1 0 0,0 1-1 0 0,0 0 1 0 0,0-1 0 0 0,0 1-1 0 0,0 0 1 0 0,0-1-1 0 0,1 3 1 0 0,3 33-489 0 0,28 391 1276 0 0,-32-426-529 0 0,-1 23-1088 0 0,1-24 845 0 0,0-1-1 0 0,0 1 1 0 0,0-1 0 0 0,0 0-1 0 0,0 1 1 0 0,0-1 0 0 0,0 1-1 0 0,0-1 1 0 0,0 1-1 0 0,0-1 1 0 0,0 1 0 0 0,0-1-1 0 0,0 1 1 0 0,0-1 0 0 0,-1 0-1 0 0,1 1 1 0 0,0-1 0 0 0,0 1-1 0 0,-1-1 1 0 0,1 0-1 0 0,0 1 1 0 0,0-1 0 0 0,-1 1-1 0 0,1-1 1 0 0,0 0 0 0 0,-1 0-1 0 0,1 1 1 0 0,-1-1 0 0 0,1 0-1 0 0,0 0 1 0 0,-1 1-1 0 0,1-1 1 0 0,-1 0 0 0 0,1 0-1 0 0,-1 0 1 0 0,1 0 0 0 0,0 1-1 0 0,-1-1 1 0 0,1 0 0 0 0,-2 0-1 0 0,-2-4-38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6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4 141 18268 0 0,'-1'-3'132'0'0,"0"0"0"0"0,1 0 0 0 0,-1 0 0 0 0,1-1 0 0 0,0 1 0 0 0,0 0 0 0 0,0-1 0 0 0,1 1 0 0 0,-1 0 0 0 0,1 0 0 0 0,1-7 0 0 0,-2 10-162 0 0,1-1 0 0 0,-1 1 0 0 0,0-1 0 0 0,0 1 0 0 0,1 0 0 0 0,-1-1 0 0 0,0 1 0 0 0,1-1 1 0 0,-1 1-1 0 0,0 0 0 0 0,1-1 0 0 0,-1 1 0 0 0,1 0 0 0 0,-1-1 0 0 0,1 1 0 0 0,-1 0 0 0 0,0-1 1 0 0,1 1-1 0 0,-1 0 0 0 0,1 0 0 0 0,-1 0 0 0 0,1 0 0 0 0,-1-1 0 0 0,1 1 0 0 0,0 0 1 0 0,-1 0-1 0 0,1 0 0 0 0,1 1-45 0 0,-1-1 1 0 0,1 1-1 0 0,-1-1 1 0 0,1 1-1 0 0,-1 0 1 0 0,1 0-1 0 0,-1-1 1 0 0,0 1-1 0 0,1 0 1 0 0,-1 0-1 0 0,0 0 1 0 0,0 1-1 0 0,0-1 1 0 0,1 1-1 0 0,16 21-501 0 0,-1 0 0 0 0,22 40-1 0 0,-23-35 714 0 0,2 0-1 0 0,21 25 0 0 0,-33-46-46 0 0,0 0 0 0 0,1-1 1 0 0,0 1-1 0 0,0-1 1 0 0,1 0-1 0 0,-1-1 0 0 0,1 0 1 0 0,0 0-1 0 0,1-1 0 0 0,-1 0 1 0 0,14 4-1 0 0,-19-7-2 0 0,0 0-1 0 0,0 0 1 0 0,1-1 0 0 0,-1 1-1 0 0,0-1 1 0 0,1 0-1 0 0,-1 0 1 0 0,1 0 0 0 0,-1-1-1 0 0,0 1 1 0 0,0-1-1 0 0,1 0 1 0 0,-1 0 0 0 0,0 0-1 0 0,0 0 1 0 0,0 0-1 0 0,4-2 1 0 0,-3-1-17 0 0,1 1-1 0 0,0-1 1 0 0,-1 0 0 0 0,1 0 0 0 0,-1 0-1 0 0,0 0 1 0 0,0-1 0 0 0,-1 0 0 0 0,4-5-1 0 0,1-4-97 0 0,-1-1-1 0 0,0 0 1 0 0,-1 0 0 0 0,0 0-1 0 0,-2-1 1 0 0,4-19 0 0 0,4-56-145 0 0,4-21 600 0 0,-17 112-454 0 0,1-1 0 0 0,0 1 0 0 0,0 0 1 0 0,0-1-1 0 0,0 1 0 0 0,1 0 0 0 0,-1-1 0 0 0,0 1 1 0 0,0 0-1 0 0,0-1 0 0 0,0 1 0 0 0,0 0 1 0 0,0 0-1 0 0,0-1 0 0 0,0 1 0 0 0,1 0 1 0 0,-1 0-1 0 0,0-1 0 0 0,0 1 0 0 0,0 0 0 0 0,1 0 1 0 0,-1-1-1 0 0,0 1 0 0 0,0 0 0 0 0,1 0 1 0 0,-1 0-1 0 0,0-1 0 0 0,0 1 0 0 0,1 0 0 0 0,-1 0 1 0 0,0 0-1 0 0,1 0 0 0 0,-1 0 0 0 0,0 0 1 0 0,0 0-1 0 0,1 0 0 0 0,-1 0 0 0 0,10 9-272 0 0,4 20-93 0 0,119 274 310 0 0,-70-177-5058 0 0,-54-107 2932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349 293 13523 0 0,'-5'-12'444'0'0,"1"0"0"0"0,1-1 0 0 0,0 1 0 0 0,1-1 0 0 0,0 0 0 0 0,0 0 0 0 0,2-17 0 0 0,-1 10-262 0 0,-1 1 0 0 0,-4-26 0 0 0,4 40-125 0 0,1-1 0 0 0,-1 1 0 0 0,0-1 0 0 0,0 1-1 0 0,-1 0 1 0 0,0-1 0 0 0,0 1 0 0 0,0 0-1 0 0,0 1 1 0 0,-1-1 0 0 0,-7-8 0 0 0,7 11-82 0 0,0-1 0 0 0,0 1 0 0 0,0 0 0 0 0,0 0 0 0 0,0 0 0 0 0,-1 1 0 0 0,1-1 0 0 0,0 1 1 0 0,-1 0-1 0 0,1 0 0 0 0,-1 1 0 0 0,1-1 0 0 0,-1 1 0 0 0,1 0 0 0 0,-1 0 0 0 0,0 1 1 0 0,1-1-1 0 0,-1 1 0 0 0,1 0 0 0 0,0 0 0 0 0,-1 0 0 0 0,1 1 0 0 0,0 0 0 0 0,-5 2 0 0 0,-3 1-88 0 0,1 1-1 0 0,0 0 0 0 0,0 0 0 0 0,0 1 0 0 0,1 1 0 0 0,0 0 0 0 0,-14 14 0 0 0,16-12 63 0 0,0 0-1 0 0,1 0 1 0 0,1 1 0 0 0,-1 0-1 0 0,2 0 1 0 0,-1 1 0 0 0,2-1-1 0 0,-1 1 1 0 0,-3 18 0 0 0,7-25 72 0 0,0 0 0 0 0,1 0 1 0 0,-1-1-1 0 0,1 1 1 0 0,0 0-1 0 0,1 0 1 0 0,-1 0-1 0 0,1 0 0 0 0,0 0 1 0 0,0-1-1 0 0,3 10 1 0 0,-2-11 26 0 0,0 0 0 0 0,-1 0 0 0 0,1 0 0 0 0,0-1-1 0 0,1 1 1 0 0,-1 0 0 0 0,0-1 0 0 0,1 0 0 0 0,-1 1 0 0 0,1-1 0 0 0,0 0 0 0 0,0 0 0 0 0,0-1 0 0 0,0 1 0 0 0,0-1 0 0 0,0 1 0 0 0,0-1 0 0 0,6 2 0 0 0,-4-3 30 0 0,0 1 0 0 0,0-1 1 0 0,0 0-1 0 0,0 0 0 0 0,0-1 0 0 0,0 1 1 0 0,0-1-1 0 0,0 0 0 0 0,0-1 0 0 0,0 1 1 0 0,0-1-1 0 0,-1 0 0 0 0,1 0 1 0 0,-1 0-1 0 0,1-1 0 0 0,-1 1 0 0 0,0-1 1 0 0,0 0-1 0 0,0-1 0 0 0,0 1 0 0 0,3-5 1 0 0,-1 3-6 0 0,0-1 0 0 0,0-1 1 0 0,-1 1-1 0 0,0-1 0 0 0,0 1 1 0 0,-1-2-1 0 0,0 1 0 0 0,0 0 1 0 0,0-1-1 0 0,-1 0 0 0 0,0 1 1 0 0,1-11-1 0 0,-3 18-84 0 0,-1 0 0 0 0,0 0 1 0 0,0-1-1 0 0,0 1 0 0 0,1 0 0 0 0,-1 0 1 0 0,0-1-1 0 0,0 1 0 0 0,0 0 0 0 0,1 0 0 0 0,-1-1 1 0 0,0 1-1 0 0,1 0 0 0 0,-1 0 0 0 0,0 0 1 0 0,0 0-1 0 0,1 0 0 0 0,-1 0 0 0 0,0-1 1 0 0,1 1-1 0 0,-1 0 0 0 0,0 0 0 0 0,1 0 0 0 0,-1 0 1 0 0,0 0-1 0 0,1 0 0 0 0,-1 0 0 0 0,0 0 1 0 0,1 0-1 0 0,-1 0 0 0 0,0 0 0 0 0,1 1 1 0 0,-1-1-1 0 0,0 0 0 0 0,0 0 0 0 0,1 0 0 0 0,-1 0 1 0 0,0 0-1 0 0,1 1 0 0 0,13 5 11 0 0,-13-6-30 0 0,106 65-236 0 0,-82-52-412 0 0,2-1 1 0 0,0-1-1 0 0,55 14 0 0 0,-53-19-468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80 19108 0 0,'9'-79'2519'0'0,"-9"78"-1756"0"0,-5 2-966 0 0,-2 1 124 0 0,0 1 0 0 0,1 0 0 0 0,-1 0 0 0 0,1 0-1 0 0,0 1 1 0 0,0 0 0 0 0,0 1 0 0 0,0-1 0 0 0,1 1-1 0 0,-1 0 1 0 0,1 0 0 0 0,0 1 0 0 0,1-1 0 0 0,-6 10-1 0 0,2-4 81 0 0,1 0 0 0 0,0 1-1 0 0,1 0 1 0 0,0 0 0 0 0,1 1-1 0 0,0-1 1 0 0,-3 18-1 0 0,6-23-2 0 0,1 1 0 0 0,0 0 0 0 0,1-1-1 0 0,0 1 1 0 0,0 0 0 0 0,1 0-1 0 0,-1-1 1 0 0,2 1 0 0 0,-1-1-1 0 0,1 1 1 0 0,0-1 0 0 0,1 1-1 0 0,-1-1 1 0 0,2 0 0 0 0,-1 0-1 0 0,1 0 1 0 0,0-1 0 0 0,0 1-1 0 0,1-1 1 0 0,0 0 0 0 0,0 0-1 0 0,0-1 1 0 0,1 1 0 0 0,-1-1-1 0 0,1-1 1 0 0,11 8 0 0 0,-1-3-368 0 0,-1-1 1 0 0,1 0 0 0 0,1-1 0 0 0,-1-1 0 0 0,1 0 0 0 0,0-1 0 0 0,1-1-1 0 0,-1-1 1 0 0,1 0 0 0 0,27 0 0 0 0,-7-3 252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8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30 128 16940 0 0,'-29'-22'1892'0'0,"28"21"-1631"0"0,1 6-2006 0 0,11 79 634 0 0,0-5 1746 0 0,-9-26 2640 0 0,1-73-2965 0 0,0 0 0 0 0,1 0 1 0 0,9-26-1 0 0,-9 30-277 0 0,-2 10-59 0 0,-1 0 1 0 0,1 0 0 0 0,1 1-1 0 0,-1 0 1 0 0,1-1 0 0 0,-1 1-1 0 0,1 0 1 0 0,1 0 0 0 0,-1 0 0 0 0,1 1-1 0 0,0-1 1 0 0,0 1 0 0 0,0 0-1 0 0,1 0 1 0 0,-1 0 0 0 0,1 0 0 0 0,0 1-1 0 0,0 0 1 0 0,0 0 0 0 0,1 1-1 0 0,-1-1 1 0 0,1 1 0 0 0,-1 0-1 0 0,1 0 1 0 0,0 1 0 0 0,-1 0 0 0 0,1 0-1 0 0,0 0 1 0 0,0 1 0 0 0,0 0-1 0 0,0 0 1 0 0,7 1 0 0 0,21 2-296 0 0,0 2 0 0 0,34 9 0 0 0,-35-6 359 0 0,1-2 0 0 0,40 3 1 0 0,-65-9 58 0 0,0-1 0 0 0,0 1 0 0 0,0-1 0 0 0,0-1 0 0 0,0 0 0 0 0,0 0 0 0 0,-1-1 0 0 0,1 0 0 0 0,15-8 1 0 0,-21 10-40 0 0,1-1 0 0 0,-1 0 0 0 0,0 0 0 0 0,0-1 0 0 0,0 1 1 0 0,0 0-1 0 0,0-1 0 0 0,-1 0 0 0 0,1 0 0 0 0,-1 0 0 0 0,1 0 0 0 0,-1 0 1 0 0,0 0-1 0 0,0 0 0 0 0,-1-1 0 0 0,1 1 0 0 0,-1-1 0 0 0,1 1 1 0 0,-1-1-1 0 0,0 0 0 0 0,0 1 0 0 0,-1-1 0 0 0,1 0 0 0 0,-1 0 1 0 0,0-7-1 0 0,-1 9-64 0 0,1 1 0 0 0,0-1 0 0 0,-1 1-1 0 0,1-1 1 0 0,-1 1 0 0 0,1-1 0 0 0,-1 1 0 0 0,0-1 0 0 0,0 1 0 0 0,0 0 0 0 0,1 0 0 0 0,-1-1 0 0 0,-1 1 0 0 0,1 0 0 0 0,0 0 0 0 0,0 0 0 0 0,0 0 0 0 0,0 0 0 0 0,-1 0-1 0 0,1 0 1 0 0,0 1 0 0 0,-1-1 0 0 0,1 0 0 0 0,-1 1 0 0 0,1-1 0 0 0,-1 1 0 0 0,1-1 0 0 0,-1 1 0 0 0,1 0 0 0 0,-1 0 0 0 0,0 0 0 0 0,1 0 0 0 0,-1 0 0 0 0,1 0 0 0 0,-1 0-1 0 0,1 0 1 0 0,-4 1 0 0 0,-3 0-132 0 0,-1 1 0 0 0,1 0-1 0 0,0 0 1 0 0,0 1 0 0 0,-12 5 0 0 0,7-2 97 0 0,1 0 1 0 0,0 1-1 0 0,1 1 1 0 0,0 0-1 0 0,0 1 1 0 0,1 0-1 0 0,0 0 1 0 0,-15 19-1 0 0,22-24 53 0 0,0 0-1 0 0,1 0 1 0 0,-1 0-1 0 0,1 0 1 0 0,-1 0 0 0 0,1 0-1 0 0,1 1 1 0 0,-1-1-1 0 0,1 1 1 0 0,-1-1-1 0 0,1 1 1 0 0,1 0-1 0 0,-1-1 1 0 0,1 1 0 0 0,-1 0-1 0 0,1 0 1 0 0,1-1-1 0 0,-1 1 1 0 0,1 0-1 0 0,0-1 1 0 0,0 1-1 0 0,0 0 1 0 0,0-1-1 0 0,1 1 1 0 0,0-1 0 0 0,0 0-1 0 0,0 1 1 0 0,4 4-1 0 0,3 3-60 0 0,0 0 0 0 0,1-1 1 0 0,0 0-1 0 0,22 17 0 0 0,-15-15-1068 0 0,1-1 1 0 0,1 0-1 0 0,0-1 1 0 0,41 16 0 0 0,-39-20 86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442 87 19652 0 0,'11'-15'676'0'0,"-9"11"-479"0"0,1 1 1 0 0,0-1 0 0 0,-1 0 0 0 0,1 0-1 0 0,-1 0 1 0 0,0 0 0 0 0,0 0 0 0 0,-1-1 0 0 0,1 1-1 0 0,-1 0 1 0 0,1-9 0 0 0,-2 12-156 0 0,-1 0 0 0 0,1 0 0 0 0,-1 0 1 0 0,0 0-1 0 0,0 0 0 0 0,1 0 0 0 0,-1 1 0 0 0,0-1 0 0 0,0 0 1 0 0,0 0-1 0 0,0 1 0 0 0,0-1 0 0 0,0 1 0 0 0,0-1 0 0 0,0 1 1 0 0,0-1-1 0 0,0 1 0 0 0,0 0 0 0 0,0-1 0 0 0,0 1 1 0 0,0 0-1 0 0,0 0 0 0 0,0 0 0 0 0,-1 0 0 0 0,1 0 0 0 0,-1 0 1 0 0,-38 0-537 0 0,34 1 394 0 0,-18 1-89 0 0,0 1 0 0 0,1 1 0 0 0,-1 1 0 0 0,1 2 0 0 0,0 0 0 0 0,1 1 0 0 0,-33 17 0 0 0,52-24 115 0 0,1 1 5 0 0,-1-1 0 0 0,1 0 0 0 0,-1 0 0 0 0,1 1 0 0 0,-1-1 0 0 0,1 1 0 0 0,0 0 0 0 0,0 0 0 0 0,0 0 0 0 0,0 0 0 0 0,0 0 0 0 0,0 0 0 0 0,0 0 0 0 0,1 1 0 0 0,-2 3 0 0 0,4-4 3 0 0,1 0-1 0 0,-1-1 0 0 0,1 1 0 0 0,0 0 0 0 0,0 0 0 0 0,0-1 0 0 0,0 0 1 0 0,0 1-1 0 0,0-1 0 0 0,0 0 0 0 0,1 0 0 0 0,-1 0 0 0 0,0 0 1 0 0,1 0-1 0 0,2 0 0 0 0,80 23-739 0 0,42 13 592 0 0,-114-32 224 0 0,1 1 0 0 0,-1 0 1 0 0,0 1-1 0 0,-1 1 0 0 0,1 0 0 0 0,18 16 1 0 0,-29-23 15 0 0,0 1 0 0 0,-1-1 0 0 0,1 1 0 0 0,-1-1 0 0 0,0 1 1 0 0,1-1-1 0 0,-1 1 0 0 0,0 0 0 0 0,0-1 0 0 0,0 1 0 0 0,0 0 0 0 0,0 0 1 0 0,-1 0-1 0 0,1 0 0 0 0,0 0 0 0 0,-1 0 0 0 0,0 0 0 0 0,1 0 0 0 0,-1 0 1 0 0,0 0-1 0 0,0 0 0 0 0,0 2 0 0 0,-1-1 61 0 0,0-1-1 0 0,0 1 1 0 0,0-1 0 0 0,0 0-1 0 0,-1 1 1 0 0,1-1-1 0 0,-1 0 1 0 0,1 0 0 0 0,-1 0-1 0 0,0 0 1 0 0,1 0-1 0 0,-1 0 1 0 0,0 0 0 0 0,-4 2-1 0 0,-4 3 176 0 0,-1-1 0 0 0,0 0 0 0 0,0-1 0 0 0,0 0 0 0 0,-1-1 0 0 0,-12 3 0 0 0,-59 15 113 0 0,-56 14-2607 0 0,0-7-4317 0 0,90-21 3204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0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69 252 12275 0 0,'-26'6'167'0'0,"-2"1"1624"0"0,13-6 3241 0 0,32 3-5064 0 0,-10-2 20 0 0,-1 0 0 0 0,1 0 0 0 0,0-1 0 0 0,13 1 0 0 0,904-61 2501 0 0,-732 41-2362 0 0,185-17-44 0 0,1007-84 508 0 0,4 71-468 0 0,319 119-8 0 0,-1272-14 1122 0 0,-433-56-1144 0 0,0 0 0 0 0,1-1 0 0 0,-1 1 0 0 0,1-1 0 0 0,-1 0 0 0 0,1 1 0 0 0,-1-1 0 0 0,0 0 0 0 0,1 0 0 0 0,-1-1 0 0 0,1 1 0 0 0,-1 0 0 0 0,1-1 0 0 0,-1 0 0 0 0,0 1 0 0 0,1-1 0 0 0,-1 0 0 0 0,0 0 0 0 0,0 0 0 0 0,0 0 0 0 0,0-1 0 0 0,0 1 0 0 0,0-1 0 0 0,0 1 0 0 0,0-1 0 0 0,0 0 0 0 0,0 1 0 0 0,2-5 0 0 0,-1 3-205 0 0,0 0 1 0 0,0 1-1 0 0,0-1 0 0 0,1 1 1 0 0,-1 0-1 0 0,1 0 0 0 0,-1 0 0 0 0,1 0 1 0 0,0 1-1 0 0,0-1 0 0 0,5 0 1 0 0,2-2-107 0 0,-5 2-580 0 0,-1 1 0 0 0,0-1-1 0 0,1 1 1 0 0,0 0 0 0 0,10-1-1 0 0,9-1-709 0 0,-6-3 1285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1 166 9698 0 0,'0'0'6932'0'0,"7"-15"-5310"0"0,10-6-1669 0 0,2 2-1 0 0,0 0 1 0 0,1 1 0 0 0,1 1-1 0 0,43-27 1 0 0,-60 42-83 0 0,-1 0-1 0 0,1 1 1 0 0,-1-1 0 0 0,1 1 0 0 0,-1 0-1 0 0,1 0 1 0 0,0 0 0 0 0,-1 0 0 0 0,1 1 0 0 0,0-1-1 0 0,0 1 1 0 0,0 0 0 0 0,-1 0 0 0 0,1 1-1 0 0,0-1 1 0 0,4 2 0 0 0,3 1-213 0 0,0 1 0 0 0,0 1 0 0 0,19 10 1 0 0,-22-10 379 0 0,-1-1 0 0 0,1 0 1 0 0,0-1-1 0 0,0 0 1 0 0,0 0-1 0 0,0 0 0 0 0,1-1 1 0 0,-1-1-1 0 0,10 2 0 0 0,5-2 40 0 0,-1-2 0 0 0,1 0-1 0 0,0-1 1 0 0,0-1-1 0 0,-1-1 1 0 0,31-10 0 0 0,-3-1-2075 0 0,-35 10 1914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6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0 117 8050 0 0,'0'0'2085'0'0,"25"-17"1387"0"0,-9 7-3443 0 0,0 2 0 0 0,1 0 0 0 0,0 1 1 0 0,0 0-1 0 0,1 2 0 0 0,34-7 0 0 0,-46 11-92 0 0,0 0 0 0 0,0 0 1 0 0,0 0-1 0 0,0 1 0 0 0,0 0 0 0 0,0 1 0 0 0,1-1 1 0 0,-1 1-1 0 0,0 0 0 0 0,0 0 0 0 0,-1 1 0 0 0,1 0 1 0 0,0 0-1 0 0,0 0 0 0 0,-1 1 0 0 0,0 0 0 0 0,1 0 1 0 0,-1 0-1 0 0,0 1 0 0 0,0 0 0 0 0,-1 0 0 0 0,6 5 1 0 0,-7-6 190 0 0,1 1-1 0 0,-1-1 1 0 0,1 1 0 0 0,0-1 0 0 0,0-1 0 0 0,0 1 0 0 0,1 0 0 0 0,-1-1 0 0 0,1 0 0 0 0,-1 0-1 0 0,10 3 1 0 0,-10-5 3 0 0,1 0 1 0 0,-1 0-1 0 0,0 0 0 0 0,0 0 0 0 0,0-1 0 0 0,0 1 0 0 0,0-1 0 0 0,0 0 0 0 0,0 0 0 0 0,0-1 0 0 0,0 1 0 0 0,0-1 0 0 0,-1 0 0 0 0,8-4 0 0 0,14-10-63 0 0,73-39 776 0 0,-30 27-5446 0 0,-58 25 2939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6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11955 0 0,'-1'5'13'0'0,"0"-1"1"0"0,-1 1-1 0 0,0-1 1 0 0,0 0-1 0 0,0 0 1 0 0,-1 0-1 0 0,1 0 1 0 0,-5 5-1 0 0,-37 49-195 0 0,20-26 355 0 0,5-9-55 0 0,14-18-27 0 0,0 1 0 0 0,0 1-1 0 0,0-1 1 0 0,0 1 0 0 0,1-1-1 0 0,1 1 1 0 0,-1 0 0 0 0,1 1-1 0 0,-4 11 1 0 0,7-18-56 0 0,0 1 0 0 0,1-1 1 0 0,-1 0-1 0 0,0 1 0 0 0,1-1 0 0 0,-1 0 0 0 0,1 0 0 0 0,-1 1 0 0 0,1-1 1 0 0,0 0-1 0 0,-1 0 0 0 0,1 0 0 0 0,0 0 0 0 0,0 0 0 0 0,0 0 1 0 0,0 0-1 0 0,0 0 0 0 0,0 0 0 0 0,0 0 0 0 0,0 0 0 0 0,0 0 0 0 0,1-1 1 0 0,-1 1-1 0 0,0-1 0 0 0,0 1 0 0 0,1-1 0 0 0,-1 1 0 0 0,2 0 1 0 0,43 11 551 0 0,-41-11-511 0 0,34 5 145 0 0,0-1 0 0 0,0-2 0 0 0,67-5-1 0 0,-27 1-1355 0 0,-61 1 551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2377 0 0,'4'-16'1711'0'0,"3"25"-3051"0"0,5 29 155 0 0,2 209 1832 0 0,-7-74-733 0 0,7-58-112 0 0,-14-111 164 0 0,11 36 1583 0 0,-11-39-1468 0 0,1 1-1 0 0,-1-1 0 0 0,1 1 1 0 0,0-1-1 0 0,-1 0 1 0 0,1 1-1 0 0,0-1 0 0 0,0 0 1 0 0,0 0-1 0 0,0 1 1 0 0,0-1-1 0 0,0 0 0 0 0,1 0 1 0 0,-1 0-1 0 0,0 0 1 0 0,0 0-1 0 0,1-1 0 0 0,-1 1 1 0 0,1 0-1 0 0,-1-1 1 0 0,0 1-1 0 0,3 0 0 0 0,1-2-297 0 0,-1-2-255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7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41 240 3633 0 0,'-7'17'-28'0'0,"0"1"-1"0"0,1-1 1 0 0,0 1 0 0 0,2 0 0 0 0,0 1 0 0 0,1-1 0 0 0,0 23 617 0 0,7-42-474 0 0,13-6-78 0 0</inkml:trace>
  <inkml:trace contextRef="#ctx0" brushRef="#br0" timeOffset="1">96 0 11218 0 0,'0'0'1071'0'0,"-2"14"-3829"0"0,0-9 2555 0 0,2-3 139 0 0,-1-1 1 0 0,0 1-1 0 0,1 0 1 0 0,-1 0-1 0 0,1 0 1 0 0,-1-1-1 0 0,1 1 1 0 0,0 0-1 0 0,0 0 0 0 0,0 0 1 0 0,0 0-1 0 0,0 0 1 0 0,0 0-1 0 0,0 0 1 0 0,1-1-1 0 0,-1 1 1 0 0,1 0-1 0 0,0 2 0 0 0,4 3-902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 13931 0 0,'0'0'37'0'0,"0"0"1"0"0,0 0-1 0 0,0-1 0 0 0,0 1 1 0 0,0 0-1 0 0,-1 0 0 0 0,1 0 0 0 0,0 0 1 0 0,0 0-1 0 0,0 0 0 0 0,0-1 1 0 0,0 1-1 0 0,0 0 0 0 0,0 0 1 0 0,0 0-1 0 0,0 0 0 0 0,0 0 1 0 0,0 0-1 0 0,-1 0 0 0 0,1-1 1 0 0,0 1-1 0 0,0 0 0 0 0,0 0 1 0 0,0 0-1 0 0,0 0 0 0 0,0 0 0 0 0,-1 0 1 0 0,1 0-1 0 0,0 0 0 0 0,0 0 1 0 0,0 0-1 0 0,0 0 0 0 0,0 0 1 0 0,-1 0-1 0 0,1 0 0 0 0,0 0 1 0 0,0 0-1 0 0,0 0 0 0 0,0 0 1 0 0,0 0-1 0 0,-1 0 0 0 0,1 0 0 0 0,0 0 1 0 0,0 0-1 0 0,0 0 0 0 0,0 0 1 0 0,0 0-1 0 0,0 0 0 0 0,-1 0 1 0 0,1 1-1 0 0,0-1 0 0 0,-9 9 38 0 0,-7 17-834 0 0,-89 228 189 0 0,27-72 803 0 0,72-164-185 0 0,0 0 0 0 0,2 0 1 0 0,0 0-1 0 0,0 0 0 0 0,0 20 1 0 0,5 16-3317 0 0,0-49 3167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7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 17580 0 0,'0'0'1159'0'0,"-14"6"-3468"0"0,9-2 2123 0 0,-1 0 0 0 0,1 1 0 0 0,-1 0 0 0 0,1 0 0 0 0,-6 10 0 0 0,7-11-460 0 0,1 1 0 0 0,0 0 0 0 0,1 0 0 0 0,-1 0 0 0 0,-2 8 0 0 0,2-1-1374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7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31 10802 0 0,'5'-4'627'0'0,"1"-1"287"0"0,0 0 1 0 0,1 1-1 0 0,-1 0 0 0 0,10-4 1144 0 0,-16 12-3977 0 0,-2 1 1780 0 0,1 0 0 0 0,-1 0-1 0 0,0 0 1 0 0,-1 0 0 0 0,1 0 0 0 0,-1 0 0 0 0,0-1 0 0 0,0 1 0 0 0,-4 3 0 0 0,-41 44-153 0 0,32-35 222 0 0,-49 50-19 0 0,-65 73 57 0 0,115-121 50 0 0,1 0 0 0 0,1 1 0 0 0,0 0 0 0 0,2 1 0 0 0,-17 43 0 0 0,25-56 17 0 0,1 1 0 0 0,0-1-1 0 0,0 1 1 0 0,1 0 0 0 0,0 0 0 0 0,1 0 0 0 0,0 0-1 0 0,0 0 1 0 0,1 0 0 0 0,0 0 0 0 0,0-1 0 0 0,6 17-1 0 0,-6-20 27 0 0,1 0-1 0 0,0 0 0 0 0,1 0 0 0 0,-1-1 0 0 0,1 1 0 0 0,0-1 0 0 0,0 1 0 0 0,0-1 0 0 0,1 0 1 0 0,-1 0-1 0 0,1-1 0 0 0,0 1 0 0 0,0-1 0 0 0,1 0 0 0 0,-1 0 0 0 0,0 0 0 0 0,1 0 0 0 0,0-1 1 0 0,0 0-1 0 0,0 0 0 0 0,0 0 0 0 0,9 1 0 0 0,0 0 72 0 0,0-2 0 0 0,1 0 1 0 0,-1 0-1 0 0,1-2 0 0 0,-1 0 0 0 0,1 0 0 0 0,-1-1 0 0 0,17-5 1 0 0,-20 4 86 0 0,-1 0 0 0 0,0-1-1 0 0,-1 0 1 0 0,1 0 0 0 0,-1-1 0 0 0,1 0 0 0 0,-1-1 0 0 0,-1 0 0 0 0,1 0 0 0 0,-1-1 0 0 0,14-14 0 0 0,-21 20-110 0 0,0 0 1 0 0,0 0 0 0 0,-1 0-1 0 0,1 0 1 0 0,0 0-1 0 0,-1 0 1 0 0,1 0 0 0 0,-1 0-1 0 0,1 0 1 0 0,-1 0-1 0 0,1-1 1 0 0,-1 1 0 0 0,0 0-1 0 0,0 0 1 0 0,0 0 0 0 0,1-1-1 0 0,-1 1 1 0 0,0 0-1 0 0,0 0 1 0 0,-1 0 0 0 0,1-1-1 0 0,0 1 1 0 0,0 0-1 0 0,-1 0 1 0 0,1 0 0 0 0,-1-2-1 0 0,-1 1-68 0 0,1-1 0 0 0,-1 1 0 0 0,0 0 0 0 0,0 0 0 0 0,0 0 0 0 0,0 0-1 0 0,0 1 1 0 0,0-1 0 0 0,0 0 0 0 0,-1 1 0 0 0,-2-2 0 0 0,-6-2-257 0 0,-1 0-1 0 0,1 1 1 0 0,-1 0 0 0 0,-14-2-1 0 0,8 3-11 0 0,0 0-1 0 0,-34 1 1 0 0,45 2-101 0 0,-1 1-1 0 0,1-1 1 0 0,0 1-1 0 0,-1 1 1 0 0,1-1-1 0 0,0 1 1 0 0,0 1 0 0 0,0-1-1 0 0,-11 7 1 0 0,9-3-944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8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11971 0 0,'0'0'242'0'0,"0"3"-2668"0"0,6 78-1272 0 0,-12 47 3473 0 0,0-5 578 0 0,17 84 1015 0 0,-10-197-1317 0 0,1 2-45 0 0,-1-12 18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8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12067 0 0,'0'-7'1368'0'0,"0"5"-1173"0"0,0 1 0 0 0,0-1 0 0 0,-1 0 0 0 0,1 0 0 0 0,1 1 1 0 0,-1-1-1 0 0,0 0 0 0 0,0 0 0 0 0,1 1 0 0 0,-1-1 0 0 0,1 0 1 0 0,-1 1-1 0 0,1-1 0 0 0,0 1 0 0 0,-1-1 0 0 0,1 1 0 0 0,2-3 1 0 0,-3 4-263 0 0,9 4-599 0 0,-5 2 600 0 0,1 0 0 0 0,-1 0 0 0 0,0 1-1 0 0,0-1 1 0 0,-1 1 0 0 0,1 0-1 0 0,-2 0 1 0 0,1 0 0 0 0,-1 0-1 0 0,2 12 1 0 0,11 86 67 0 0,-10-56 19 0 0,-3-27 27 0 0,-1-12 16 0 0,0 0 0 0 0,0 1-1 0 0,1-1 1 0 0,0 0 0 0 0,1 1-1 0 0,0-1 1 0 0,1-1 0 0 0,0 1-1 0 0,0 0 1 0 0,7 9-1 0 0,-11-19-19 0 0,0 1-1 0 0,0-1 0 0 0,1 0 1 0 0,-1 1-1 0 0,1-1 0 0 0,-1 0 0 0 0,0 1 1 0 0,1-1-1 0 0,-1 0 0 0 0,1 0 1 0 0,-1 1-1 0 0,1-1 0 0 0,-1 0 1 0 0,1 0-1 0 0,-1 0 0 0 0,0 1 0 0 0,1-1 1 0 0,-1 0-1 0 0,1 0 0 0 0,-1 0 1 0 0,1 0-1 0 0,0 0 0 0 0,-1 0 0 0 0,1 0 1 0 0,-1 0-1 0 0,1 0 0 0 0,-1-1 1 0 0,1 1-1 0 0,0 0 0 0 0,14-12 854 0 0,7-21-27 0 0,3-19-572 0 0,20-63-1 0 0,2-5 77 0 0,-44 112-337 0 0,0 0-2 0 0,1-1 1 0 0,0 1-1 0 0,1 0 1 0 0,0 0-1 0 0,7-10 1 0 0,-11 18-126 0 0,3 4-420 0 0,0 1 474 0 0,-1 0 1 0 0,0 0-1 0 0,0 0 0 0 0,-1 0 0 0 0,1 1 1 0 0,-1-1-1 0 0,0 1 0 0 0,0-1 0 0 0,1 11 1 0 0,8 66 19 0 0,-5-31 85 0 0,7 10 149 0 0,3-1 0 0 0,25 61 0 0 0,-30-88-88 0 0,-4-14-29 0 0,-2-8 77 0 0,-1 0 0 0 0,-1 0-1 0 0,0 1 1 0 0,0 0 0 0 0,1 19 1253 0 0,-2-36-5912 0 0,14-26-1651 0 0,-11 22 2020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29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225 277 11650 0 0,'11'-21'2804'0'0,"29"-55"-1943"0"0,-37 71-851 0 0,-1 0 0 0 0,-1 0 1 0 0,1 0-1 0 0,-1-1 0 0 0,0 1 0 0 0,0 0 0 0 0,0-1 0 0 0,-1 1 0 0 0,1-1 0 0 0,-2 1 1 0 0,1-1-1 0 0,0 1 0 0 0,-1-1 0 0 0,0 1 0 0 0,0-1 0 0 0,-1 1 0 0 0,0 0 0 0 0,0 0 0 0 0,0 0 1 0 0,0 0-1 0 0,-1 0 0 0 0,0 0 0 0 0,0 1 0 0 0,0-1 0 0 0,0 1 0 0 0,-1 0 0 0 0,1 0 0 0 0,-1 0 1 0 0,-1 0-1 0 0,1 1 0 0 0,0-1 0 0 0,-1 1 0 0 0,1 0 0 0 0,-1 1 0 0 0,0-1 0 0 0,0 1 0 0 0,0 0 1 0 0,0 0-1 0 0,-1 1 0 0 0,1-1 0 0 0,0 1 0 0 0,-1 0 0 0 0,1 1 0 0 0,-1-1 0 0 0,1 1 0 0 0,-1 0 1 0 0,-6 1-1 0 0,7 0-96 0 0,1 1 0 0 0,-1-1 1 0 0,0 1-1 0 0,1 0 1 0 0,-1 0-1 0 0,1 1 0 0 0,0-1 1 0 0,0 1-1 0 0,0 0 0 0 0,0 0 1 0 0,0 1-1 0 0,1-1 1 0 0,-1 1-1 0 0,1-1 0 0 0,0 1 1 0 0,0 0-1 0 0,-3 6 1 0 0,-4 6 39 0 0,1 1 1 0 0,0 0 0 0 0,-6 20 0 0 0,9-19 107 0 0,0 0 0 0 0,1 0-1 0 0,1 0 1 0 0,-3 34 0 0 0,7-44 4 0 0,-1 0 0 0 0,1 0 0 0 0,0 0 0 0 0,1 0 0 0 0,0 1 0 0 0,1-1 0 0 0,-1 0 0 0 0,1 0 0 0 0,1 0 0 0 0,0-1 0 0 0,0 1 1 0 0,0-1-1 0 0,6 10 0 0 0,-8-16-27 0 0,-1 0 0 0 0,0 0 0 0 0,1-1 0 0 0,-1 1 0 0 0,1 0 0 0 0,-1 0 0 0 0,1-1 0 0 0,0 1 0 0 0,-1 0 0 0 0,1-1 0 0 0,0 1 0 0 0,-1-1 0 0 0,1 1 0 0 0,0-1 0 0 0,0 1 0 0 0,0-1 0 0 0,-1 0 1 0 0,1 1-1 0 0,0-1 0 0 0,0 0 0 0 0,0 1 0 0 0,0-1 0 0 0,0 0 0 0 0,0 0 0 0 0,-1 0 0 0 0,1 0 0 0 0,0 0 0 0 0,2 0 0 0 0,-2-1 43 0 0,0 0-1 0 0,0 0 0 0 0,1 1 1 0 0,-1-1-1 0 0,0-1 1 0 0,0 1-1 0 0,0 0 1 0 0,0 0-1 0 0,0 0 1 0 0,0 0-1 0 0,0-1 1 0 0,0 1-1 0 0,-1 0 1 0 0,2-4-1 0 0,2-5 229 0 0,0 0-1 0 0,-1 0 1 0 0,2-16-1 0 0,-3-8-31 0 0,-2 29-215 0 0,0-1 0 0 0,0 1 0 0 0,1-1 0 0 0,-1 1 0 0 0,1-1 0 0 0,0 1-1 0 0,0 0 1 0 0,1-1 0 0 0,0 1 0 0 0,0 0 0 0 0,3-6 0 0 0,-4 10-54 0 0,-1 0 1 0 0,1 0-1 0 0,0 1 1 0 0,0-1 0 0 0,0 0-1 0 0,0 0 1 0 0,0 1-1 0 0,0-1 1 0 0,0 0 0 0 0,0 1-1 0 0,0-1 1 0 0,0 1-1 0 0,0-1 1 0 0,0 1 0 0 0,1 0-1 0 0,-1 0 1 0 0,0-1-1 0 0,0 1 1 0 0,0 0 0 0 0,0 0-1 0 0,1 0 1 0 0,-1 0-1 0 0,0 0 1 0 0,0 0 0 0 0,0 0-1 0 0,1 1 1 0 0,-1-1-1 0 0,0 0 1 0 0,0 1 0 0 0,0-1-1 0 0,0 1 1 0 0,0-1-1 0 0,0 1 1 0 0,0 0 0 0 0,1 0-1 0 0,2 2-47 0 0,-1-1 0 0 0,1 1 0 0 0,-1 0 0 0 0,0 0 0 0 0,0 0 0 0 0,0 0 1 0 0,-1 1-1 0 0,4 4 0 0 0,14 31-1806 0 0,29 76 0 0 0,-40-96 1615 0 0,1-2-337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3 14267 0 0,'0'0'2062'0'0,"-1"0"-2083"0"0,1 0-1 0 0,0-1 1 0 0,-1 1 0 0 0,1 0 0 0 0,-1-1 0 0 0,1 1-1 0 0,-1 0 1 0 0,1 0 0 0 0,-1 0 0 0 0,1 0 0 0 0,-1-1 0 0 0,1 1-1 0 0,-1 0 1 0 0,1 0 0 0 0,-1 0 0 0 0,0 0 0 0 0,1 0-1 0 0,-1 0 1 0 0,1 0 0 0 0,-1 0 0 0 0,1 1 0 0 0,-1-1-1 0 0,1 0 1 0 0,-1 0 0 0 0,1 0 0 0 0,-1 1 0 0 0,-6 1-3 0 0,1 0 1 0 0,0 1-1 0 0,0 0 1 0 0,0 0-1 0 0,0 1 1 0 0,1 0-1 0 0,0 0 1 0 0,-1 0-1 0 0,1 0 1 0 0,1 1-1 0 0,-1 0 1 0 0,1 0-1 0 0,0 0 1 0 0,0 0-1 0 0,0 1 1 0 0,1 0-1 0 0,-1 0 1 0 0,2 0-1 0 0,-1 0 1 0 0,1 0-1 0 0,-1 0 1 0 0,2 1-1 0 0,-1-1 1 0 0,1 1-1 0 0,0-1 1 0 0,0 1-1 0 0,1 0 1 0 0,0-1-1 0 0,0 1 1 0 0,0 0-1 0 0,1-1 1 0 0,0 1-1 0 0,0-1 1 0 0,1 1-1 0 0,0-1 1 0 0,0 0-1 0 0,1 1 1 0 0,4 8 0 0 0,-1-5-110 0 0,0 0 0 0 0,1-1 0 0 0,0 1 0 0 0,1-1 1 0 0,0-1-1 0 0,0 0 0 0 0,1 0 0 0 0,0 0 1 0 0,0-1-1 0 0,0-1 0 0 0,1 1 0 0 0,0-2 1 0 0,1 1-1 0 0,-1-1 0 0 0,1-1 0 0 0,0 0 0 0 0,15 3 1 0 0,-4-2 52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0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10 18516 0 0,'0'0'164'0'0,"4"7"-2578"0"0,-2 7 2364 0 0,-1 1-1 0 0,0-1 1 0 0,-1 1 0 0 0,-1 0-1 0 0,0-1 1 0 0,-5 21-1 0 0,2-9 111 0 0,0 14 825 0 0,4-40-850 0 0,0 0 1 0 0,0 0 0 0 0,1 0 0 0 0,-1 0-1 0 0,0 0 1 0 0,0 0 0 0 0,0 0-1 0 0,0 0 1 0 0,0 0 0 0 0,0 0 0 0 0,0 0-1 0 0,0 0 1 0 0,0 0 0 0 0,0 0-1 0 0,0 0 1 0 0,0 0 0 0 0,0 0 0 0 0,1 0-1 0 0,-1 0 1 0 0,0 0 0 0 0,0 0 0 0 0,0 0-1 0 0,0 0 1 0 0,0 0 0 0 0,0 0-1 0 0,0 0 1 0 0,0 0 0 0 0,0 0 0 0 0,0 0-1 0 0,0 0 1 0 0,0 0 0 0 0,0 0 0 0 0,0 0-1 0 0,0 0 1 0 0,1 0 0 0 0,-1 0-1 0 0,0 1 1 0 0,0-1 0 0 0,0 0 0 0 0,0 0-1 0 0,0 0 1 0 0,7-23 481 0 0,-2 10-573 0 0,0 0 0 0 0,1 0 0 0 0,0 0 0 0 0,1 1 0 0 0,0 0 0 0 0,1 0 0 0 0,13-14 0 0 0,-18 24 66 0 0,0 0 0 0 0,0-1 1 0 0,0 1-1 0 0,0 0 1 0 0,1 1-1 0 0,-1-1 0 0 0,0 1 1 0 0,1-1-1 0 0,0 1 1 0 0,-1 0-1 0 0,1 1 0 0 0,0-1 1 0 0,-1 0-1 0 0,1 1 1 0 0,0 0-1 0 0,0 0 0 0 0,-1 0 1 0 0,1 0-1 0 0,6 2 1 0 0,9 2 4 0 0,0 1 0 0 0,31 12 0 0 0,-8-3 69 0 0,-30-11-21 0 0,1-1-1 0 0,-1 0 1 0 0,0-1 0 0 0,1 0 0 0 0,-1-1-1 0 0,20-2 1 0 0,-27 2 5 0 0,1-1 1 0 0,-1 0-1 0 0,1 0 0 0 0,-1 0 0 0 0,1-1 1 0 0,-1 0-1 0 0,0 0 0 0 0,0 0 0 0 0,0-1 0 0 0,0 0 1 0 0,0 0-1 0 0,0 0 0 0 0,-1 0 0 0 0,0-1 1 0 0,0 0-1 0 0,7-7 0 0 0,-11 11-41 0 0,1-1 0 0 0,-1 0 0 0 0,1 1 0 0 0,-1-1 0 0 0,0 0 0 0 0,1 1 0 0 0,-1-1 0 0 0,0 0 0 0 0,1 0 0 0 0,-1 1 1 0 0,0-1-1 0 0,0 0 0 0 0,0 0 0 0 0,0 1 0 0 0,0-1 0 0 0,0 0 0 0 0,0 0 0 0 0,0 1 0 0 0,0-1 0 0 0,0 0 0 0 0,0 0 0 0 0,0 1 0 0 0,0-1 0 0 0,-1 0 0 0 0,1 0 0 0 0,0 1 0 0 0,-1-1 0 0 0,0-1 0 0 0,0 1-40 0 0,0-1 0 0 0,-1 1-1 0 0,1-1 1 0 0,-1 1 0 0 0,0 0-1 0 0,0-1 1 0 0,1 1 0 0 0,-1 0-1 0 0,0 0 1 0 0,-3-1 0 0 0,-2-1-153 0 0,-1 1 1 0 0,0 0 0 0 0,0 0 0 0 0,-14-2 0 0 0,18 4 147 0 0,-1 0 1 0 0,1 0-1 0 0,0 0 0 0 0,0 0 1 0 0,0 1-1 0 0,-1-1 0 0 0,1 1 1 0 0,0 0-1 0 0,0 1 0 0 0,0-1 1 0 0,0 0-1 0 0,0 1 0 0 0,1 0 0 0 0,-1 0 1 0 0,0 0-1 0 0,1 1 0 0 0,0-1 1 0 0,-1 1-1 0 0,-2 3 0 0 0,3-2 15 0 0,0 1-1 0 0,0-1 1 0 0,0 0-1 0 0,0 1 0 0 0,1 0 1 0 0,0 0-1 0 0,0 0 0 0 0,1 0 1 0 0,-1 0-1 0 0,1 0 0 0 0,0 0 1 0 0,0 0-1 0 0,1 1 1 0 0,0 9-1 0 0,0-1-237 0 0,1-1 1 0 0,0 1-1 0 0,2-1 1 0 0,-1 0-1 0 0,2 0 1 0 0,0 0-1 0 0,0 0 1 0 0,1 0-1 0 0,1-1 1 0 0,0 0-1 0 0,9 14 1 0 0,-6-11 155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1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19 20724 0 0,'-3'-2'-74'0'0,"0"0"0"0"0,-1-1 0 0 0,1 2 0 0 0,-1-1 0 0 0,0 0-1 0 0,0 1 1 0 0,1 0 0 0 0,-1-1 0 0 0,0 2 0 0 0,0-1 0 0 0,0 0 0 0 0,0 1-1 0 0,-8 0 1 0 0,-3 0-145 0 0,1 0 0 0 0,-23 5 0 0 0,26-4 88 0 0,-1 2 0 0 0,1-1 0 0 0,0 2 0 0 0,1-1 0 0 0,-21 11 0 0 0,29-13 80 0 0,0 0 0 0 0,0 0 1 0 0,0 0-1 0 0,1 0 0 0 0,-1 1 1 0 0,0-1-1 0 0,1 0 1 0 0,-1 1-1 0 0,1 0 0 0 0,-1-1 1 0 0,1 1-1 0 0,0 0 0 0 0,0-1 1 0 0,0 1-1 0 0,0 0 0 0 0,0 0 1 0 0,0 0-1 0 0,0 0 0 0 0,1 0 1 0 0,-1 0-1 0 0,1 0 0 0 0,-1 0 1 0 0,1 0-1 0 0,0 1 1 0 0,0-1-1 0 0,0 0 0 0 0,0 0 1 0 0,0 0-1 0 0,1 0 0 0 0,-1 0 1 0 0,0 0-1 0 0,1 0 0 0 0,0 0 1 0 0,-1 0-1 0 0,1 0 0 0 0,0 0 1 0 0,0 0-1 0 0,2 2 0 0 0,6 9 16 0 0,0 0 0 0 0,1-2 0 0 0,0 1 0 0 0,1-1-1 0 0,1-1 1 0 0,-1 1 0 0 0,2-2 0 0 0,16 11-1 0 0,41 34-60 0 0,-60-44 129 0 0,2 0 144 0 0,-1 1-1 0 0,15 19 0 0 0,-24-28-155 0 0,0 0 0 0 0,-1 0-1 0 0,1 0 1 0 0,-1 0 0 0 0,0 0 0 0 0,0 0-1 0 0,0 1 1 0 0,0-1 0 0 0,0 0 0 0 0,0 1-1 0 0,0-1 1 0 0,-1 1 0 0 0,1-1 0 0 0,-1 1-1 0 0,0-1 1 0 0,0 1 0 0 0,0-1 0 0 0,0 1-1 0 0,0-1 1 0 0,0 1 0 0 0,-1-1 0 0 0,1 1 0 0 0,-2 2-1 0 0,1-3 50 0 0,-1 0 0 0 0,0 0 0 0 0,1 0 0 0 0,-1 0 0 0 0,0 0 0 0 0,0 0 0 0 0,-1-1 0 0 0,1 1 0 0 0,0-1 0 0 0,-1 1 0 0 0,1-1 0 0 0,0 0 0 0 0,-1 0 0 0 0,1 0 0 0 0,-1 0-1 0 0,0 0 1 0 0,1-1 0 0 0,-5 1 0 0 0,-55 4 618 0 0,45-4-548 0 0,-32 2-1603 0 0,-76 15 0 0 0,82-9 1377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3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55 8442 0 0,'-2'-13'857'0'0,"1"9"-439"0"0,1 0 0 0 0,-1 0 0 0 0,0 0 0 0 0,0 0 0 0 0,-1 0-1 0 0,1 0 1 0 0,-1 0 0 0 0,-3-5 1631 0 0,7 65-5655 0 0,-11 11 3651 0 0,-4 0-1 0 0,-3 0 1 0 0,-28 74-1 0 0,23-75 383 0 0,10-31-145 0 0,-63 221 1581 0 0,59-193-1532 0 0,3 1 0 0 0,-5 70-1 0 0,14-102-370 0 0,2-21-132 0 0,0 1 0 0 0,0 0 0 0 0,1 0 0 0 0,0-1 0 0 0,1 1 0 0 0,3 14 0 0 0,-3-28-698 0 0,2-8-289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31 5113 0 0,'0'2'-12'0'0,"-1"-1"0"0"0,0 1 1 0 0,0-1-1 0 0,0 1 0 0 0,1-1 0 0 0,-1 1 0 0 0,-1-1 0 0 0,1 0 0 0 0,0 0 1 0 0,0 1-1 0 0,0-1 0 0 0,-1 0 0 0 0,-2 1 0 0 0,2 0-10 0 0,-44 41-301 0 0,25-25 85 0 0,-34 38-1 0 0,50-49 216 0 0,0-1 0 0 0,0 1 0 0 0,1 0-1 0 0,0 0 1 0 0,0 0 0 0 0,1 1 0 0 0,0-1 0 0 0,0 1 0 0 0,1 0-1 0 0,-3 12 1 0 0,5-18 43 0 0,-1 1-1 0 0,1-1 0 0 0,0 0 1 0 0,0 0-1 0 0,0 1 1 0 0,0-1-1 0 0,0 0 0 0 0,1 0 1 0 0,-1 0-1 0 0,1 1 1 0 0,-1-1-1 0 0,1 0 0 0 0,0 0 1 0 0,0 0-1 0 0,1 2 1 0 0,0-2 189 0 0,-1-1 1 0 0,1 1 0 0 0,-1-1 0 0 0,1 1-1 0 0,-1-1 1 0 0,1 0 0 0 0,0 0 0 0 0,0 0-1 0 0,0 0 1 0 0,0 0 0 0 0,-1 0-1 0 0,1-1 1 0 0,0 1 0 0 0,1-1 0 0 0,-1 1-1 0 0,0-1 1 0 0,0 0 0 0 0,0 1 0 0 0,0-1-1 0 0,0 0 1 0 0,2-1 0 0 0,3 1 357 0 0,-1-1 1 0 0,0 0 0 0 0,-1 0 0 0 0,1-1-1 0 0,0 0 1 0 0,0 0 0 0 0,8-4-1 0 0,14-14-385 0 0,-22 13-76 0 0,-1 0 0 0 0,1 0 0 0 0,-1-1 0 0 0,-1 0 0 0 0,1 0 0 0 0,-2-1 0 0 0,1 1 0 0 0,-1-1 0 0 0,0 1 0 0 0,-1-1 0 0 0,0 0 0 0 0,0 0 1 0 0,-1 0-1 0 0,0-1 0 0 0,0 1 0 0 0,-1 0 0 0 0,-1 0 0 0 0,1 0 0 0 0,-2 0 0 0 0,1-1 0 0 0,-1 1 0 0 0,0 1 0 0 0,-1-1 0 0 0,0 0 0 0 0,-6-10 0 0 0,9 18 88 0 0,0 1-327 0 0,0 0 83 0 0,0-1 1 0 0,1 1-1 0 0,-1 0 0 0 0,0-1 0 0 0,0 1 0 0 0,0 0 0 0 0,0-1 0 0 0,1 1 1 0 0,-1 0-1 0 0,0-1 0 0 0,0 1 0 0 0,1 0 0 0 0,-1 0 0 0 0,0-1 0 0 0,1 1 1 0 0,-1 0-1 0 0,0 0 0 0 0,0 0 0 0 0,1-1 0 0 0,-1 1 0 0 0,1 0 1 0 0,-1 0-1 0 0,0 0 0 0 0,1 0 0 0 0,-1 0 0 0 0,0 0 0 0 0,1 0 0 0 0,-1 0 1 0 0,0 0-1 0 0,1 0 0 0 0,-1 0 0 0 0,1 0 0 0 0,-1 0 0 0 0,19-4 226 0 0,-18 4-310 0 0,4 1 92 0 0,0 0-1 0 0,-1 0 1 0 0,1 0 0 0 0,0 1-1 0 0,0 0 1 0 0,-1 0 0 0 0,0 0-1 0 0,1 1 1 0 0,-1-1 0 0 0,0 1-1 0 0,0 0 1 0 0,0 0 0 0 0,0 1-1 0 0,5 5 1 0 0,-6-6-3 0 0,1 2 12 0 0,0 0 1 0 0,0-1-1 0 0,0 1 1 0 0,-1 1-1 0 0,0-1 1 0 0,0 0-1 0 0,-1 1 0 0 0,1-1 1 0 0,-1 1-1 0 0,0 0 1 0 0,-1 0-1 0 0,1 0 1 0 0,-1 0-1 0 0,0 0 0 0 0,-1 0 1 0 0,0 0-1 0 0,1 0 1 0 0,-2 0-1 0 0,1 0 1 0 0,-1 0-1 0 0,0 0 0 0 0,0 0 1 0 0,-1 0-1 0 0,0 0 1 0 0,-3 7-1 0 0,32-55 3855 0 0,34-31-2949 0 0,-23 35-1420 0 0,46-36 0 0 0,-84 73 506 0 0,0 1 1 0 0,1-1 0 0 0,-1 1-1 0 0,0 0 1 0 0,1-1-1 0 0,-1 1 1 0 0,1 0-1 0 0,-1-1 1 0 0,0 1-1 0 0,1 0 1 0 0,-1-1-1 0 0,1 1 1 0 0,-1 0-1 0 0,1 0 1 0 0,-1 0-1 0 0,1 0 1 0 0,-1-1-1 0 0,1 1 1 0 0,-1 0 0 0 0,1 0-1 0 0,0 0 1 0 0,-1 0-1 0 0,1 0 1 0 0,-1 0-1 0 0,1 0 1 0 0,-1 0-1 0 0,1 0 1 0 0,-1 1-1 0 0,1-1 1 0 0,-1 0-1 0 0,1 0 1 0 0,-1 0-1 0 0,1 1 1 0 0,0-1-1 0 0,5 16-1042 0 0,-5-13 1324 0 0,0 4-331 0 0,-1 0 1 0 0,0-1-1 0 0,0 1 1 0 0,0-1-1 0 0,-1 1 1 0 0,0 0-1 0 0,0-1 1 0 0,-3 7-1 0 0,0 9-56 0 0,1 5 59 0 0,0 0 0 0 0,3 1 0 0 0,0-1-1 0 0,1 0 1 0 0,2 0 0 0 0,1 1 0 0 0,1-2 0 0 0,1 1 0 0 0,2-1 0 0 0,0 0 0 0 0,17 33 0 0 0,-20-45-387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29:33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199 148 9818 0 0,'3'-9'580'0'0,"0"0"-1"0"0,1 0 1 0 0,-1 0-1 0 0,2 1 1 0 0,9-16-1 0 0,-11 20-459 0 0,0-1 1 0 0,0 1-1 0 0,1 0 0 0 0,-1 0 1 0 0,1 1-1 0 0,0-1 0 0 0,0 1 1 0 0,0 0-1 0 0,0 0 0 0 0,1 0 1 0 0,-1 0-1 0 0,7-2 0 0 0,-11 5-133 0 0,0 0-1 0 0,0 0 1 0 0,0 0 0 0 0,0 0-1 0 0,0 0 1 0 0,0 0 0 0 0,1 0-1 0 0,-1 0 1 0 0,0 0-1 0 0,0 1 1 0 0,0-1 0 0 0,0 0-1 0 0,0 0 1 0 0,0 0 0 0 0,0 0-1 0 0,0 0 1 0 0,0 0-1 0 0,0 0 1 0 0,1 0 0 0 0,-1 0-1 0 0,0 0 1 0 0,0 0 0 0 0,0 0-1 0 0,0 0 1 0 0,0 0-1 0 0,0 0 1 0 0,0 0 0 0 0,0 0-1 0 0,0 1 1 0 0,0-1 0 0 0,0 0-1 0 0,0 0 1 0 0,0 0-1 0 0,0 0 1 0 0,0 0 0 0 0,0 0-1 0 0,0 0 1 0 0,0 0 0 0 0,0 0-1 0 0,0 0 1 0 0,0 1-1 0 0,0-1 1 0 0,0 0 0 0 0,0 0-1 0 0,0 0 1 0 0,0 0 0 0 0,0 0-1 0 0,0 0 1 0 0,0 0-1 0 0,0 0 1 0 0,0 0 0 0 0,0 0-1 0 0,0 1 1 0 0,0-1 0 0 0,0 0-1 0 0,0 0 1 0 0,0 0-1 0 0,0 0 1 0 0,0 0 0 0 0,0 0-1 0 0,0 0 1 0 0,-1 0 0 0 0,1 0-1 0 0,0 0 1 0 0,0 0-1 0 0,0 0 1 0 0,0 0 0 0 0,-7 13-175 0 0,-12 11 229 0 0,-36 36 107 0 0,13-14 54 0 0,-1-1 0 0 0,-53 41-1 0 0,70-58 1586 0 0,29-28-1691 0 0,-1-1-1 0 0,0 0 1 0 0,1 1-1 0 0,-1-1 0 0 0,0 0 1 0 0,1 0-1 0 0,-1-1 0 0 0,0 1 1 0 0,0 0-1 0 0,0-1 0 0 0,0 0 1 0 0,3-3-1 0 0,28-28 327 0 0,-20 19-280 0 0,121-143 252 0 0,-74 84-363 0 0,-57 68-62 0 0,1 1 0 0 0,0 0 0 0 0,0 0 0 0 0,0 0 0 0 0,1 0 0 0 0,0 1 0 0 0,-1 0 0 0 0,8-4 0 0 0,-10 6-42 0 0,0 0 1 0 0,0 1 0 0 0,0-1 0 0 0,0 0 0 0 0,0 1-1 0 0,0 0 1 0 0,1-1 0 0 0,-1 1 0 0 0,0 0-1 0 0,0 0 1 0 0,0 0 0 0 0,1 0 0 0 0,-1 1 0 0 0,0-1-1 0 0,0 1 1 0 0,0-1 0 0 0,0 1 0 0 0,0 0 0 0 0,0 0-1 0 0,0 0 1 0 0,0 0 0 0 0,0 0 0 0 0,3 2 0 0 0,6 6-39 0 0,0 1 0 0 0,-1 0 1 0 0,0 1-1 0 0,0 0 0 0 0,14 22 1 0 0,34 66-269 0 0,-21-19-1806 0 0,-27-55 2112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3:12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67 7762 0 0,'-31'-24'6198'0'0,"56"22"-5579"0"0,65-13 234 0 0,115-3-1 0 0,101 11-262 0 0,-299 7-566 0 0,651 6 623 0 0,723 101 0 0 0,-207 78-419 0 0,-722-107 83 0 0,82-11 1714 0 0,-465-67-354 0 0,-60 20-3916 0 0,-5-9 244 0 0,20 28 222 0 0,-12-18 716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2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6 5289 0 0,'6'-6'7674'0'0,"-7"10"-7712"0"0,1 0 1 0 0,-1 0 0 0 0,0-1-1 0 0,0 1 1 0 0,0-1-1 0 0,-1 1 1 0 0,1-1 0 0 0,-1 1-1 0 0,0-1 1 0 0,0 0-1 0 0,-3 5 1 0 0,-32 36 458 0 0,17-20-80 0 0,-45 55 564 0 0,-81 114 493 0 0,145-191-1366 0 0,1-1-1 0 0,-1 0 1 0 0,0 1-1 0 0,0-1 1 0 0,0 0 0 0 0,1 1-1 0 0,-1-1 1 0 0,1 1-1 0 0,-1-1 1 0 0,1 1-1 0 0,0-1 1 0 0,-1 1-1 0 0,1-1 1 0 0,0 1-1 0 0,0-1 1 0 0,0 1-1 0 0,0 0 1 0 0,1 2 0 0 0,-1-3-12 0 0,1 0 0 0 0,-1 0 0 0 0,1 0 0 0 0,0-1 0 0 0,0 1 0 0 0,-1 0 0 0 0,1 0 0 0 0,0 0 0 0 0,0-1 0 0 0,0 1 0 0 0,0 0 0 0 0,0-1 0 0 0,0 1 0 0 0,0-1 0 0 0,0 1 0 0 0,0-1 0 0 0,0 0 0 0 0,0 1 0 0 0,0-1 0 0 0,1 0 0 0 0,8 2 80 0 0,0-1 0 0 0,-1-1 0 0 0,1 0 0 0 0,17-2 0 0 0,-20 1-51 0 0,65-9-55 0 0,0-3 1 0 0,106-34-1 0 0,-102 25-2343 0 0,-41 11 2105 0 0,-1-3-387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2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15 17052 0 0,'-4'-2'147'0'0,"0"0"1"0"0,1 0 0 0 0,-1 0 0 0 0,0 1-1 0 0,0-1 1 0 0,0 1 0 0 0,0 0 0 0 0,0 0 0 0 0,-8 0-1 0 0,10 2-171 0 0,-1-1 0 0 0,1 1 0 0 0,0 0-1 0 0,0 0 1 0 0,-1 0 0 0 0,1 0 0 0 0,0 0 0 0 0,0 0-1 0 0,0 1 1 0 0,0-1 0 0 0,0 1 0 0 0,1 0-1 0 0,-1-1 1 0 0,0 1 0 0 0,1 0 0 0 0,-1 0 0 0 0,1 0-1 0 0,-3 4 1 0 0,-23 39-87 0 0,1 1 0 0 0,-20 50 0 0 0,4-9 85 0 0,-42 67 84 0 0,47-93-62 0 0,4 2-1 0 0,2 1 0 0 0,-33 99 0 0 0,53-117-1393 0 0,10-43 1291 0 0,1 0 0 0 0,0 0 0 0 0,-1 0 0 0 0,1 1 0 0 0,1-1 1 0 0,-1 0-1 0 0,0 0 0 0 0,1 0 0 0 0,-1 0 0 0 0,1 0 0 0 0,2 6 1 0 0,4-2-440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3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18204 0 0,'0'0'320'0'0,"13"15"-2865"0"0,-4-9 2545 0 0,2 0-312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3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95 8186 0 0,'22'-22'2163'0'0,"1"0"0"0"0,40-29 1100 0 0,-65 53-3273 0 0,-257 242-494 0 0,192-173 522 0 0,-96 132 0 0 0,156-193-14 0 0,1 0 1 0 0,-1 1-1 0 0,2-1 1 0 0,-1 1-1 0 0,2 0 1 0 0,-1 0 0 0 0,-2 13-1 0 0,6-21 2 0 0,1 0 0 0 0,-1 0 0 0 0,1 0 1 0 0,0 0-1 0 0,0 1 0 0 0,0-1 0 0 0,0 0 0 0 0,0 0 0 0 0,1 1 0 0 0,0-1 0 0 0,-1 0 0 0 0,1 0 0 0 0,0 0 0 0 0,1 0 1 0 0,-1 0-1 0 0,0 0 0 0 0,1 0 0 0 0,0-1 0 0 0,-1 1 0 0 0,1 0 0 0 0,0-1 0 0 0,1 1 0 0 0,-1-1 0 0 0,0 0 0 0 0,1 0 1 0 0,-1 0-1 0 0,1 0 0 0 0,-1 0 0 0 0,1 0 0 0 0,5 2 0 0 0,3 0 56 0 0,0 0-1 0 0,1 0 1 0 0,-1-1 0 0 0,1-1 0 0 0,0 0 0 0 0,0 0-1 0 0,0-1 1 0 0,-1-1 0 0 0,1 0 0 0 0,0-1-1 0 0,0 0 1 0 0,0 0 0 0 0,0-2 0 0 0,21-6-1 0 0,-7 1 64 0 0,0-1-1 0 0,-1-1 0 0 0,0-2 1 0 0,-1 0-1 0 0,33-24 0 0 0,-48 31-52 0 0,-1-2-1 0 0,-1 1 1 0 0,1-1-1 0 0,-1 0 0 0 0,0 0 1 0 0,9-13-1 0 0,-15 19-56 0 0,0-1-1 0 0,0 0 0 0 0,0 1 0 0 0,0-1 0 0 0,0 0 1 0 0,0 0-1 0 0,0 0 0 0 0,-1 0 0 0 0,1 0 1 0 0,-1 0-1 0 0,1 0 0 0 0,-1 1 0 0 0,0-2 1 0 0,1 1-1 0 0,-1 0 0 0 0,0 0 0 0 0,-1 0 0 0 0,1 0 1 0 0,0 0-1 0 0,0 0 0 0 0,-1 0 0 0 0,1 1 1 0 0,-1-1-1 0 0,0 0 0 0 0,0 0 0 0 0,1 0 1 0 0,-1 0-1 0 0,0 1 0 0 0,-1-1 0 0 0,1 0 0 0 0,0 1 1 0 0,0-1-1 0 0,-1 1 0 0 0,1-1 0 0 0,-1 1 1 0 0,1 0-1 0 0,-1-1 0 0 0,-2 0 0 0 0,-6-4-39 0 0,1 2 0 0 0,0-1 0 0 0,-1 1 0 0 0,0 1 0 0 0,0 0-1 0 0,0 0 1 0 0,0 1 0 0 0,-1 0 0 0 0,1 1 0 0 0,-13 0 0 0 0,-3 1-176 0 0,0 0 1 0 0,-50 9 0 0 0,66-7-102 0 0,0-1-1 0 0,0 2 1 0 0,0-1 0 0 0,1 1 0 0 0,-1 1 0 0 0,1 0-1 0 0,0 0 1 0 0,0 1 0 0 0,-14 10 0 0 0,5 1-981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3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14907 0 0,'-8'6'-65'0'0,"1"0"1"0"0,-1 1-1 0 0,1-1 0 0 0,0 1 0 0 0,0 1 0 0 0,1-1 1 0 0,0 1-1 0 0,1 0 0 0 0,-1 1 0 0 0,-5 13 0 0 0,-3 8-331 0 0,-17 56 0 0 0,20-50 365 0 0,-12 69 0 0 0,21-93 96 0 0,1 0 0 0 0,0 1 0 0 0,1-1 0 0 0,0 0 0 0 0,1 0 0 0 0,1 0 0 0 0,-1 0 0 0 0,2 0 0 0 0,6 21 0 0 0,-8-32-52 0 0,-1 1 0 0 0,0-1 1 0 0,1 0-1 0 0,-1 1 1 0 0,1-1-1 0 0,0 0 0 0 0,-1 0 1 0 0,1 0-1 0 0,0 0 0 0 0,-1 0 1 0 0,1 1-1 0 0,0-1 1 0 0,0-1-1 0 0,0 1 0 0 0,0 0 1 0 0,0 0-1 0 0,0 0 1 0 0,0 0-1 0 0,1-1 0 0 0,-1 1 1 0 0,0 0-1 0 0,0-1 0 0 0,0 1 1 0 0,1-1-1 0 0,-1 0 1 0 0,2 1-1 0 0,-2-2-50 0 0,0 1 1 0 0,1-1-1 0 0,-1 1 1 0 0,0-1-1 0 0,0 0 0 0 0,0 0 1 0 0,1 0-1 0 0,-1 0 1 0 0,0 0-1 0 0,0 0 0 0 0,0 0 1 0 0,-1 0-1 0 0,1 0 1 0 0,0 0-1 0 0,0 0 1 0 0,0-1-1 0 0,-1 1 0 0 0,1 0 1 0 0,-1 0-1 0 0,1-1 1 0 0,-1 1-1 0 0,1 0 0 0 0,-1-1 1 0 0,0-1-1 0 0,5-14 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4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 10890 0 0,'0'0'-98'0'0,"2"3"-639"0"0,4 10 551 0 0,0 0 0 0 0,-1 0-1 0 0,-1 0 1 0 0,0 1-1 0 0,-1-1 1 0 0,2 17-1 0 0,6 23 722 0 0,-11-51-506 0 0,9 31 549 0 0,20 51 0 0 0,-26-76-430 0 0,0-1 1 0 0,1 1-1 0 0,0-1 1 0 0,0 0-1 0 0,1 0 1 0 0,0-1-1 0 0,0 1 1 0 0,0-1-1 0 0,1 0 1 0 0,0-1-1 0 0,0 1 1 0 0,13 7-1 0 0,-17-12-48 0 0,0 0 1 0 0,0-1-1 0 0,0 1 0 0 0,0-1 1 0 0,0 0-1 0 0,1 0 0 0 0,-1 0 0 0 0,0 0 1 0 0,0 0-1 0 0,0 0 0 0 0,1 0 1 0 0,-1-1-1 0 0,0 1 0 0 0,0-1 1 0 0,0 0-1 0 0,0 0 0 0 0,0 1 1 0 0,0-1-1 0 0,0 0 0 0 0,0-1 1 0 0,0 1-1 0 0,-1 0 0 0 0,1-1 0 0 0,0 1 1 0 0,-1-1-1 0 0,1 1 0 0 0,-1-1 1 0 0,2-2-1 0 0,8-7 265 0 0,-1-2 1 0 0,15-23-1 0 0,-19 27-258 0 0,35-55 169 0 0,58-80-114 0 0,-84 124-188 0 0,2 0 1 0 0,1 1-1 0 0,0 1 0 0 0,34-26 0 0 0,-51 43-1 0 0,1 0 1 0 0,-1-1-1 0 0,0 1 0 0 0,1 0 1 0 0,-1 0-1 0 0,1 0 0 0 0,-1 0 1 0 0,1 1-1 0 0,0-1 0 0 0,-1 0 1 0 0,1 1-1 0 0,0-1 0 0 0,-1 1 1 0 0,1-1-1 0 0,0 1 0 0 0,0 0 1 0 0,0 0-1 0 0,-1 0 0 0 0,1 0 1 0 0,0 0-1 0 0,0 0 0 0 0,-1 0 1 0 0,1 0-1 0 0,0 1 0 0 0,2 0 1 0 0,-2 1-28 0 0,-1 0 0 0 0,1 0 0 0 0,-1 0 1 0 0,1 0-1 0 0,-1 0 0 0 0,0 0 0 0 0,0 0 1 0 0,0 1-1 0 0,0-1 0 0 0,0 0 1 0 0,0 1-1 0 0,-1-1 0 0 0,1 1 0 0 0,-1-1 1 0 0,0 1-1 0 0,0-1 0 0 0,0 4 1 0 0,5 176-629 0 0,1 16 745 0 0,16-9-2178 0 0,-20-159 2059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18924 0 0,'1'-1'10'0'0,"-1"1"1"0"0,0-1-1 0 0,1 0 1 0 0,-1 1-1 0 0,1-1 0 0 0,-1 0 1 0 0,1 1-1 0 0,0-1 1 0 0,-1 1-1 0 0,1-1 0 0 0,0 1 1 0 0,-1-1-1 0 0,1 1 0 0 0,0 0 1 0 0,0-1-1 0 0,-1 1 1 0 0,1 0-1 0 0,0-1 0 0 0,0 1 1 0 0,0 0-1 0 0,-1 0 1 0 0,3 0-1 0 0,24-5-62 0 0,-22 4 60 0 0,359-39-435 0 0,-251 30 443 0 0,1418-82 309 0 0,4 56-219 0 0,-1386 33-175 0 0,1022 9-817 0 0,-816 29-1580 0 0,-272-19 1847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5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20 14531 0 0,'0'-1'8'0'0,"1"0"-1"0"0,-1 0 1 0 0,1-1-1 0 0,0 1 1 0 0,-1 0-1 0 0,1 0 1 0 0,0 0-1 0 0,0 0 1 0 0,0 0-1 0 0,0 0 1 0 0,0 0-1 0 0,0 0 1 0 0,0 1-1 0 0,0-1 1 0 0,1 0-1 0 0,-1 1 1 0 0,0-1-1 0 0,0 1 1 0 0,0-1-1 0 0,1 1 1 0 0,-1-1-1 0 0,0 1 1 0 0,1 0-1 0 0,1-1 1 0 0,-3 2-29 0 0,1-1 0 0 0,-1 0 0 0 0,1 0 1 0 0,-1 0-1 0 0,0 0 0 0 0,1 1 0 0 0,-1-1 0 0 0,0 0 0 0 0,0 0 0 0 0,1 1 1 0 0,-1-1-1 0 0,0 0 0 0 0,1 1 0 0 0,-1-1 0 0 0,0 0 0 0 0,0 1 1 0 0,0-1-1 0 0,1 0 0 0 0,-1 1 0 0 0,0-1 0 0 0,0 1 0 0 0,0-1 1 0 0,0 0-1 0 0,0 1 0 0 0,0-1 0 0 0,0 1 0 0 0,0 0 0 0 0,-5 20-595 0 0,-24 34 708 0 0,-2-2-1 0 0,-3-1 1 0 0,-73 87 0 0 0,54-73 216 0 0,-50 82 1 0 0,100-144-344 0 0,1 0-1 0 0,0 1 1 0 0,0-1 0 0 0,0 1-1 0 0,-2 8 1 0 0,3-12-8 0 0,1 0 0 0 0,0 0 0 0 0,0 0 0 0 0,0 0 1 0 0,0 0-1 0 0,0 0 0 0 0,0-1 0 0 0,0 1 0 0 0,0 0 0 0 0,0 0 1 0 0,0 0-1 0 0,0 0 0 0 0,1 0 0 0 0,-1 0 0 0 0,0 0 0 0 0,1-1 1 0 0,-1 1-1 0 0,0 0 0 0 0,1 0 0 0 0,-1 0 0 0 0,1-1 0 0 0,0 1 1 0 0,-1 0-1 0 0,1-1 0 0 0,-1 1 0 0 0,1 0 0 0 0,0-1 0 0 0,0 1 1 0 0,-1-1-1 0 0,1 1 0 0 0,0-1 0 0 0,0 1 0 0 0,0-1 0 0 0,-1 0 1 0 0,1 1-1 0 0,0-1 0 0 0,0 0 0 0 0,0 0 0 0 0,1 1 0 0 0,10-1-19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5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59 1712 0 0,'0'0'5920'0'0,"0"-41"507"0"0,0 41-6441 0 0,0-1 0 0 0,0 0 0 0 0,0 0 0 0 0,0 0-1 0 0,0 0 1 0 0,0 0 0 0 0,0 0 0 0 0,0 0 0 0 0,0 0 0 0 0,0 0 0 0 0,-1 0 0 0 0,1 0-1 0 0,0 0 1 0 0,-1 1 0 0 0,1-1 0 0 0,-1 0 0 0 0,1 0 0 0 0,-1-1 0 0 0,-8 11-2002 0 0,-6 29 585 0 0,15-37 1424 0 0,-41 176-589 0 0,33-150 588 0 0,-1 0-1 0 0,-2-1 0 0 0,0 0 1 0 0,-22 34-1 0 0,33-60 3 0 0,-9 16 137 0 0,9-16-159 0 0,0 1-1 0 0,-1-1 1 0 0,1 0-1 0 0,0 1 0 0 0,0-1 1 0 0,-1 0-1 0 0,1 1 1 0 0,0-1-1 0 0,0 1 0 0 0,0-1 1 0 0,-1 0-1 0 0,1 1 1 0 0,0-1-1 0 0,0 1 1 0 0,0-1-1 0 0,0 1 0 0 0,0-1 1 0 0,0 1-1 0 0,0-1 1 0 0,0 0-1 0 0,0 1 0 0 0,0-1 1 0 0,0 1-1 0 0,0-1 1 0 0,0 1-1 0 0,1-1 0 0 0,-1 1 1 0 0,0-1-1 0 0,0 0 1 0 0,0 1-1 0 0,1 0 1 0 0,17 2-279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5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103 187 16812 0 0,'5'-11'41'0'0,"1"1"1"0"0,0 0 0 0 0,0 0 0 0 0,1 0-1 0 0,0 1 1 0 0,1 0 0 0 0,0 0 0 0 0,0 1 0 0 0,1 0-1 0 0,0 1 1 0 0,0-1 0 0 0,1 2 0 0 0,0-1 0 0 0,11-4-1 0 0,-5 2-148 0 0,1 1 0 0 0,1 1-1 0 0,-1 1 1 0 0,1 0 0 0 0,0 1 0 0 0,1 1-1 0 0,-1 1 1 0 0,21-1 0 0 0,-36 3 54 0 0,-1 1 1 0 0,1 0-1 0 0,0 0 0 0 0,-1 0 1 0 0,1 0-1 0 0,0 0 0 0 0,-1 0 1 0 0,1 1-1 0 0,0 0 0 0 0,-1-1 1 0 0,1 1-1 0 0,-1 0 0 0 0,1 0 1 0 0,-1 0-1 0 0,0 1 0 0 0,1-1 1 0 0,-1 0-1 0 0,0 1 0 0 0,0 0 1 0 0,0-1-1 0 0,0 1 0 0 0,0 0 1 0 0,-1 0-1 0 0,1 0 0 0 0,0 0 1 0 0,-1 0-1 0 0,1 1 0 0 0,-1-1 1 0 0,0 0-1 0 0,0 1 0 0 0,2 4 1 0 0,-3-2-44 0 0,1 0 0 0 0,0 0 1 0 0,-1 0-1 0 0,0 0 0 0 0,0 0 1 0 0,-1 0-1 0 0,0 0 1 0 0,1 0-1 0 0,-2 0 0 0 0,1 0 1 0 0,0 0-1 0 0,-1 0 0 0 0,0 0 1 0 0,0-1-1 0 0,-5 8 1 0 0,-2 2 65 0 0,-1-1 0 0 0,-1 0 0 0 0,0 0 0 0 0,-1-2 0 0 0,0 1 0 0 0,-1-1 0 0 0,0-1 0 0 0,-21 13 0 0 0,-124 60 819 0 0,122-66-508 0 0,-30 13 1158 0 0,65-29-1071 0 0,14 1-194 0 0,64 4-427 0 0,-49-5 179 0 0,0 1 0 0 0,0 2 1 0 0,53 13-1 0 0,-65-12 54 0 0,-1 1-1 0 0,1 1 1 0 0,-2 0-1 0 0,1 1 1 0 0,-1 1-1 0 0,0 0 1 0 0,-1 1-1 0 0,0 1 0 0 0,19 19 1 0 0,-27-25 18 0 0,-1 0 1 0 0,0 0-1 0 0,0 0 0 0 0,0 0 1 0 0,0 1-1 0 0,-1-1 0 0 0,0 1 1 0 0,0 0-1 0 0,-1 0 0 0 0,1 1 1 0 0,-1-1-1 0 0,-1 0 0 0 0,1 1 1 0 0,-1-1-1 0 0,0 1 0 0 0,-1-1 1 0 0,0 1-1 0 0,0-1 0 0 0,0 1 1 0 0,0 0-1 0 0,-1-1 0 0 0,0 1 1 0 0,-1-1-1 0 0,0 0 0 0 0,0 1 1 0 0,0-1-1 0 0,-3 6 0 0 0,0-4 120 0 0,-1 0-1 0 0,1-1 1 0 0,-1 0-1 0 0,0 0 1 0 0,-1 0-1 0 0,0-1 0 0 0,0 0 1 0 0,0 0-1 0 0,-1 0 1 0 0,1-1-1 0 0,-1 0 1 0 0,-1-1-1 0 0,-13 6 1 0 0,-13 3 658 0 0,-71 18 0 0 0,101-30-741 0 0,-6 2-121 0 0,-139 29 909 0 0,129-29-2317 0 0,0-1 1 0 0,-36-2-1 0 0,47-1-374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6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18 21565 0 0,'-7'-5'8'0'0,"2"4"-136"0"0,-2-3 104 0 0,2 3-24 0 0,2-1-88 0 0,-3-1-121 0 0,3 2-103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0 162 14883 0 0,'2'-7'30'0'0,"-1"1"0"0"0,1 0 0 0 0,0 0 0 0 0,1 0 0 0 0,0 0 0 0 0,0 0 0 0 0,0 0 0 0 0,0 1-1 0 0,1-1 1 0 0,0 1 0 0 0,0 0 0 0 0,1 0 0 0 0,-1 0 0 0 0,1 1 0 0 0,0 0 0 0 0,0 0 0 0 0,1 0 0 0 0,-1 0 0 0 0,1 1 0 0 0,10-5-1 0 0,2 0-183 0 0,0 0-1 0 0,1 1 0 0 0,0 1 1 0 0,0 0-1 0 0,33-4 0 0 0,-23 7-29 0 0,1 1-1 0 0,0 1 1 0 0,54 6 0 0 0,-67-3 104 0 0,0 1 1 0 0,0 1-1 0 0,0 0 1 0 0,0 1-1 0 0,0 1 1 0 0,-1 0-1 0 0,28 17 0 0 0,-41-22 41 0 0,0 1-1 0 0,0-1 0 0 0,-1 1 1 0 0,1 0-1 0 0,-1 0 0 0 0,1 0 0 0 0,-1 0 1 0 0,0 1-1 0 0,0-1 0 0 0,0 1 1 0 0,0-1-1 0 0,0 1 0 0 0,0-1 0 0 0,-1 1 1 0 0,1 0-1 0 0,-1 0 0 0 0,0 0 1 0 0,0 0-1 0 0,0 0 0 0 0,0 0 0 0 0,-1 0 1 0 0,1 0-1 0 0,-1 1 0 0 0,0-1 1 0 0,0 0-1 0 0,0 0 0 0 0,0 0 0 0 0,0 0 1 0 0,-1 0-1 0 0,1 1 0 0 0,-1-1 1 0 0,0 0-1 0 0,0 0 0 0 0,0 0 0 0 0,-1 0 1 0 0,1-1-1 0 0,0 1 0 0 0,-1 0 1 0 0,0 0-1 0 0,-2 2 0 0 0,-6 8-40 0 0,-1 0-1 0 0,0 0 0 0 0,-1-1 1 0 0,0-1-1 0 0,-1 0 1 0 0,-16 11-1 0 0,-95 58 743 0 0,-32 24 622 0 0,136-88-1011 0 0,1 0 0 0 0,0 1 1 0 0,1 1-1 0 0,1 1 0 0 0,-18 25 0 0 0,33-41-246 0 0,-1 0 0 0 0,1 0 0 0 0,0 1 0 0 0,0-1 1 0 0,1 1-1 0 0,-1-1 0 0 0,1 1 0 0 0,-1 0 0 0 0,1-1 0 0 0,0 1 0 0 0,1 0 1 0 0,-1 0-1 0 0,1 0 0 0 0,-1 0 0 0 0,1 0 0 0 0,0 0 0 0 0,1 0 1 0 0,0 7-1 0 0,1-7-6 0 0,0 0 0 0 0,0-1 0 0 0,0 1 0 0 0,0 0 1 0 0,1-1-1 0 0,-1 1 0 0 0,1-1 0 0 0,0 0 0 0 0,0 0 1 0 0,0 0-1 0 0,0 0 0 0 0,0 0 0 0 0,1-1 1 0 0,0 0-1 0 0,-1 1 0 0 0,1-1 0 0 0,5 1 0 0 0,3 3 87 0 0,1-2 0 0 0,1 0-1 0 0,-1 0 1 0 0,0-1-1 0 0,1-1 1 0 0,-1 0 0 0 0,1-1-1 0 0,0 0 1 0 0,14-2 0 0 0,-4-1 86 0 0,0 0 0 0 0,0-2 1 0 0,0-1-1 0 0,30-10 1 0 0,-47 13-119 0 0,0-1 0 0 0,0 0 0 0 0,0 0 1 0 0,0 0-1 0 0,-1-1 0 0 0,1 0 0 0 0,-1-1 0 0 0,0 1 1 0 0,0-1-1 0 0,-1 0 0 0 0,10-12 0 0 0,-12 13-29 0 0,0 0-1 0 0,-1 0 1 0 0,1-1 0 0 0,-1 1-1 0 0,-1-1 1 0 0,1 0 0 0 0,0 0-1 0 0,-1 0 1 0 0,0 1 0 0 0,0-1-1 0 0,-1 0 1 0 0,1 0-1 0 0,-1 0 1 0 0,0 0 0 0 0,0 0-1 0 0,-1-1 1 0 0,0 2 0 0 0,1-1-1 0 0,-3-6 1 0 0,-1-2-10 0 0,-1 0 0 0 0,0 0 0 0 0,-1 1 0 0 0,0 0 0 0 0,-1 0 0 0 0,0 0 0 0 0,-1 1 0 0 0,0 0 0 0 0,-1 0 0 0 0,0 1 0 0 0,-1 0 0 0 0,-18-14 0 0 0,-10-5-258 0 0,-2 3 0 0 0,-56-30 0 0 0,32 21-788 0 0,59 31-1606 0 0,11 9 2485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6.8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0 12027 0 0,'-6'1'167'0'0,"0"0"1"0"0,1 0 0 0 0,-1 0 0 0 0,1 1 0 0 0,-1-1 0 0 0,1 1-1 0 0,0 1 1 0 0,0-1 0 0 0,0 1 0 0 0,0 0 0 0 0,0 0 0 0 0,1 0 0 0 0,-1 1-1 0 0,-6 6 1 0 0,-7 8-465 0 0,-30 39 0 0 0,41-47 378 0 0,-17 21 70 0 0,2 1 1 0 0,-30 56-1 0 0,45-75-79 0 0,1 1-1 0 0,0 0 0 0 0,1 1 0 0 0,0 0 0 0 0,1-1 0 0 0,1 1 0 0 0,0 1 0 0 0,1-1 0 0 0,1 26 1 0 0,1-40-74 0 0,0 0-3 0 0,0-1-1 0 0,0 1 1 0 0,0 0 0 0 0,0 0-1 0 0,0 0 1 0 0,0-1 0 0 0,0 1-1 0 0,0 0 1 0 0,0 0 0 0 0,1 0-1 0 0,-1-1 1 0 0,0 1 0 0 0,1 0-1 0 0,-1 0 1 0 0,1-1 0 0 0,-1 1 0 0 0,1 0-1 0 0,0 0 1 0 0,2 0-142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7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67 12515 0 0,'-5'18'58'0'0,"0"0"0"0"0,1 0-1 0 0,0 0 1 0 0,2 0 0 0 0,0 1 0 0 0,2 29 0 0 0,0-39-18 0 0,1-1-1 0 0,0 1 1 0 0,0-1 0 0 0,1 1-1 0 0,0-1 1 0 0,1 0-1 0 0,0 1 1 0 0,0-2 0 0 0,1 1-1 0 0,-1 0 1 0 0,2-1 0 0 0,-1 1-1 0 0,1-1 1 0 0,0 0-1 0 0,1-1 1 0 0,9 10 0 0 0,-12-14 33 0 0,-1 0 0 0 0,1 0 0 0 0,0-1 0 0 0,0 1 0 0 0,0 0 0 0 0,0-1 0 0 0,1 0 0 0 0,-1 0 1 0 0,0 0-1 0 0,0 0 0 0 0,1-1 0 0 0,-1 1 0 0 0,1-1 0 0 0,-1 0 0 0 0,0 0 0 0 0,1 0 0 0 0,-1 0 1 0 0,1-1-1 0 0,-1 1 0 0 0,0-1 0 0 0,0 0 0 0 0,1 0 0 0 0,-1 0 0 0 0,0 0 0 0 0,0-1 0 0 0,0 1 0 0 0,0-1 1 0 0,0 0-1 0 0,5-3 0 0 0,7-7-150 0 0,0 0 0 0 0,0-1 0 0 0,25-29 0 0 0,-32 32-281 0 0,22-25-1162 0 0,30-50 1 0 0,-40 55 1242 0 0,1 0 1 0 0,2 2-1 0 0,26-28 1 0 0,-48 55 300 0 0,0 1 0 0 0,0-1 0 0 0,-1 0 1 0 0,1 0-1 0 0,0 0 0 0 0,0 0 0 0 0,0 0 1 0 0,0 1-1 0 0,0-1 0 0 0,0 1 0 0 0,0-1 1 0 0,0 0-1 0 0,1 1 0 0 0,-1 0 0 0 0,0-1 0 0 0,0 1 1 0 0,0 0-1 0 0,0-1 0 0 0,1 1 0 0 0,-1 0 1 0 0,0 0-1 0 0,3 0 0 0 0,-3 1-24 0 0,-1 0 0 0 0,1-1 0 0 0,0 1 0 0 0,0 0 0 0 0,-1 0 0 0 0,1 0 0 0 0,0-1 0 0 0,-1 1 0 0 0,1 0 0 0 0,-1 0 0 0 0,1 0 0 0 0,-1 0 0 0 0,0 0 0 0 0,1 0 0 0 0,-1 0 0 0 0,0 0 0 0 0,0 0 0 0 0,1 0 0 0 0,-1 0 0 0 0,0 2 0 0 0,0 10-29 0 0,0 0 1 0 0,-1-1-1 0 0,-2 16 0 0 0,2-22 157 0 0,-5 45 399 0 0,-12 142 1354 0 0,17-166-1762 0 0,2-1 0 0 0,1 1 0 0 0,1 0 0 0 0,2 0-1 0 0,9 31 1 0 0,-8-37-236 0 0,0 0-1 0 0,2-1 1 0 0,1 0 0 0 0,21 36-1 0 0,1-16 105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9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5681 0 0,'-3'1'4224'0'0,"-1"5"-1855"0"0,-1 11-3914 0 0,5-16 1946 0 0,-2 11-672 0 0,0 0 0 0 0,1 0 0 0 0,1 0 0 0 0,0 0 0 0 0,3 22 0 0 0,0-3 412 0 0,3 68-112 0 0,24 124 0 0 0,-30-221-1057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49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4 134 16836 0 0,'-1'-3'19'0'0,"0"0"1"0"0,0 0 0 0 0,1 0 0 0 0,0 0 0 0 0,-1 0 0 0 0,1 0-1 0 0,0 0 1 0 0,0 0 0 0 0,1 0 0 0 0,-1 0 0 0 0,1 0-1 0 0,-1 0 1 0 0,1 0 0 0 0,0 0 0 0 0,0 1 0 0 0,0-1 0 0 0,1 0-1 0 0,2-4 1 0 0,-1 3-51 0 0,1-1-1 0 0,0 1 0 0 0,0 0 1 0 0,0 1-1 0 0,0-1 0 0 0,0 1 1 0 0,1 0-1 0 0,-1 0 1 0 0,10-4-1 0 0,0 0-118 0 0,1 2 0 0 0,0 0-1 0 0,0 0 1 0 0,0 2 0 0 0,0 0 0 0 0,25-2 0 0 0,-24 4-43 0 0,1 1 0 0 0,0 1 1 0 0,0 0-1 0 0,0 1 0 0 0,27 7 1 0 0,-38-7 124 0 0,-1-1 0 0 0,0 1 0 0 0,0 1 0 0 0,0-1 0 0 0,0 1 0 0 0,-1 0 0 0 0,1 0 0 0 0,-1 0 0 0 0,6 6 0 0 0,-7-7 40 0 0,-1 1-1 0 0,0 0 1 0 0,0-1-1 0 0,0 1 1 0 0,0 0-1 0 0,-1 0 1 0 0,1 0-1 0 0,-1 1 0 0 0,0-1 1 0 0,0 0-1 0 0,0 0 1 0 0,0 1-1 0 0,0-1 1 0 0,-1 1-1 0 0,0-1 1 0 0,1 5-1 0 0,-2-3 72 0 0,0-1 0 0 0,0 1 0 0 0,0-1 0 0 0,0 1-1 0 0,-1-1 1 0 0,0 0 0 0 0,0 1 0 0 0,0-1 0 0 0,0 0-1 0 0,-1 0 1 0 0,1 0 0 0 0,-1-1 0 0 0,0 1 0 0 0,0 0 0 0 0,-1-1-1 0 0,1 0 1 0 0,-1 0 0 0 0,1 0 0 0 0,-1 0 0 0 0,0-1 0 0 0,-5 3-1 0 0,-11 6 381 0 0,0 0-1 0 0,-41 13 1 0 0,44-18-262 0 0,0-1 1 0 0,-20 4-1 0 0,6-6-2549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0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66 11867 0 0,'-9'-11'1022'0'0,"4"4"-567"0"0,0 1-1 0 0,0 0 0 0 0,-1 0 1 0 0,1 1-1 0 0,-1 0 1 0 0,-9-6-1 0 0,13 9-455 0 0,-1 1-1 0 0,0 0 1 0 0,1 0-1 0 0,-1 0 1 0 0,0 1-1 0 0,1-1 1 0 0,-1 1 0 0 0,0-1-1 0 0,0 1 1 0 0,0 0-1 0 0,0 0 1 0 0,1 0-1 0 0,-1 0 1 0 0,0 1-1 0 0,0-1 1 0 0,0 1-1 0 0,1-1 1 0 0,-1 1 0 0 0,0 0-1 0 0,1 0 1 0 0,-1 1-1 0 0,-2 1 1 0 0,-2 1-114 0 0,-1 0 0 0 0,2 1 1 0 0,-1 0-1 0 0,0 0 0 0 0,1 1 0 0 0,0 0 1 0 0,-8 10-1 0 0,12-13 109 0 0,-1-1 1 0 0,1 1-1 0 0,0 0 1 0 0,0 0-1 0 0,1 0 1 0 0,-1 0-1 0 0,1 0 1 0 0,-1 0-1 0 0,1 1 1 0 0,0-1-1 0 0,0 0 1 0 0,0 1-1 0 0,1-1 1 0 0,-1 1-1 0 0,1-1 1 0 0,0 1-1 0 0,0-1 1 0 0,0 1-1 0 0,1-1 1 0 0,0 8-1 0 0,0-10 38 0 0,0 1 0 0 0,-1 0 0 0 0,1 0 0 0 0,0-1 0 0 0,0 1 0 0 0,0-1 0 0 0,0 1 0 0 0,1 0 0 0 0,-1-1 0 0 0,0 0 0 0 0,0 1 0 0 0,1-1 0 0 0,-1 0 0 0 0,1 0 0 0 0,-1 0 0 0 0,1 0 0 0 0,0 0 0 0 0,-1 0 0 0 0,1 0 0 0 0,0 0 0 0 0,0-1 0 0 0,0 1 0 0 0,-1-1 0 0 0,1 1 0 0 0,0-1 0 0 0,0 0 0 0 0,0 0 0 0 0,0 0 0 0 0,0 0-1 0 0,0 0 1 0 0,0 0 0 0 0,-1 0 0 0 0,1-1 0 0 0,0 1 0 0 0,0-1 0 0 0,0 1 0 0 0,0-1 0 0 0,-1 0 0 0 0,3 0 0 0 0,4-3 37 0 0,0 1 0 0 0,-1-1 0 0 0,1-1 0 0 0,-1 0 0 0 0,0 0 0 0 0,0 0 0 0 0,7-7 0 0 0,-10 8-105 0 0,-1 0-1 0 0,1 0 1 0 0,-1 0 0 0 0,1 0-1 0 0,-1 0 1 0 0,-1-1-1 0 0,1 0 1 0 0,-1 1-1 0 0,1-1 1 0 0,-1 0 0 0 0,-1 0-1 0 0,1 0 1 0 0,-1 0-1 0 0,1-1 1 0 0,-1-9-1 0 0,-1 14-36 0 0,0 1-206 0 0,0 0 251 0 0,0 0 0 0 0,-1 0-1 0 0,1 0 1 0 0,0 0 0 0 0,-1 1 0 0 0,1-1-1 0 0,0 0 1 0 0,-1 0 0 0 0,1 0 0 0 0,0 0 0 0 0,0 0-1 0 0,-1 1 1 0 0,1-1 0 0 0,0 0 0 0 0,0 0-1 0 0,-1 1 1 0 0,1-1 0 0 0,0 0 0 0 0,0 0-1 0 0,0 1 1 0 0,-1-1 0 0 0,1 0 0 0 0,0 0-1 0 0,0 1 1 0 0,0-1 0 0 0,0 0 0 0 0,0 1-1 0 0,0-1 1 0 0,0 0 0 0 0,-1 1 0 0 0,1-1 0 0 0,0 0-1 0 0,0 0 1 0 0,0 1 0 0 0,0-1 0 0 0,0 0-1 0 0,1 1 1 0 0,-1-1 0 0 0,-1 3 27 0 0,1-1 0 0 0,0 1-1 0 0,0-1 1 0 0,0 0 0 0 0,0 1 0 0 0,1-1 0 0 0,-1 0 0 0 0,1 1-1 0 0,-1-1 1 0 0,1 0 0 0 0,0 0 0 0 0,0 1 0 0 0,0-1 0 0 0,0 0-1 0 0,0 0 1 0 0,0 0 0 0 0,1 0 0 0 0,-1 0 0 0 0,1-1 0 0 0,-1 1-1 0 0,1 0 1 0 0,0-1 0 0 0,0 1 0 0 0,0-1 0 0 0,0 1 0 0 0,0-1-1 0 0,0 0 1 0 0,0 0 0 0 0,0 0 0 0 0,4 2 0 0 0,3 0-351 0 0,0 1-1 0 0,0-1 1 0 0,1-1 0 0 0,-1 1-1 0 0,1-2 1 0 0,11 2 0 0 0,0-1-806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41 9378 0 0,'-31'-37'4928'0'0,"30"36"-4650"0"0,0 5-1058 0 0,0 8 672 0 0,1 0 0 0 0,0-1-1 0 0,0 1 1 0 0,1 0 0 0 0,1-1-1 0 0,5 24 1 0 0,4 31 597 0 0,-7-34 3385 0 0,-7-59-2487 0 0,3 19-1339 0 0,0-1 0 0 0,1 0 1 0 0,0 0-1 0 0,1 0 0 0 0,0 1 0 0 0,0-1 0 0 0,1 0 0 0 0,0 1 0 0 0,0 0 1 0 0,1 0-1 0 0,0 0 0 0 0,9-12 0 0 0,-9 14-82 0 0,1 1-1 0 0,-1 1 0 0 0,1-1 1 0 0,0 1-1 0 0,0-1 0 0 0,0 1 1 0 0,0 1-1 0 0,1-1 0 0 0,-1 1 1 0 0,1 0-1 0 0,0 0 1 0 0,0 1-1 0 0,0 0 0 0 0,1 0 1 0 0,-1 0-1 0 0,0 1 0 0 0,13-2 1 0 0,8 3-711 0 0,0 1 1 0 0,-1 2 0 0 0,1 0 0 0 0,45 12 0 0 0,-37-7-1498 0 0,-6-2 208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4 7810 0 0,'0'-1'181'0'0,"-1"1"1"0"0,1 0-1 0 0,-1-1 0 0 0,1 1 1 0 0,-1 0-1 0 0,0 0 1 0 0,1-1-1 0 0,-1 1 1 0 0,0 0-1 0 0,1 0 0 0 0,-1 0 1 0 0,0 0-1 0 0,1 0 1 0 0,-1 0-1 0 0,1 0 1 0 0,-1 0-1 0 0,0 0 1 0 0,1 0-1 0 0,-1 0 0 0 0,0 1 1 0 0,1-1-1 0 0,-1 0 1 0 0,0 0-1 0 0,1 1 1 0 0,-1-1-1 0 0,1 0 0 0 0,-1 1 1 0 0,1-1-1 0 0,-1 0 1 0 0,0 2-1 0 0,0-1-87 0 0,0 1 0 0 0,0 0 0 0 0,0-1-1 0 0,0 1 1 0 0,0 0 0 0 0,0 0 0 0 0,1 0-1 0 0,-1 0 1 0 0,1 0 0 0 0,-1 3 0 0 0,0 58-1997 0 0,2-51 2499 0 0,5 79-217 0 0,32 155 0 0 0,-7-64 412 0 0,-29-156-976 0 0,-3-15-1019 0 0,1-10 1161 0 0,0-1-1 0 0,0 0 0 0 0,0 0 0 0 0,-1 0 0 0 0,1 0 0 0 0,0 0 1 0 0,0 0-1 0 0,0 0 0 0 0,0 0 0 0 0,0 0 0 0 0,0 1 0 0 0,0-1 1 0 0,-1 0-1 0 0,1 0 0 0 0,0 0 0 0 0,0 0 0 0 0,0 0 0 0 0,0 0 1 0 0,0 0-1 0 0,0 0 0 0 0,-1 0 0 0 0,1 0 0 0 0,0 0 0 0 0,0 0 1 0 0,0 0-1 0 0,0 0 0 0 0,0 0 0 0 0,0 0 0 0 0,-1 0 0 0 0,1 0 1 0 0,0 0-1 0 0,0 0 0 0 0,0-1 0 0 0,0 1 0 0 0,0 0 0 0 0,0 0 1 0 0,0 0-1 0 0,-1 0 0 0 0,1 0 0 0 0,0 0 0 0 0,0 0 0 0 0,0 0 1 0 0,0 0-1 0 0,0 0 0 0 0,0-1 0 0 0,0 1 0 0 0,0 0 0 0 0,0 0 1 0 0,0 0-1 0 0,0 0 0 0 0,-1 0 0 0 0,1 0 0 0 0,0-1 0 0 0,0 1 1 0 0,0 0-1 0 0,0 0 0 0 0,-5-9-727 0 0</inkml:trace>
  <inkml:trace contextRef="#ctx0" brushRef="#br0" timeOffset="1">1 423 16492 0 0,'3'0'64'0'0,"6"2"-56"0"0,0-2 0 0 0,5 0 176 0 0,1 1-176 0 0,4-1-32 0 0,4 0 168 0 0,6 2-64 0 0,1-1 24 0 0,3-1 24 0 0,3 2-88 0 0,2-1-24 0 0,3 2-264 0 0,-2 0-449 0 0,2 0-183 0 0,3 3 32 0 0,-1 2-520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342 142 2849 0 0,'44'-72'2659'0'0,"-11"20"-165"0"0,-32 52-2405 0 0,-1-1 0 0 0,1 1 0 0 0,-1-1 0 0 0,1 0 0 0 0,-1 1 0 0 0,0-1 0 0 0,1 1 0 0 0,-1-1 0 0 0,0 0 0 0 0,1 0 0 0 0,-1 1-1 0 0,0-1 1 0 0,0 0 0 0 0,1 0 0 0 0,-1 1 0 0 0,0-1 0 0 0,0 0 0 0 0,0 0 0 0 0,0 1 0 0 0,0-1 0 0 0,0 0 0 0 0,0 0 0 0 0,-1-1 0 0 0,-13 8-126 0 0,-22 25-973 0 0,-68 105 464 0 0,33-41 468 0 0,46-62 51 0 0,1 1 0 0 0,2 1 1 0 0,-29 62-1 0 0,42-76 43 0 0,1 0 1 0 0,1 1-1 0 0,0 0 1 0 0,2 0-1 0 0,1 0 1 0 0,0 1-1 0 0,2 0 1 0 0,0 27-1 0 0,2-45 4 0 0,0 0-1 0 0,0 0 0 0 0,1 0 1 0 0,-1 0-1 0 0,1 0 1 0 0,1 0-1 0 0,-1 0 1 0 0,1-1-1 0 0,-1 1 0 0 0,2 0 1 0 0,-1-1-1 0 0,0 1 1 0 0,1-1-1 0 0,0 0 1 0 0,-1 0-1 0 0,2 0 0 0 0,-1 0 1 0 0,0-1-1 0 0,1 1 1 0 0,0-1-1 0 0,0 0 1 0 0,0 0-1 0 0,0 0 0 0 0,0 0 1 0 0,1-1-1 0 0,-1 0 1 0 0,1 0-1 0 0,-1 0 1 0 0,1 0-1 0 0,0-1 0 0 0,0 0 1 0 0,0 0-1 0 0,0 0 1 0 0,7 0-1 0 0,0-1 84 0 0,0 1 0 0 0,1-2 0 0 0,-1 0 0 0 0,0 0 0 0 0,0-1 0 0 0,0-1 0 0 0,0 0 0 0 0,0-1 0 0 0,-1 0 0 0 0,1 0 0 0 0,-1-1 0 0 0,0-1 0 0 0,11-7 0 0 0,-9 3 94 0 0,-1 1 0 0 0,0-2 0 0 0,-1 1 0 0 0,17-22 0 0 0,-24 27-89 0 0,0 1 1 0 0,-1-1 0 0 0,1 0 0 0 0,-1 0-1 0 0,-1 0 1 0 0,1-1 0 0 0,-1 1 0 0 0,0-1-1 0 0,0 1 1 0 0,0-1 0 0 0,-1 0 0 0 0,0 1-1 0 0,0-1 1 0 0,0 0 0 0 0,-1-10 0 0 0,-1 13-76 0 0,0 0 1 0 0,0 0 0 0 0,0 0 0 0 0,0 0 0 0 0,-1 1 0 0 0,0-1 0 0 0,1 0-1 0 0,-1 1 1 0 0,0-1 0 0 0,0 1 0 0 0,0-1 0 0 0,0 1 0 0 0,-1 0-1 0 0,1 0 1 0 0,-1 0 0 0 0,1 0 0 0 0,-1 1 0 0 0,0-1 0 0 0,0 1 0 0 0,1-1-1 0 0,-1 1 1 0 0,0 0 0 0 0,0 0 0 0 0,0 0 0 0 0,-1 0 0 0 0,-2 0 0 0 0,-10-2-109 0 0,-1 1 1 0 0,1 0 0 0 0,-26 1 0 0 0,20 0 33 0 0,1 2 0 0 0,-1 1 1 0 0,0 1-1 0 0,1 0 0 0 0,0 2 0 0 0,-1 0 0 0 0,2 1 1 0 0,-1 2-1 0 0,-38 19 0 0 0,42-13-722 0 0,17-14 704 0 0,0 0 1 0 0,-1 0-1 0 0,1 0 1 0 0,0 0-1 0 0,0 0 0 0 0,-1 0 1 0 0,1 1-1 0 0,0-1 1 0 0,0 0-1 0 0,-1 0 0 0 0,1 0 1 0 0,0 1-1 0 0,0-1 1 0 0,-1 0-1 0 0,1 0 0 0 0,0 1 1 0 0,0-1-1 0 0,0 0 1 0 0,0 0-1 0 0,0 1 0 0 0,-1-1 1 0 0,1 0-1 0 0,0 1 1 0 0,0-1-1 0 0,0 0 0 0 0,0 0 1 0 0,0 1-1 0 0,0-1 1 0 0,0 0-1 0 0,0 1 1 0 0,0-1-1 0 0,0 0 0 0 0,0 1 1 0 0,0-1-1 0 0,0 0 1 0 0,0 0-1 0 0,0 1 0 0 0,0-1 1 0 0,1 0-1 0 0,-1 1 1 0 0,0-1-1 0 0,0 0 0 0 0,0 0 1 0 0,0 1-1 0 0,1-1 1 0 0,-1 0-1 0 0,0 0 0 0 0,0 1 1 0 0,0-1-1 0 0,1 0 1 0 0,-1 0-1 0 0,0 0 0 0 0,0 0 1 0 0,1 1-1 0 0,-1-1 1 0 0,0 0-1 0 0,1 0 1 0 0,-1 0-1 0 0,0 0 0 0 0,0 0 1 0 0,1 0-1 0 0,-1 0 1 0 0,1 0-1 0 0,4 0-725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1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0 453 7338 0 0,'19'-75'741'0'0,"-14"50"1796"0"0,-2-1 0 0 0,1-38 0 0 0,-1 41-1211 0 0,2 20-1631 0 0,1 12-201 0 0,-4-3 361 0 0,0 1 0 0 0,-1-1 0 0 0,0 0 0 0 0,0 1 0 0 0,-1-1 0 0 0,0 1 0 0 0,0-1 0 0 0,-2 13 0 0 0,1 4-4 0 0,0 20 75 0 0,1 50 216 0 0,1-85-45 0 0,0 1-1 0 0,0-1 0 0 0,1 0 1 0 0,0 1-1 0 0,0-1 0 0 0,1 0 0 0 0,0 0 1 0 0,5 9-1 0 0,-7-16-58 0 0,-1 0 0 0 0,0-1 0 0 0,1 1 0 0 0,-1-1 0 0 0,0 1 0 0 0,1-1 0 0 0,-1 1 1 0 0,0-1-1 0 0,1 1 0 0 0,-1-1 0 0 0,1 0 0 0 0,-1 1 0 0 0,1-1 0 0 0,-1 0 0 0 0,1 1 0 0 0,-1-1 0 0 0,1 0 0 0 0,0 1 0 0 0,-1-1 0 0 0,1 0 0 0 0,-1 0 0 0 0,1 0 0 0 0,0 0 1 0 0,-1 0-1 0 0,1 0 0 0 0,-1 0 0 0 0,1 0 0 0 0,0 0 0 0 0,-1 0 0 0 0,1 0 0 0 0,0 0 0 0 0,1-1 26 0 0,0 0-1 0 0,0 0 1 0 0,0 0-1 0 0,-1 0 1 0 0,1 0 0 0 0,0 0-1 0 0,-1-1 1 0 0,1 1-1 0 0,-1-1 1 0 0,2-1 0 0 0,28-46 492 0 0,-27 44-485 0 0,18-37 19 0 0,19-52 0 0 0,-34 80-15 0 0,-7 14-113 0 0,0-1-1 0 0,0 1 1 0 0,0 0-1 0 0,0-1 1 0 0,0 1-1 0 0,0 0 1 0 0,0 0-1 0 0,1-1 1 0 0,-1 1-1 0 0,0 0 1 0 0,0 0-1 0 0,0-1 1 0 0,0 1-1 0 0,1 0 1 0 0,-1 0-1 0 0,0 0 1 0 0,0-1-1 0 0,0 1 1 0 0,1 0-1 0 0,-1 0 1 0 0,0 0-1 0 0,0-1 1 0 0,1 1-1 0 0,-1 0 1 0 0,0 0-1 0 0,0 0 1 0 0,1 0-1 0 0,-1 0 1 0 0,0 0-1 0 0,0 0 1 0 0,1 0-1 0 0,-1 0 1 0 0,0 0-1 0 0,1 0 1 0 0,-1 0-1 0 0,0 0 1 0 0,1 0-1 0 0,-1 0 1 0 0,1 0-1 0 0,24 45-700 0 0,-17-30 826 0 0,0 0 0 0 0,1 0 0 0 0,0-1-1 0 0,13 14 1 0 0,-20-25 34 0 0,0-1 0 0 0,1 1-1 0 0,-1-1 1 0 0,1 1 0 0 0,0-1 0 0 0,-1 0 0 0 0,1 0-1 0 0,0-1 1 0 0,0 1 0 0 0,0-1 0 0 0,1 1 0 0 0,-1-1-1 0 0,0 0 1 0 0,0 0 0 0 0,1 0 0 0 0,-1-1-1 0 0,1 1 1 0 0,-1-1 0 0 0,0 0 0 0 0,1 0 0 0 0,-1 0-1 0 0,1 0 1 0 0,-1 0 0 0 0,1-1 0 0 0,4-1 0 0 0,-2 0 33 0 0,-1-1 0 0 0,0 0 0 0 0,0 0 0 0 0,-1 0 0 0 0,1 0 0 0 0,-1-1 0 0 0,1 0 0 0 0,-1 0 0 0 0,0 0 0 0 0,-1 0 0 0 0,1-1 0 0 0,-1 1 0 0 0,1-1 0 0 0,-2 0 0 0 0,1 0 0 0 0,0 0 0 0 0,-1 0 0 0 0,2-6 0 0 0,3-9-31 0 0,-1 0 1 0 0,-1 0-1 0 0,5-33 0 0 0,5-126-4059 0 0,-9 90-1739 0 0,-3 52 2567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1.9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15299 0 0,'-4'9'-444'0'0,"0"0"-1"0"0,0 0 0 0 0,1 0 0 0 0,0 0 0 0 0,1 1 1 0 0,0-1-1 0 0,-1 11 0 0 0,0 70-267 0 0,2-60 664 0 0,2 159 452 0 0,-3 52 528 0 0,2-233-1582 0 0,-1 14 3569 0 0,3-19-919 0 0,3-13-1110 0 0,8-28-141 0 0,33-85-678 0 0,-39 108-253 0 0,1 1-1 0 0,0 0 1 0 0,0 1 0 0 0,1-1-1 0 0,1 2 1 0 0,12-13 0 0 0,-21 24 134 0 0,-1 0 1 0 0,1 1 0 0 0,0-1 0 0 0,0 1 0 0 0,0-1 0 0 0,0 0 0 0 0,0 1-1 0 0,-1 0 1 0 0,1-1 0 0 0,0 1 0 0 0,0-1 0 0 0,0 1 0 0 0,0 0 0 0 0,0 0-1 0 0,0 0 1 0 0,0 0 0 0 0,0 0 0 0 0,1-1 0 0 0,-1 2 0 0 0,0-1-1 0 0,0 0 1 0 0,0 0 0 0 0,0 0 0 0 0,0 0 0 0 0,0 1 0 0 0,0-1 0 0 0,0 0-1 0 0,-1 1 1 0 0,1-1 0 0 0,0 1 0 0 0,0-1 0 0 0,0 1 0 0 0,0 0-1 0 0,0-1 1 0 0,-1 1 0 0 0,1 0 0 0 0,0 0 0 0 0,-1-1 0 0 0,1 1 0 0 0,0 0-1 0 0,-1 0 1 0 0,1 0 0 0 0,-1 0 0 0 0,1 1 0 0 0,6 8-232 0 0,-2 0 1 0 0,1 0 0 0 0,4 15-1 0 0,-4-11 294 0 0,-4-11-10 0 0,46 89-130 0 0,-42-83-179 0 0,-1-1-1 0 0,1 0 0 0 0,0 0 1 0 0,1-1-1 0 0,0 0 0 0 0,0 0 0 0 0,1-1 1 0 0,11 8-1 0 0,-4-6 218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35 15987 0 0,'-7'3'-141'0'0,"0"0"-1"0"0,0 0 1 0 0,0 1-1 0 0,1 0 0 0 0,-1 0 1 0 0,1 0-1 0 0,0 1 0 0 0,0 0 1 0 0,1 0-1 0 0,-1 1 1 0 0,1-1-1 0 0,0 1 0 0 0,1 0 1 0 0,0 1-1 0 0,0-1 0 0 0,0 1 1 0 0,-5 12-1 0 0,6-13 169 0 0,0 1-1 0 0,1-1 1 0 0,0 1-1 0 0,0 0 0 0 0,1 0 1 0 0,-1 0-1 0 0,2 0 1 0 0,-1-1-1 0 0,1 1 1 0 0,0 0-1 0 0,0 0 0 0 0,1 0 1 0 0,-1 0-1 0 0,2 0 1 0 0,-1 0-1 0 0,1 0 1 0 0,0-1-1 0 0,0 1 1 0 0,5 7-1 0 0,-6-12 48 0 0,-1-1 1 0 0,1 1-1 0 0,0 0 1 0 0,1-1-1 0 0,-1 1 0 0 0,0-1 1 0 0,0 1-1 0 0,1-1 1 0 0,-1 0-1 0 0,1 0 0 0 0,-1 0 1 0 0,1 0-1 0 0,-1 0 1 0 0,1 0-1 0 0,0 0 0 0 0,-1 0 1 0 0,1 0-1 0 0,0-1 1 0 0,0 1-1 0 0,-1-1 0 0 0,1 1 1 0 0,2-1-1 0 0,-1 0 28 0 0,0 0 0 0 0,-1-1 0 0 0,1 1 0 0 0,0-1 0 0 0,-1 0 0 0 0,1 0 0 0 0,-1 0 0 0 0,1 0 0 0 0,-1 0 0 0 0,1 0-1 0 0,-1-1 1 0 0,0 1 0 0 0,4-4 0 0 0,1-1 58 0 0,-1-1 0 0 0,1 0 0 0 0,-1 0 0 0 0,-1 0-1 0 0,1-1 1 0 0,-1 1 0 0 0,7-17 0 0 0,-9 16-177 0 0,0 0 1 0 0,-1-1-1 0 0,0 1 1 0 0,0 0-1 0 0,-1-1 1 0 0,-1 0-1 0 0,1 1 1 0 0,-1-1-1 0 0,0 1 1 0 0,-1-1-1 0 0,-3-14 1 0 0,3 17-185 0 0,-1-1 0 0 0,0 1-1 0 0,0-1 1 0 0,-1 1 0 0 0,1 0 0 0 0,-1 0 0 0 0,-1 0 0 0 0,1 1-1 0 0,-1-1 1 0 0,0 1 0 0 0,0 0 0 0 0,-1 0 0 0 0,1 0 0 0 0,-1 0-1 0 0,-8-5 1 0 0,12 9 61 0 0,0 1 0 0 0,0-1 0 0 0,1 1 0 0 0,-1 0 0 0 0,0-1 0 0 0,0 1 0 0 0,0 0 0 0 0,0 0 0 0 0,0 0 0 0 0,0-1 0 0 0,1 1 0 0 0,-1 0 0 0 0,0 0 0 0 0,0 0 0 0 0,0 0 0 0 0,0 1 0 0 0,0-1 0 0 0,0 0 0 0 0,0 0 0 0 0,-1 1 0 0 0,-3 2-645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2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 1 10570 0 0,'-3'2'19'0'0,"1"0"0"0"0,-1 1-1 0 0,0-1 1 0 0,1 1 0 0 0,-1 0-1 0 0,1-1 1 0 0,0 1 0 0 0,0 0-1 0 0,0 1 1 0 0,1-1 0 0 0,-1 0-1 0 0,1 1 1 0 0,-1-1 0 0 0,1 0-1 0 0,0 1 1 0 0,0 4 0 0 0,-10 61-756 0 0,11-69 736 0 0,-3 99 313 0 0,15 186-1 0 0,2-23 779 0 0,-15-176-744 0 0,1-75-360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3:52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96 14963 0 0,'19'5'3'0'0,"-10"0"119"0"0,0-1 1 0 0,-1 0-1 0 0,2-1 0 0 0,-1 0 1 0 0,0 0-1 0 0,1-1 1 0 0,-1-1-1 0 0,1 1 0 0 0,-1-2 1 0 0,15 1-1 0 0,-16-2-86 0 0,-1 1 0 0 0,0-2 0 0 0,0 1 0 0 0,0-1 0 0 0,0 0 0 0 0,0 0-1 0 0,-1-1 1 0 0,1 0 0 0 0,-1 0 0 0 0,1 0 0 0 0,-1-1 0 0 0,0 0 0 0 0,-1 0 0 0 0,1-1-1 0 0,9-9 1 0 0,-10 9-193 0 0,0-1 0 0 0,-1 0 0 0 0,1 1 0 0 0,-2-1 0 0 0,8-13 0 0 0,-11 18 130 0 0,1 0-1 0 0,-1 0 1 0 0,0 0 0 0 0,0 1 0 0 0,1-1-1 0 0,-1 0 1 0 0,0 0 0 0 0,0 0 0 0 0,0 0-1 0 0,0 0 1 0 0,0 0 0 0 0,0 1 0 0 0,0-1-1 0 0,0 0 1 0 0,0 0 0 0 0,-1 0 0 0 0,1 0-1 0 0,0 0 1 0 0,0 1 0 0 0,-1-1 0 0 0,1 0 0 0 0,-1-1-1 0 0,-1 1 11 0 0,1 0-1 0 0,0 0 1 0 0,-1 0-1 0 0,1 1 1 0 0,-1-1-1 0 0,1 0 1 0 0,-1 1-1 0 0,1-1 1 0 0,-1 1-1 0 0,1 0 1 0 0,-1-1-1 0 0,0 1 0 0 0,1 0 1 0 0,-1 0-1 0 0,1 0 1 0 0,-1 0-1 0 0,-3 1 1 0 0,-2 0-26 0 0,0 0 1 0 0,-1 1-1 0 0,1 0 1 0 0,0 0-1 0 0,0 1 0 0 0,0 0 1 0 0,0 0-1 0 0,1 1 1 0 0,-1 0-1 0 0,-9 7 0 0 0,-2 3 80 0 0,1 1 0 0 0,-18 19 0 0 0,30-28 65 0 0,-1-1-1 0 0,2 1 0 0 0,-1 1 1 0 0,1-1-1 0 0,0 0 0 0 0,0 1 1 0 0,-3 8-1 0 0,6-13-42 0 0,1-1 0 0 0,-1 1 0 0 0,0 0 0 0 0,1 0 0 0 0,0 0 0 0 0,-1 0 0 0 0,1 0 0 0 0,0 0 0 0 0,0 0 0 0 0,0 0 0 0 0,0 1 0 0 0,0-1 0 0 0,1 0 0 0 0,-1 0 0 0 0,1 0 0 0 0,-1-1 0 0 0,1 1 0 0 0,0 0 0 0 0,-1 0 0 0 0,1 0 0 0 0,0 0 1 0 0,0-1-1 0 0,0 1 0 0 0,1 0 0 0 0,-1-1 0 0 0,0 1 0 0 0,1-1 0 0 0,-1 1 0 0 0,1-1 0 0 0,-1 0 0 0 0,4 2 0 0 0,4 2 110 0 0,0 0 0 0 0,1 0 0 0 0,-1-2 1 0 0,1 1-1 0 0,0-1 0 0 0,0-1 0 0 0,0 1 1 0 0,0-2-1 0 0,1 1 0 0 0,18-1 0 0 0,12-2 60 0 0,57-9 1 0 0,-78 7-184 0 0,231-34-1838 0 0,-178 26 1454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4465 0 0,'-1'-1'8100'0'0,"4"-18"-6458"0"0,1 12-1603 0 0,-1 0-1 0 0,1 1 1 0 0,0-1 0 0 0,1 1-1 0 0,-1 0 1 0 0,1 0 0 0 0,8-7-1 0 0,121-123 631 0 0,-133 134-789 0 0,1 0 1 0 0,0 0 0 0 0,0 1 0 0 0,1-1 0 0 0,-1 0-1 0 0,0 1 1 0 0,0 0 0 0 0,1-1 0 0 0,-1 1 0 0 0,1 0-1 0 0,-1 0 1 0 0,1 0 0 0 0,0 1 0 0 0,-1-1 0 0 0,1 1-1 0 0,0-1 1 0 0,-1 1 0 0 0,1 0 0 0 0,0 0 0 0 0,0 0-1 0 0,4 1 1 0 0,-3 0-122 0 0,0 1-1 0 0,0 0 0 0 0,0 0 0 0 0,-1 0 1 0 0,1 0-1 0 0,-1 1 0 0 0,1 0 0 0 0,-1-1 1 0 0,0 1-1 0 0,0 0 0 0 0,0 1 0 0 0,0-1 1 0 0,2 5-1 0 0,-1-3 400 0 0,0 1 0 0 0,1-1 1 0 0,0 0-1 0 0,0 0 0 0 0,0-1 0 0 0,0 1 1 0 0,1-1-1 0 0,0 0 0 0 0,0 0 0 0 0,0-1 1 0 0,0 0-1 0 0,0 0 0 0 0,1-1 0 0 0,-1 1 1 0 0,1-1-1 0 0,0-1 0 0 0,13 3 0 0 0,-9-4 103 0 0,0 0-1 0 0,0-1 0 0 0,0 0 1 0 0,-1-1-1 0 0,1 0 0 0 0,0 0 1 0 0,-1-1-1 0 0,0-1 0 0 0,0 0 1 0 0,19-9-1 0 0,96-66-1144 0 0,-119 77 79 0 0,-1 1-225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4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1 224 5857 0 0,'86'-82'4593'0'0,"-64"62"-4287"0"0,0 2 1 0 0,2 0-1 0 0,0 2 0 0 0,30-15 0 0 0,-52 30-398 0 0,0 0-1 0 0,0 0 1 0 0,0 0-1 0 0,0 1 1 0 0,0-1-1 0 0,0 1 1 0 0,0-1 0 0 0,0 1-1 0 0,0 0 1 0 0,0 0-1 0 0,1 0 1 0 0,-1 0-1 0 0,0 0 1 0 0,0 0-1 0 0,0 1 1 0 0,0-1-1 0 0,0 1 1 0 0,0 0 0 0 0,0-1-1 0 0,0 1 1 0 0,0 0-1 0 0,0 0 1 0 0,0 0-1 0 0,-1 0 1 0 0,1 0-1 0 0,2 2 1 0 0,4 5-254 0 0,-1-1 1 0 0,1 2-1 0 0,-1-1 0 0 0,7 12 0 0 0,-10-13 455 0 0,0-1 0 0 0,0 0 0 0 0,1-1-1 0 0,0 1 1 0 0,0-1 0 0 0,0 0 0 0 0,1 0-1 0 0,9 6 1 0 0,-8-8 139 0 0,0 0 0 0 0,0-1 0 0 0,1 0 0 0 0,-1 0 0 0 0,1-1 0 0 0,-1 0 0 0 0,1 0 0 0 0,-1-1 0 0 0,1 0 0 0 0,0 0 0 0 0,-1-1 0 0 0,1 0-1 0 0,-1 0 1 0 0,1-1 0 0 0,-1 0 0 0 0,0 0 0 0 0,0-1 0 0 0,10-4 0 0 0,10-7 2 0 0,0-2-1 0 0,-2 0 1 0 0,33-28-1 0 0,8-4-3124 0 0,-51 38 1436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5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79 9602 0 0,'-15'-18'934'0'0,"9"10"-552"0"0,0 0-1 0 0,-1 1 1 0 0,0 0-1 0 0,0 0 1 0 0,-9-7-1 0 0,14 13-407 0 0,0 0-1 0 0,0 0 0 0 0,0 0 0 0 0,0 0 0 0 0,0 0 0 0 0,0 0 0 0 0,0 0 0 0 0,-1 1 0 0 0,1-1 0 0 0,0 1 0 0 0,0 0 1 0 0,0-1-1 0 0,-1 1 0 0 0,1 0 0 0 0,0 0 0 0 0,0 1 0 0 0,-1-1 0 0 0,1 0 0 0 0,0 1 0 0 0,0-1 0 0 0,0 1 0 0 0,-1 0 0 0 0,1 0 1 0 0,0 0-1 0 0,0 0 0 0 0,0 0 0 0 0,-3 3 0 0 0,-10 7-397 0 0,1 2 1 0 0,0 0-1 0 0,0 0 0 0 0,2 1 1 0 0,-17 24-1 0 0,9-9 265 0 0,2 0 0 0 0,-16 37 0 0 0,28-53 186 0 0,0 1 1 0 0,2 0-1 0 0,-1 0 1 0 0,1 1-1 0 0,1-1 0 0 0,1 1 1 0 0,0-1-1 0 0,1 1 1 0 0,1 0-1 0 0,2 27 1 0 0,-2-35 65 0 0,2 0 1 0 0,-1 0 0 0 0,1 0-1 0 0,0-1 1 0 0,0 1-1 0 0,1 0 1 0 0,0-1 0 0 0,0 0-1 0 0,1 1 1 0 0,0-1-1 0 0,0 0 1 0 0,0-1-1 0 0,0 1 1 0 0,1-1 0 0 0,0 0-1 0 0,0 0 1 0 0,1 0-1 0 0,-1-1 1 0 0,1 0 0 0 0,0 0-1 0 0,0 0 1 0 0,1-1-1 0 0,-1 0 1 0 0,10 3-1 0 0,-4-2 97 0 0,0-2-1 0 0,0 1 0 0 0,0-2 0 0 0,1 1 0 0 0,-1-2 0 0 0,0 0 0 0 0,1 0 0 0 0,-1-1 0 0 0,0 0 0 0 0,1-2 0 0 0,-1 1 0 0 0,0-1 0 0 0,0-1 0 0 0,-1 0 0 0 0,1 0 0 0 0,-1-2 0 0 0,20-11 0 0 0,-15 8-30 0 0,-1-2-1 0 0,0 0 1 0 0,-1 0 0 0 0,0-1-1 0 0,0-1 1 0 0,-2 0 0 0 0,1-1-1 0 0,-2-1 1 0 0,0 0 0 0 0,-1 0-1 0 0,12-23 1 0 0,-18 30-83 0 0,-1 0 0 0 0,0 0 1 0 0,-1-1-1 0 0,0 1 0 0 0,0 0 0 0 0,0-1 0 0 0,-1 1 1 0 0,-1-1-1 0 0,1 1 0 0 0,-2-1 0 0 0,-1-14 0 0 0,2 18-82 0 0,-1 1 0 0 0,0 0-1 0 0,-1-1 1 0 0,1 1-1 0 0,-1 0 1 0 0,0 0 0 0 0,0 0-1 0 0,0 0 1 0 0,0 0 0 0 0,-1 0-1 0 0,1 1 1 0 0,-1-1 0 0 0,0 1-1 0 0,0-1 1 0 0,-1 1-1 0 0,1 0 1 0 0,-1 1 0 0 0,1-1-1 0 0,-1 0 1 0 0,0 1 0 0 0,0 0-1 0 0,0 0 1 0 0,-8-3-1 0 0,1 2-94 0 0,-1 0-1 0 0,1 0 1 0 0,-1 1-1 0 0,0 0 1 0 0,0 1-1 0 0,-16 1 1 0 0,23 0-154 0 0,0 0 1 0 0,1 1 0 0 0,-1 0 0 0 0,0 0-1 0 0,1 1 1 0 0,-1-1 0 0 0,1 1 0 0 0,-6 3-1 0 0,7-4-232 0 0,1 1-1 0 0,-1-1 0 0 0,1 1 0 0 0,0 0 1 0 0,0 0-1 0 0,0 0 0 0 0,0 0 0 0 0,0 1 1 0 0,0-1-1 0 0,0 0 0 0 0,1 1 0 0 0,-1 0 0 0 0,1-1 1 0 0,-2 5-1 0 0,-1 7-2390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6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13539 0 0,'0'0'3929'0'0,"0"-1"-3753"0"0,0-1-160 0 0,0 1-88 0 0,0-1-128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6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9698 0 0,'1'-5'292'0'0,"0"0"1"0"0,0 0-1 0 0,0 0 0 0 0,1 0 0 0 0,-1 0 0 0 0,1 0 1 0 0,0 1-1 0 0,1-1 0 0 0,-1 1 0 0 0,1-1 0 0 0,0 1 1 0 0,0 0-1 0 0,0 0 0 0 0,1 0 0 0 0,-1 0 1 0 0,1 1-1 0 0,8-6 0 0 0,5-4-294 0 0,1 0 0 0 0,36-17 1 0 0,-39 21-88 0 0,1 2 0 0 0,0 0 0 0 0,1 1 0 0 0,0 0 1 0 0,0 1-1 0 0,0 1 0 0 0,0 1 0 0 0,32-2 1 0 0,-47 5 10 0 0,-1 0 1 0 0,1 0-1 0 0,-1 0 1 0 0,1 0-1 0 0,-1 1 1 0 0,1-1-1 0 0,-1 0 1 0 0,0 1-1 0 0,1-1 1 0 0,-1 1-1 0 0,1-1 1 0 0,-1 1-1 0 0,0 0 1 0 0,0 0-1 0 0,1 0 0 0 0,-1-1 1 0 0,0 1-1 0 0,0 0 1 0 0,0 0-1 0 0,0 1 1 0 0,0-1-1 0 0,0 0 1 0 0,1 2-1 0 0,-1 0-32 0 0,0-1 0 0 0,-1 0 0 0 0,1 0-1 0 0,-1 1 1 0 0,0-1 0 0 0,0 0 0 0 0,0 1 0 0 0,0-1-1 0 0,0 0 1 0 0,0 1 0 0 0,0-1 0 0 0,-1 0-1 0 0,-1 4 1 0 0,-1 4-48 0 0,0-1-1 0 0,-2 0 1 0 0,1 0-1 0 0,-1 0 1 0 0,-11 16-1 0 0,1-9 409 0 0,0-1-1 0 0,-1 0 0 0 0,0 0 0 0 0,-34 21 0 0 0,27-20 626 0 0,-40 37 717 0 0,69-53-1110 0 0,61 1 113 0 0,-48-2-651 0 0,0 1 0 0 0,0 1-1 0 0,0 1 1 0 0,37 7 0 0 0,-52-8-16 0 0,0 1 0 0 0,1-1 1 0 0,-1 1-1 0 0,0 0 0 0 0,0 0 0 0 0,0 1 0 0 0,0-1 1 0 0,0 1-1 0 0,0 0 0 0 0,-1 0 0 0 0,0 0 0 0 0,1 0 1 0 0,-1 1-1 0 0,0-1 0 0 0,0 1 0 0 0,-1 0 0 0 0,1-1 1 0 0,-1 2-1 0 0,0-1 0 0 0,0 0 0 0 0,0 0 0 0 0,-1 0 1 0 0,1 1-1 0 0,-1-1 0 0 0,1 8 0 0 0,-2-5 140 0 0,1-1-1 0 0,-1 1 1 0 0,-1 0-1 0 0,1-1 1 0 0,-1 1-1 0 0,0-1 0 0 0,-1 1 1 0 0,0-1-1 0 0,0 1 1 0 0,0-1-1 0 0,-1 0 1 0 0,1 0-1 0 0,-2 0 0 0 0,1-1 1 0 0,0 1-1 0 0,-1-1 1 0 0,0 1-1 0 0,-1-1 1 0 0,1 0-1 0 0,-1-1 1 0 0,0 1-1 0 0,0-1 0 0 0,0 0 1 0 0,-1 0-1 0 0,-7 4 1 0 0,5-3 48 0 0,0-1 0 0 0,0 0 0 0 0,0 0 1 0 0,0-1-1 0 0,-1 1 0 0 0,1-2 0 0 0,-1 1 1 0 0,0-1-1 0 0,0-1 0 0 0,0 0 0 0 0,0 0 1 0 0,0 0-1 0 0,0-1 0 0 0,0-1 0 0 0,0 0 1 0 0,0 0-1 0 0,1 0 0 0 0,-13-5 1 0 0,17 5-495 0 0,1 0 1 0 0,0-1-1 0 0,-1 1 1 0 0,1-1-1 0 0,0 0 1 0 0,0 0 0 0 0,0 0-1 0 0,0-1 1 0 0,0 1-1 0 0,1-1 1 0 0,-1 0 0 0 0,1 1-1 0 0,0-1 1 0 0,0 0-1 0 0,0 0 1 0 0,0-1-1 0 0,0 1 1 0 0,0 0 0 0 0,1 0-1 0 0,0-1 1 0 0,-2-5-1 0 0,2-8-2865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66 5777 0 0,'0'0'6'0'0,"0"8"-3354"0"0,21 274 1240 0 0,-12-95 2350 0 0,-1-120 111 0 0,-2-48 2758 0 0,-16-35-3190 0 0,4 5-234 0 0</inkml:trace>
  <inkml:trace contextRef="#ctx0" brushRef="#br0" timeOffset="1">18 122 5385 0 0,'-4'-10'763'0'0,"1"3"-185"0"0,1 0 1 0 0,0-1-1 0 0,0 1 0 0 0,0-1 1 0 0,1 1-1 0 0,0-10 0 0 0,1 15-574 0 0,0 0-1 0 0,0 0 0 0 0,1 0 1 0 0,-1 0-1 0 0,1 0 1 0 0,-1 0-1 0 0,1 0 0 0 0,0 0 1 0 0,0 1-1 0 0,0-1 0 0 0,0 0 1 0 0,0 0-1 0 0,0 1 1 0 0,0-1-1 0 0,1 1 0 0 0,-1-1 1 0 0,1 1-1 0 0,-1-1 0 0 0,1 1 1 0 0,-1 0-1 0 0,1 0 1 0 0,0 0-1 0 0,-1 0 0 0 0,1 0 1 0 0,0 0-1 0 0,0 0 0 0 0,0 1 1 0 0,3-1-1 0 0,6-2-202 0 0,0 1 0 0 0,1 1 0 0 0,-1 0 0 0 0,1 1 0 0 0,-1 0-1 0 0,1 0 1 0 0,-1 2 0 0 0,0-1 0 0 0,1 1 0 0 0,-1 1 0 0 0,0 0 0 0 0,0 1 0 0 0,0 0-1 0 0,-1 0 1 0 0,14 8 0 0 0,-22-10 176 0 0,1-1-1 0 0,0 1 1 0 0,-1-1-1 0 0,0 1 1 0 0,1 0-1 0 0,-1 0 1 0 0,0 0 0 0 0,0 0-1 0 0,0 0 1 0 0,0 0-1 0 0,0 1 1 0 0,-1-1-1 0 0,1 1 1 0 0,-1-1-1 0 0,0 1 1 0 0,1 0-1 0 0,-1-1 1 0 0,0 1-1 0 0,-1 0 1 0 0,2 3 0 0 0,-2-2 41 0 0,0 0 1 0 0,0 1-1 0 0,0-1 1 0 0,-1 0-1 0 0,0 0 1 0 0,0 0-1 0 0,0 1 1 0 0,0-1-1 0 0,0 0 1 0 0,-1 0 0 0 0,0-1-1 0 0,-3 7 1 0 0,-2 1 102 0 0,0-1 1 0 0,-1 1-1 0 0,0-1 1 0 0,-1-1 0 0 0,0 1-1 0 0,-1-1 1 0 0,0-1-1 0 0,-11 8 1 0 0,15-12-48 0 0,-48 27 281 0 0,50-29-274 0 0,0 0 1 0 0,0-1-1 0 0,0 1 1 0 0,-1-1-1 0 0,1 0 1 0 0,0 0-1 0 0,0 0 1 0 0,-1-1-1 0 0,1 0 1 0 0,0 1-1 0 0,-1-2 1 0 0,-3 1-1 0 0,7-1-77 0 0,0 1-1 0 0,0 0 1 0 0,0-1-1 0 0,0 1 0 0 0,0-1 1 0 0,0 1-1 0 0,0-1 1 0 0,0 0-1 0 0,0 1 0 0 0,0-1 1 0 0,0 0-1 0 0,0 0 1 0 0,1 1-1 0 0,-1-1 0 0 0,0 0 1 0 0,1 0-1 0 0,-1 0 1 0 0,1 0-1 0 0,-1 0 0 0 0,1 0 1 0 0,-1 0-1 0 0,1 0 1 0 0,0 0-1 0 0,-1 0 0 0 0,1 0 1 0 0,0 0-1 0 0,0-2 1 0 0,0-31-410 0 0,0 33 422 0 0,2-17-39 0 0</inkml:trace>
  <inkml:trace contextRef="#ctx0" brushRef="#br0" timeOffset="2">378 74 3705 0 0,'0'0'4896'0'0,"-4"22"-7344"0"0,11 10 2359 0 0,-2 1 0 0 0,-1 1-1 0 0,-1-1 1 0 0,-3 40 0 0 0,5 54 153 0 0,-4-106-24 0 0,-1-14 7 0 0,0-1 0 0 0,1 1 0 0 0,-1-1-1 0 0,1 0 1 0 0,0 1 0 0 0,1-1-1 0 0,-1 0 1 0 0,1 0 0 0 0,1 0 0 0 0,-1 0-1 0 0,1 0 1 0 0,7 10 1837 0 0,-5-21-1033 0 0,-3-1-947 0 0,-1 0-1 0 0,1 0 1 0 0,-1 0-1 0 0,0 0 1 0 0,-1 0-1 0 0,1 0 1 0 0,-1-1-1 0 0,0 1 0 0 0,-1 0 1 0 0,1 0-1 0 0,-4-12 1 0 0,-4-12-811 0 0,-13-34 1 0 0,2 6 349 0 0,4 12 1284 0 0,-25-54 1 0 0,22 59 1359 0 0,17 38-1909 0 0,-1-1 1 0 0,1 1 0 0 0,0 0 0 0 0,1 0 0 0 0,-1 0 0 0 0,0-1 0 0 0,1 1-1 0 0,0 0 1 0 0,-1-1 0 0 0,2 1 0 0 0,-1 0 0 0 0,0-1 0 0 0,0 1 0 0 0,2-4-1 0 0,-1 5-213 0 0,0-1 0 0 0,0 1 0 0 0,1-1 0 0 0,-1 1-1 0 0,1 0 1 0 0,0 0 0 0 0,-1-1 0 0 0,1 1-1 0 0,0 0 1 0 0,0 1 0 0 0,1-1 0 0 0,-1 0 0 0 0,0 1-1 0 0,0-1 1 0 0,1 1 0 0 0,-1-1 0 0 0,1 1-1 0 0,-1 0 1 0 0,1 0 0 0 0,0 1 0 0 0,-1-1 0 0 0,1 0-1 0 0,0 1 1 0 0,0-1 0 0 0,4 1 0 0 0,6-1-233 0 0,1 0 1 0 0,-1 2 0 0 0,1-1-1 0 0,-1 1 1 0 0,0 1 0 0 0,1 1-1 0 0,17 5 1 0 0,-26-7 221 0 0,0 1 0 0 0,-1 0 1 0 0,1 1-1 0 0,-1-1 0 0 0,1 1 0 0 0,-1-1 1 0 0,0 1-1 0 0,0 0 0 0 0,0 1 1 0 0,4 4-1 0 0,-6-6 55 0 0,-1 1-1 0 0,1-1 1 0 0,0 1 0 0 0,-1 0-1 0 0,1 0 1 0 0,-1-1 0 0 0,0 1 0 0 0,0 0-1 0 0,0 0 1 0 0,-1 0 0 0 0,1 1 0 0 0,0-1-1 0 0,-1 0 1 0 0,0 0 0 0 0,0 0 0 0 0,0 0-1 0 0,-1 6 1 0 0,-1-3 58 0 0,1-1 0 0 0,-1 1 0 0 0,0-1 1 0 0,-1 0-1 0 0,1 0 0 0 0,-1 0 0 0 0,0 0 0 0 0,0 0 0 0 0,-1-1 0 0 0,1 1 0 0 0,-1-1 0 0 0,0 0 0 0 0,0 0 1 0 0,-1-1-1 0 0,-6 5 0 0 0,-5 4 136 0 0,-1-1 1 0 0,-1-1 0 0 0,-18 8 0 0 0,28-15-99 0 0,0 0 1 0 0,0 0 0 0 0,0 0 0 0 0,0-1 0 0 0,-1 0 0 0 0,1-1 0 0 0,-1 0 0 0 0,-16 0 0 0 0,23-1-111 0 0,0 0 0 0 0,-1-1 0 0 0,1 1 0 0 0,0 0 0 0 0,0-1 1 0 0,0 1-1 0 0,-1-1 0 0 0,1 0 0 0 0,0 0 0 0 0,0 0 0 0 0,0 0 1 0 0,0 0-1 0 0,1 0 0 0 0,-1-1 0 0 0,0 1 0 0 0,0-1 0 0 0,1 1 0 0 0,-1-1 1 0 0,1 0-1 0 0,-1 1 0 0 0,1-1 0 0 0,0 0 0 0 0,-1 0 0 0 0,1 0 1 0 0,0 0-1 0 0,0 0 0 0 0,1 0 0 0 0,-1 0 0 0 0,0 0 0 0 0,1-1 0 0 0,-1 1 1 0 0,1 0-1 0 0,0 0 0 0 0,-1 0 0 0 0,1-1 0 0 0,0 1 0 0 0,1 0 1 0 0,-1-4-1 0 0,0 2-252 0 0,1 0-1 0 0,-1 0 1 0 0,1-1 0 0 0,0 1 0 0 0,0 0 0 0 0,0 0 0 0 0,1 0 0 0 0,-1 0-1 0 0,1 0 1 0 0,2-4 0 0 0,8-9-1073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07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3945 0 0,'0'-5'941'0'0,"0"-1"1"0"0,0 1-1 0 0,1 0 1 0 0,0-1-1 0 0,0 1 1 0 0,1 0-1 0 0,3-8 1 0 0,-3 8-427 0 0,0 1 0 0 0,1 0 0 0 0,-1 0 0 0 0,1 0 0 0 0,0 0 0 0 0,0 0 0 0 0,6-5 0 0 0,-4 5-411 0 0,1-1-1 0 0,0 1 0 0 0,0 1 1 0 0,0-1-1 0 0,0 1 1 0 0,0 0-1 0 0,1 0 0 0 0,-1 1 1 0 0,1 0-1 0 0,0 0 1 0 0,12-1-1 0 0,-11 2-229 0 0,0 0 1 0 0,0 0-1 0 0,0 1 0 0 0,1 0 0 0 0,-1 1 1 0 0,0 0-1 0 0,0 0 0 0 0,0 1 1 0 0,0-1-1 0 0,0 2 0 0 0,-1-1 1 0 0,1 1-1 0 0,-1 1 0 0 0,1-1 1 0 0,-1 1-1 0 0,0 0 0 0 0,-1 1 0 0 0,1 0 1 0 0,-1 0-1 0 0,0 0 0 0 0,0 1 1 0 0,8 10-1 0 0,-12-14 114 0 0,-1 0-1 0 0,1 0 1 0 0,-1 1 0 0 0,0-1-1 0 0,0 1 1 0 0,0-1 0 0 0,0 1-1 0 0,0 0 1 0 0,0-1 0 0 0,-1 1-1 0 0,0 0 1 0 0,1-1 0 0 0,-1 1-1 0 0,0 0 1 0 0,0 0 0 0 0,0-1-1 0 0,-1 1 1 0 0,1 0 0 0 0,-2 5-1 0 0,0-4 65 0 0,0 1-1 0 0,-1-1 0 0 0,1 0 1 0 0,-1 0-1 0 0,0 0 0 0 0,0 0 1 0 0,0 0-1 0 0,0 0 1 0 0,-1-1-1 0 0,-5 5 0 0 0,-3 1 187 0 0,-1 0 1 0 0,0-2-1 0 0,0 1 0 0 0,-1-1 0 0 0,0-1 1 0 0,-19 6-1 0 0,22-9-99 0 0,2 0 64 0 0,0 0-1 0 0,0-1 1 0 0,-1 0-1 0 0,-12 1 1 0 0,21-3 346 0 0,22 1-1042 0 0,-1 3 439 0 0,1 0 1 0 0,-1 2-1 0 0,0 0 1 0 0,0 1-1 0 0,-1 1 1 0 0,0 1-1 0 0,0 0 1 0 0,-1 2-1 0 0,0 0 1 0 0,-1 1-1 0 0,0 1 1 0 0,-1 0-1 0 0,-1 1 1 0 0,17 19-1 0 0,-28-28 49 0 0,0-1 0 0 0,-1 1-1 0 0,1 0 1 0 0,-1 1 0 0 0,0-1 0 0 0,0 0-1 0 0,-1 1 1 0 0,1 0 0 0 0,-1 0 0 0 0,0-1 0 0 0,-1 1-1 0 0,2 11 1 0 0,-3-14 35 0 0,0 0-1 0 0,0 0 1 0 0,-1 1 0 0 0,1-1 0 0 0,-1 0-1 0 0,0 0 1 0 0,0 0 0 0 0,0 0-1 0 0,0 0 1 0 0,0 0 0 0 0,-1-1-1 0 0,1 1 1 0 0,-1 0 0 0 0,0 0-1 0 0,0-1 1 0 0,0 0 0 0 0,0 1-1 0 0,0-1 1 0 0,0 0 0 0 0,-1 0 0 0 0,1 0-1 0 0,-1 0 1 0 0,1 0 0 0 0,-1-1-1 0 0,0 1 1 0 0,-4 1 0 0 0,-5 2 206 0 0,-1 0 0 0 0,-1-1 1 0 0,1 0-1 0 0,-1-1 0 0 0,0-1 1 0 0,1 0-1 0 0,-1-1 0 0 0,0 0 1 0 0,0-1-1 0 0,-24-3 1 0 0,4-2-555 0 0,0-1 0 0 0,0-1 1 0 0,-39-16-1 0 0,49 15 273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6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91 8450 0 0,'0'-1'32'0'0,"1"1"0"0"0,-1-1 0 0 0,0 0 0 0 0,0 1 0 0 0,0-1 0 0 0,0 0 0 0 0,1 1 0 0 0,-1-1 0 0 0,0 1 0 0 0,1-1 0 0 0,-1 0 0 0 0,0 1 0 0 0,1-1 0 0 0,-1 1 0 0 0,1-1 0 0 0,-1 1 1 0 0,0-1-1 0 0,1 1 0 0 0,0-1 0 0 0,-1 1 0 0 0,1 0 0 0 0,-1-1 0 0 0,1 1 0 0 0,-1 0 0 0 0,1-1 0 0 0,0 1 0 0 0,-1 0 0 0 0,1 0 0 0 0,0 0 0 0 0,-1-1 0 0 0,1 1 0 0 0,0 0 0 0 0,-1 0 0 0 0,1 0 0 0 0,0 0 0 0 0,-1 0 0 0 0,1 0 0 0 0,0 0 0 0 0,0 1 1 0 0,1-1-124 0 0,-1 0 1 0 0,0 0 0 0 0,0 0 0 0 0,0 1-1 0 0,0-1 1 0 0,0 0 0 0 0,1 1 0 0 0,-1-1-1 0 0,0 1 1 0 0,0-1 0 0 0,0 1 0 0 0,0-1-1 0 0,0 1 1 0 0,0 0 0 0 0,-1 0 0 0 0,1-1-1 0 0,0 1 1 0 0,0 0 0 0 0,0 0 0 0 0,-1 0-1 0 0,1 0 1 0 0,0 0 0 0 0,0 2 0 0 0,0 0 46 0 0,-1 0 0 0 0,1 0 1 0 0,-1 0-1 0 0,0 0 1 0 0,0 0-1 0 0,0 1 0 0 0,0-1 1 0 0,-1 0-1 0 0,1 0 1 0 0,-1 0-1 0 0,1 0 1 0 0,-1 0-1 0 0,0 0 0 0 0,-1 0 1 0 0,1-1-1 0 0,0 1 1 0 0,-1 0-1 0 0,0 0 0 0 0,1-1 1 0 0,-1 1-1 0 0,0-1 1 0 0,0 0-1 0 0,-1 0 0 0 0,1 1 1 0 0,-4 1-1 0 0,3-1 255 0 0,0-1 1 0 0,-1 1-1 0 0,0-1 0 0 0,1 0 0 0 0,-1 0 0 0 0,0 0 1 0 0,0-1-1 0 0,0 0 0 0 0,0 1 0 0 0,0-1 0 0 0,0-1 1 0 0,-1 1-1 0 0,1 0 0 0 0,0-1 0 0 0,0 0 0 0 0,0 0 1 0 0,-1 0-1 0 0,-5-2 0 0 0,7 1-82 0 0,1 0 1 0 0,0 0 0 0 0,0 0-1 0 0,0 0 1 0 0,0 0-1 0 0,0 0 1 0 0,0-1-1 0 0,0 1 1 0 0,0-1 0 0 0,1 0-1 0 0,-1 1 1 0 0,0-1-1 0 0,1 0 1 0 0,-1 0-1 0 0,1 0 1 0 0,0 0-1 0 0,0 0 1 0 0,0 0 0 0 0,0 0-1 0 0,0-1 1 0 0,0 1-1 0 0,1 0 1 0 0,-1-1-1 0 0,1 1 1 0 0,-1 0 0 0 0,1-1-1 0 0,0 1 1 0 0,0 0-1 0 0,0-1 1 0 0,0 1-1 0 0,0 0 1 0 0,2-5 0 0 0,-1-2-155 0 0,0 1 1 0 0,1 0 0 0 0,0-1 0 0 0,1 1 0 0 0,0 0-1 0 0,0 0 1 0 0,8-14 0 0 0,-9 19-87 0 0,0 0 1 0 0,0 0-1 0 0,0 0 0 0 0,0 1 0 0 0,1-1 1 0 0,-1 1-1 0 0,1-1 0 0 0,-1 1 0 0 0,1 0 1 0 0,0 0-1 0 0,0 0 0 0 0,0 0 0 0 0,0 0 1 0 0,0 1-1 0 0,0-1 0 0 0,1 1 0 0 0,-1 0 1 0 0,0 0-1 0 0,1 0 0 0 0,-1 1 0 0 0,1-1 1 0 0,-1 1-1 0 0,1 0 0 0 0,-1 0 0 0 0,1 0 1 0 0,-1 0-1 0 0,1 1 0 0 0,-1-1 0 0 0,1 1 1 0 0,-1 0-1 0 0,1 0 0 0 0,-1 0 0 0 0,0 0 1 0 0,0 1-1 0 0,1-1 0 0 0,-1 1 0 0 0,0 0 1 0 0,0 0-1 0 0,-1 0 0 0 0,1 0 0 0 0,0 1 1 0 0,-1-1-1 0 0,1 1 0 0 0,-1-1 0 0 0,3 5 1 0 0,21 42-1405 0 0,-25-45 1514 0 0,1 0 0 0 0,-1 0 0 0 0,0 0 0 0 0,0 0 0 0 0,0 0 1 0 0,-1 0-1 0 0,1 0 0 0 0,-1 0 0 0 0,0 0 0 0 0,0 0 0 0 0,-1 7 0 0 0,-1-9 65 0 0,1 0 1 0 0,0 1-1 0 0,0-1 0 0 0,-1 0 1 0 0,1 0-1 0 0,-1-1 0 0 0,0 1 0 0 0,1 0 1 0 0,-1 0-1 0 0,0-1 0 0 0,0 1 1 0 0,0-1-1 0 0,0 1 0 0 0,0-1 1 0 0,0 0-1 0 0,-1 0 0 0 0,1 0 1 0 0,-5 1-1 0 0,-45 10 226 0 0,33-11-243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7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15 7898 0 0,'-3'-15'2976'0'0,"-4"22"-6550"0"0,-217 184-697 0 0,69-65 6243 0 0,138-107-104 0 0,17-19-1780 0 0,1 0 0 0 0,-1 1-1 0 0,0-1 1 0 0,1 0 0 0 0,-1 0 0 0 0,0 0 0 0 0,1 0 0 0 0,-1 0 0 0 0,0 1 0 0 0,1-1 0 0 0,-1 0 0 0 0,0 0-1 0 0,1 0 1 0 0,-1 0 0 0 0,0 0 0 0 0,1 0 0 0 0,-1 0 0 0 0,0 0 0 0 0,1 0 0 0 0,-1 0 0 0 0,0 0 0 0 0,1-1-1 0 0,-1 1 1 0 0,0 0 0 0 0,1 0 0 0 0,-1 0 0 0 0,0 0 0 0 0,1 0 0 0 0,-1-1 0 0 0,0 1 0 0 0,0 0 0 0 0,1-1-1 0 0,45-20 2225 0 0,-44 20-2533 0 0,25-13 140 0 0,2 1 0 0 0,-1 1-1 0 0,2 1 1 0 0,39-8 0 0 0,-59 16-58 0 0,-1 2 0 0 0,0-1 1 0 0,1 1-1 0 0,-1 0 0 0 0,1 1 0 0 0,-1 0 0 0 0,1 1 1 0 0,-1 0-1 0 0,1 0 0 0 0,-1 1 0 0 0,0 0 0 0 0,0 1 0 0 0,1 0 1 0 0,-2 0-1 0 0,1 1 0 0 0,0 0 0 0 0,-1 1 0 0 0,12 7 1 0 0,-13-5 3 0 0,0 1 0 0 0,-1-1 0 0 0,0 1 0 0 0,0 0 0 0 0,0 1 0 0 0,-1-1 0 0 0,0 1 1 0 0,-1 0-1 0 0,0 1 0 0 0,-1-1 0 0 0,1 0 0 0 0,-2 1 0 0 0,1 0 0 0 0,-2 0 1 0 0,1 0-1 0 0,-1 0 0 0 0,-1 0 0 0 0,0 10 0 0 0,0-8 172 0 0,0-1 0 0 0,-1 1 1 0 0,-1-1-1 0 0,0 0 0 0 0,0 0 0 0 0,-1 0 1 0 0,0 0-1 0 0,-1 0 0 0 0,-1-1 0 0 0,1 1 0 0 0,-2-1 1 0 0,1 0-1 0 0,-1-1 0 0 0,-1 1 0 0 0,-12 13 0 0 0,6-11 211 0 0,-1-1 0 0 0,-1 0 0 0 0,1-2 0 0 0,-2 1-1 0 0,1-2 1 0 0,-1 0 0 0 0,0-1 0 0 0,-1 0-1 0 0,-17 4 1 0 0,23-8-170 0 0,-1 0 1 0 0,0-1-1 0 0,1 0 0 0 0,-1-1 1 0 0,0 0-1 0 0,0 0 1 0 0,1-2-1 0 0,-1 1 0 0 0,0-2 1 0 0,0 0-1 0 0,1 0 0 0 0,-1-1 1 0 0,1 0-1 0 0,-17-7 0 0 0,4-5-170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8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18204 0 0,'7'-8'41'0'0,"0"1"0"0"0,1 0 0 0 0,-1 0 0 0 0,1 0 0 0 0,1 1 0 0 0,-1 1 0 0 0,1-1 1 0 0,17-7-1 0 0,11-7-247 0 0,-5 0 82 0 0,18-12 333 0 0,1 2-1 0 0,69-29 0 0 0,-104 52-496 0 0,1 1-1 0 0,-1 1 1 0 0,1 0 0 0 0,0 2-1 0 0,0 0 1 0 0,1 0 0 0 0,-1 2-1 0 0,0 0 1 0 0,1 1 0 0 0,-1 1-1 0 0,0 1 1 0 0,24 4 0 0 0,-10 3-318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408 104 6833 0 0,'33'-33'2918'0'0,"-27"28"-2287"0"0,1-1-1 0 0,-1 0 1 0 0,0 0-1 0 0,-1-1 1 0 0,1 1-1 0 0,-1-1 1 0 0,-1-1-1 0 0,7-11 1 0 0,-11 18-104 0 0,-17 10-3559 0 0,-23 19 857 0 0,-59 53-1 0 0,64-51 1937 0 0,4-3 163 0 0,2 2 0 0 0,1 0 0 0 0,1 2 0 0 0,2 1 0 0 0,-41 66 0 0 0,50-69 119 0 0,2 0 1 0 0,1 0-1 0 0,1 1 0 0 0,1 1 1 0 0,2 0-1 0 0,1 0 0 0 0,-7 63 1 0 0,14-88-1 0 0,0 1 0 0 0,1-1 0 0 0,0 1 0 0 0,1-1 0 0 0,-1 0 0 0 0,1 1 0 0 0,0-1 0 0 0,1 1 0 0 0,-1-1 0 0 0,1 0 0 0 0,1 0 0 0 0,3 8 1 0 0,-4-11 45 0 0,0 0 0 0 0,1 0 0 0 0,-1 0 0 0 0,1-1 0 0 0,0 1 0 0 0,0 0 0 0 0,0-1 1 0 0,0 0-1 0 0,0 0 0 0 0,1 0 0 0 0,-1 0 0 0 0,0-1 0 0 0,1 1 0 0 0,0-1 0 0 0,-1 0 1 0 0,1 0-1 0 0,0 0 0 0 0,-1 0 0 0 0,1-1 0 0 0,0 1 0 0 0,7-1 0 0 0,3 0 209 0 0,0-1 0 0 0,0-1 0 0 0,0 0 0 0 0,0-1 0 0 0,0 0 0 0 0,0-1 0 0 0,-1-1 0 0 0,0 0 0 0 0,0-1 0 0 0,24-15 0 0 0,-30 18-210 0 0,0-1 0 0 0,-1-1 0 0 0,1 0 0 0 0,-1 0 0 0 0,-1 0 0 0 0,1 0 0 0 0,-1-1 0 0 0,1 0 0 0 0,-2 0 0 0 0,1 0 0 0 0,-1-1 0 0 0,0 0 0 0 0,0 0-1 0 0,-1 0 1 0 0,0 0 0 0 0,0 0 0 0 0,0-1 0 0 0,-1 1 0 0 0,0-1 0 0 0,-1 0 0 0 0,1-9 0 0 0,-2 13-104 0 0,-1 0-1 0 0,0-1 0 0 0,1 1 0 0 0,-1 0 0 0 0,-1-1 0 0 0,1 1 0 0 0,-1 0 1 0 0,0 0-1 0 0,0 0 0 0 0,0 0 0 0 0,0 1 0 0 0,0-1 0 0 0,-1 0 0 0 0,0 1 1 0 0,0 0-1 0 0,0-1 0 0 0,0 1 0 0 0,0 0 0 0 0,-1 1 0 0 0,1-1 1 0 0,-1 1-1 0 0,0-1 0 0 0,0 1 0 0 0,0 0 0 0 0,-7-2 0 0 0,3 1-119 0 0,0 0-1 0 0,0 0 0 0 0,-1 1 1 0 0,1 1-1 0 0,-1-1 0 0 0,1 1 0 0 0,-1 0 1 0 0,1 1-1 0 0,-1 0 0 0 0,0 1 1 0 0,1 0-1 0 0,-13 2 0 0 0,18-2 59 0 0,0 0 1 0 0,-1 0-1 0 0,1 0 0 0 0,1 1 0 0 0,-1-1 1 0 0,0 1-1 0 0,0 0 0 0 0,0-1 0 0 0,1 1 1 0 0,-1 1-1 0 0,1-1 0 0 0,0 0 0 0 0,-1 0 0 0 0,1 1 1 0 0,0-1-1 0 0,0 1 0 0 0,1 0 0 0 0,-1 0 1 0 0,0-1-1 0 0,1 1 0 0 0,0 0 0 0 0,0 0 0 0 0,0 1 1 0 0,0-1-1 0 0,0 0 0 0 0,1 0 0 0 0,-1 0 1 0 0,1 1-1 0 0,0-1 0 0 0,0 0 0 0 0,0 0 1 0 0,0 1-1 0 0,0-1 0 0 0,1 0 0 0 0,0 0 0 0 0,0 0 1 0 0,0 0-1 0 0,0 0 0 0 0,0 0 0 0 0,2 3 1 0 0,8 14-409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9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543 103 10586 0 0,'-4'-10'793'0'0,"-24"-42"1639"0"0,25 49-2370 0 0,1-1-1 0 0,0 1 1 0 0,-1-1 0 0 0,0 1 0 0 0,1 0 0 0 0,-1 0 0 0 0,-1 0 0 0 0,1 1-1 0 0,0-1 1 0 0,-7-3 0 0 0,7 5-157 0 0,0 0-1 0 0,0 0 1 0 0,0 1 0 0 0,-1 0-1 0 0,1-1 1 0 0,0 1-1 0 0,0 0 1 0 0,0 0 0 0 0,0 1-1 0 0,0-1 1 0 0,0 1 0 0 0,0-1-1 0 0,0 1 1 0 0,0 0-1 0 0,0 0 1 0 0,0 0 0 0 0,-4 3-1 0 0,-6 4-342 0 0,0 0 0 0 0,-16 13 0 0 0,13-9 132 0 0,-39 27-396 0 0,1 2-1 0 0,-49 51 1 0 0,90-79 717 0 0,0 0 0 0 0,1 1 0 0 0,0 1 0 0 0,1 0 0 0 0,1 1 0 0 0,1 0 0 0 0,0 0 0 0 0,1 1 0 0 0,0 0 0 0 0,2 0 0 0 0,0 1 0 0 0,-5 28 0 0 0,10-40 54 0 0,0-1 0 0 0,1 0 0 0 0,-1 1-1 0 0,1-1 1 0 0,1 1 0 0 0,-1-1 0 0 0,1 0 0 0 0,0 1 0 0 0,0-1-1 0 0,0 0 1 0 0,1 0 0 0 0,0 1 0 0 0,0-1 0 0 0,0-1 0 0 0,1 1 0 0 0,0 0-1 0 0,3 5 1 0 0,-2-6 61 0 0,1 0 0 0 0,-1 1 0 0 0,1-2 0 0 0,-1 1-1 0 0,1-1 1 0 0,0 1 0 0 0,0-1 0 0 0,1-1 0 0 0,-1 1 0 0 0,1-1-1 0 0,-1 0 1 0 0,1 0 0 0 0,0 0 0 0 0,0-1 0 0 0,7 1 0 0 0,7 0 119 0 0,-1-1-1 0 0,1-1 1 0 0,-1-1 0 0 0,0 0 0 0 0,1-2 0 0 0,-1 0 0 0 0,0-1-1 0 0,0-1 1 0 0,0-1 0 0 0,-1 0 0 0 0,32-17 0 0 0,-31 13-129 0 0,0-1 0 0 0,-1 0 0 0 0,0-1 0 0 0,-1-2 0 0 0,-1 1 1 0 0,0-2-1 0 0,0 0 0 0 0,-2-1 0 0 0,0 0 0 0 0,18-28 0 0 0,-28 38-83 0 0,-1-1 0 0 0,1 0 0 0 0,-1 1-1 0 0,0-2 1 0 0,0 1 0 0 0,-1 0 0 0 0,0 0 0 0 0,-1-1-1 0 0,1 1 1 0 0,-1-1 0 0 0,0-8 0 0 0,-2 12-75 0 0,1 0 0 0 0,-1 0 1 0 0,1 0-1 0 0,-1 0 1 0 0,0 0-1 0 0,0 1 0 0 0,-1-1 1 0 0,1 0-1 0 0,-1 1 0 0 0,0-1 1 0 0,0 1-1 0 0,0 0 1 0 0,0 0-1 0 0,-1-1 0 0 0,1 1 1 0 0,-1 1-1 0 0,0-1 1 0 0,0 0-1 0 0,0 1 0 0 0,0-1 1 0 0,0 1-1 0 0,-1 0 0 0 0,-3-2 1 0 0,-10-4-227 0 0,-1 1 1 0 0,0 0-1 0 0,0 1 0 0 0,0 1 1 0 0,-1 1-1 0 0,0 1 0 0 0,0 0 1 0 0,0 1-1 0 0,-21 1 0 0 0,39 1 160 0 0,10 7-1059 0 0,-9-6 1118 0 0,1-1-1 0 0,0 1 0 0 0,-1-1 1 0 0,1 1-1 0 0,0 0 1 0 0,0-1-1 0 0,-1 1 0 0 0,1-1 1 0 0,0 0-1 0 0,0 1 0 0 0,0-1 1 0 0,0 0-1 0 0,0 0 0 0 0,0 1 1 0 0,0-1-1 0 0,0 0 0 0 0,0 0 1 0 0,68 4-1993 0 0,-35-3 1598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9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17 10042 0 0,'0'0'128'0'0,"0"0"0"0"0,1 0-1 0 0,-1-1 1 0 0,1 1 0 0 0,-1 0 0 0 0,0-1 0 0 0,1 1-1 0 0,-1 0 1 0 0,0-1 0 0 0,0 1 0 0 0,1 0-1 0 0,-1-1 1 0 0,0 1 0 0 0,0-1 0 0 0,0 1 0 0 0,1 0-1 0 0,-1-1 1 0 0,0 1 0 0 0,0-1 0 0 0,0 1-1 0 0,0-1 1 0 0,0 1 0 0 0,0-1 0 0 0,0 1-1 0 0,0-1 1 0 0,0 1 0 0 0,0 0 0 0 0,0-1 0 0 0,0 0-1 0 0,-12-3 124 0 0,-23 7-1852 0 0,-2 9 798 0 0,0 1-1 0 0,-55 28 0 0 0,73-31 822 0 0,1 1 0 0 0,0 1-1 0 0,0 0 1 0 0,1 2 0 0 0,1-1-1 0 0,-19 22 1 0 0,30-30 7 0 0,2 0 0 0 0,-1 0-1 0 0,0 0 1 0 0,1 0 0 0 0,0 0 0 0 0,1 1-1 0 0,-1-1 1 0 0,1 1 0 0 0,0 0-1 0 0,0 0 1 0 0,0 0 0 0 0,1 0 0 0 0,0 0-1 0 0,1 0 1 0 0,-1 0 0 0 0,1 0 0 0 0,0 0-1 0 0,2 12 1 0 0,-1-13 62 0 0,0 0-1 0 0,1 0 1 0 0,0 1 0 0 0,0-1-1 0 0,1 0 1 0 0,-1-1 0 0 0,1 1-1 0 0,0 0 1 0 0,0-1 0 0 0,1 1-1 0 0,-1-1 1 0 0,1 0 0 0 0,0 0-1 0 0,0-1 1 0 0,0 1 0 0 0,1-1-1 0 0,-1 0 1 0 0,1 0 0 0 0,0 0-1 0 0,0-1 1 0 0,5 3 0 0 0,5 0 128 0 0,0-1 0 0 0,0 0-1 0 0,0-1 1 0 0,1-1 0 0 0,0 0 0 0 0,-1-1 0 0 0,1 0 0 0 0,0-2 0 0 0,-1 0 0 0 0,1 0 0 0 0,27-7 0 0 0,-10-1-54 0 0,0-1 1 0 0,0-1 0 0 0,-1-1-1 0 0,40-23 1 0 0,-56 27-101 0 0,-1-1 1 0 0,0-1-1 0 0,0-1 0 0 0,-1 0 0 0 0,0-1 1 0 0,20-21-1 0 0,-31 29-115 0 0,0 1 1 0 0,0-1-1 0 0,-1 1 1 0 0,1-1 0 0 0,-1 0-1 0 0,1 0 1 0 0,-1 0-1 0 0,0 0 1 0 0,-1-1-1 0 0,1 1 1 0 0,-1 0-1 0 0,0-1 1 0 0,0 1 0 0 0,0-1-1 0 0,-1 1 1 0 0,1-1-1 0 0,-1 1 1 0 0,0-1-1 0 0,-1 0 1 0 0,1 1-1 0 0,-1-1 1 0 0,0 1 0 0 0,0-1-1 0 0,0 1 1 0 0,0-1-1 0 0,-1 1 1 0 0,0 0-1 0 0,0 0 1 0 0,0 0-1 0 0,0 0 1 0 0,-4-4-1 0 0,0 1-50 0 0,0 0 0 0 0,0 1 0 0 0,0 0-1 0 0,-1 1 1 0 0,0-1 0 0 0,0 1-1 0 0,-1 1 1 0 0,1-1 0 0 0,-1 1-1 0 0,-15-5 1 0 0,10 4-92 0 0,0 1-1 0 0,-1 1 0 0 0,1 0 1 0 0,-1 1-1 0 0,0 0 1 0 0,-15 0-1 0 0,28 2 166 0 0,1 0 0 0 0,-1 0 0 0 0,0 0 0 0 0,0 0 0 0 0,1 0-1 0 0,-1-1 1 0 0,0 2 0 0 0,0-1 0 0 0,1 0 0 0 0,-1 0 0 0 0,0 0-1 0 0,1 0 1 0 0,-1 0 0 0 0,0 1 0 0 0,0-1 0 0 0,1 0 0 0 0,-1 0 0 0 0,0 1-1 0 0,1-1 1 0 0,-1 1 0 0 0,0-1 0 0 0,1 1 0 0 0,-1-1 0 0 0,1 1 0 0 0,-1-1-1 0 0,1 1 1 0 0,-1-1 0 0 0,1 1 0 0 0,-1-1 0 0 0,1 1 0 0 0,0 0 0 0 0,-1-1-1 0 0,1 1 1 0 0,0 0 0 0 0,0 0 0 0 0,-1-1 0 0 0,1 1 0 0 0,0 0-1 0 0,0 0 1 0 0,0 1-29 0 0,0-1-1 0 0,1 1 0 0 0,-1-1 1 0 0,1 0-1 0 0,-1 1 0 0 0,1-1 1 0 0,0 0-1 0 0,0 0 0 0 0,-1 1 1 0 0,1-1-1 0 0,0 0 0 0 0,0 0 1 0 0,0 0-1 0 0,0 0 0 0 0,0 0 1 0 0,0 0-1 0 0,1 0 0 0 0,-1 0 1 0 0,2 0-1 0 0,37 16-947 0 0,-12-7 464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0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522 34 15011 0 0,'-7'-4'-79'0'0,"-1"1"-1"0"0,1 0 1 0 0,-1 1 0 0 0,0-1-1 0 0,0 2 1 0 0,0-1 0 0 0,-1 1-1 0 0,1 0 1 0 0,0 1 0 0 0,0 0-1 0 0,-1 0 1 0 0,1 1 0 0 0,-12 2-1 0 0,-16 5-505 0 0,-59 19 0 0 0,82-23 658 0 0,-10 3-93 0 0,1 2 1 0 0,0 1 0 0 0,1 0-1 0 0,0 2 1 0 0,1 0 0 0 0,-23 18-1 0 0,35-23 37 0 0,0 0-1 0 0,0 1 1 0 0,0 0-1 0 0,1 0 0 0 0,0 1 1 0 0,-10 17-1 0 0,14-20 14 0 0,0 0 0 0 0,1 0-1 0 0,-1 0 1 0 0,1 0 0 0 0,1 0-1 0 0,-1 0 1 0 0,1 1 0 0 0,0-1-1 0 0,1 1 1 0 0,-1-1 0 0 0,1 1-1 0 0,1 9 1 0 0,0-10 23 0 0,0-1-1 0 0,0 1 1 0 0,1-1-1 0 0,0 1 1 0 0,0-1 0 0 0,0 0-1 0 0,0 1 1 0 0,1-1-1 0 0,0 0 1 0 0,0-1 0 0 0,0 1-1 0 0,1-1 1 0 0,0 1-1 0 0,5 5 1 0 0,-1-4 39 0 0,-1-1 1 0 0,1 0-1 0 0,-1 0 1 0 0,2 0-1 0 0,-1-1 0 0 0,0 0 1 0 0,1 0-1 0 0,11 2 1 0 0,-1-1 65 0 0,0-1 1 0 0,0-1 0 0 0,1 0 0 0 0,-1-2 0 0 0,1 0 0 0 0,-1-2 0 0 0,36-4-1 0 0,-33 1-14 0 0,-1-1-1 0 0,1-1 0 0 0,-1-1 0 0 0,-1 0 0 0 0,0-2 0 0 0,29-16 1 0 0,-39 19-28 0 0,0 0-1 0 0,-1-1 1 0 0,0 0 0 0 0,0 0 0 0 0,-1-1 0 0 0,0 0 0 0 0,0 0 0 0 0,-1-1 0 0 0,0 0 0 0 0,-1 0-1 0 0,0-1 1 0 0,0 0 0 0 0,-1 0 0 0 0,6-15 0 0 0,-9 18-111 0 0,-1 0-1 0 0,1-1 1 0 0,-2 1-1 0 0,1-1 1 0 0,-1 1 0 0 0,0-1-1 0 0,-1 1 1 0 0,1-1 0 0 0,-1 1-1 0 0,-1-1 1 0 0,0 1-1 0 0,0 0 1 0 0,0 0 0 0 0,-1 0-1 0 0,0 0 1 0 0,0 0-1 0 0,-1 0 1 0 0,0 1 0 0 0,0 0-1 0 0,0 0 1 0 0,-6-6-1 0 0,3 4-264 0 0,1 1-1 0 0,-1 0 0 0 0,-1 0 0 0 0,1 1 0 0 0,-1-1 0 0 0,0 2 0 0 0,0-1 0 0 0,-1 1 0 0 0,0 1 0 0 0,0 0 1 0 0,0 0-1 0 0,0 0 0 0 0,-1 1 0 0 0,1 1 0 0 0,-16-3 0 0 0,23 5 209 0 0,0 0 1 0 0,0 0-1 0 0,1 0 0 0 0,-1 0 1 0 0,0 0-1 0 0,0 0 0 0 0,1 1 1 0 0,-1-1-1 0 0,0 1 0 0 0,1-1 1 0 0,-1 1-1 0 0,0 0 0 0 0,1-1 1 0 0,-1 1-1 0 0,-1 1 0 0 0,-11 7-373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0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14 13563 0 0,'-7'-13'-279'0'0,"2"22"-2255"0"0,3 24-106 0 0,22 224 790 0 0,-3-61 2669 0 0,-12-66 5452 0 0,-2-158-4407 0 0,15-14-3354 0 0,-12 29 926 0 0,3-9-897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1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0 14619 0 0,'0'0'766'0'0,"0"6"-3447"0"0,1-1 2444 0 0,-1 1 0 0 0,0-1 1 0 0,-1 1-1 0 0,1-1 0 0 0,-1 1 0 0 0,0-1 0 0 0,0 0 0 0 0,-1 1 0 0 0,0-1 1 0 0,0 0-1 0 0,-4 8 0 0 0,1-3 140 0 0,-2 0 0 0 0,1-1 0 0 0,-1 0 0 0 0,0 0 1 0 0,-10 9-1 0 0,-7 3 179 0 0,-1 0 1 0 0,0-2 0 0 0,-33 19-1 0 0,-15 4 16 0 0,-94 65 3879 0 0,212-119-2063 0 0,-19 6-1615 0 0,-1-1-370 0 0,0 1-1 0 0,0 1 0 0 0,0 1 1 0 0,1 1-1 0 0,0 2 1 0 0,37 2-1 0 0,-50 0 36 0 0,0 1-1 0 0,-1 0 1 0 0,1 1-1 0 0,-1 0 1 0 0,0 1 0 0 0,0 1-1 0 0,0 0 1 0 0,0 0 0 0 0,-1 1-1 0 0,0 1 1 0 0,0 0 0 0 0,0 0-1 0 0,-1 1 1 0 0,17 17 0 0 0,9 16 69 0 0,-14-16-366 0 0,25 24-1 0 0,-39-43-433 0 0,-1 0 0 0 0,1 0 0 0 0,1 0 0 0 0,11 5 0 0 0,-2-3-1367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5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61 596 2665 0 0,'0'0'1781'0'0,"1"0"-1521"0"0,-1 0-1 0 0,1 0 1 0 0,-1 0-1 0 0,1 0 1 0 0,-1 0 0 0 0,1 0-1 0 0,0 0 1 0 0,-1 0-1 0 0,1 0 1 0 0,-1 0-1 0 0,1 0 1 0 0,-1 0-1 0 0,1 0 1 0 0,-1-1-1 0 0,1 1 1 0 0,0 0 0 0 0,-1 0-1 0 0,1-1 1 0 0,-1 1-1 0 0,0 0 1 0 0,1-1-1 0 0,-1 1 1 0 0,1-1-1 0 0,-1 1 1 0 0,1-1-1 0 0,14-11 209 0 0,0-2 0 0 0,-1 1 0 0 0,0-2 0 0 0,-2 0 0 0 0,20-29 0 0 0,-10 10-241 0 0,34-73 0 0 0,-49 87-206 0 0,0 0 0 0 0,-2 0 0 0 0,0-1 0 0 0,-1 0-1 0 0,-1 0 1 0 0,-1 0 0 0 0,-1 0 0 0 0,-1-1-1 0 0,-1 1 1 0 0,-1 0 0 0 0,-5-24 0 0 0,7 42-55 0 0,-1 0 0 0 0,0-1 1 0 0,1 1-1 0 0,-2 0 0 0 0,1-1 1 0 0,0 1-1 0 0,-1 0 0 0 0,1 0 0 0 0,-1 0 1 0 0,0 0-1 0 0,0 0 0 0 0,0 1 1 0 0,0-1-1 0 0,-1 1 0 0 0,1-1 1 0 0,-1 1-1 0 0,0 0 0 0 0,1 0 0 0 0,-5-3 1 0 0,4 4-36 0 0,-1 0 0 0 0,1 1 0 0 0,0-1 0 0 0,0 1 0 0 0,0-1 0 0 0,0 1 0 0 0,0 0 0 0 0,0 0 0 0 0,-1 0 0 0 0,1 1 0 0 0,0-1 0 0 0,0 1 0 0 0,0 0-1 0 0,0 0 1 0 0,0 0 0 0 0,0 0 0 0 0,0 0 0 0 0,1 1 0 0 0,-1-1 0 0 0,0 1 0 0 0,-3 3 0 0 0,-6 4-21 0 0,2 0 0 0 0,-1 0-1 0 0,1 1 1 0 0,0 1-1 0 0,1 0 1 0 0,1 0-1 0 0,-1 1 1 0 0,2 0 0 0 0,-11 21-1 0 0,6-6 20 0 0,0 1 0 0 0,2 0-1 0 0,-10 45 1 0 0,15-51 43 0 0,2 0 0 0 0,1 0 0 0 0,1 0 0 0 0,0 0 0 0 0,2 0 0 0 0,0 0 0 0 0,2 0 0 0 0,0 0-1 0 0,2 0 1 0 0,0-1 0 0 0,1 0 0 0 0,17 38 0 0 0,-16-45 47 0 0,0-1 0 0 0,0 1 0 0 0,1-1-1 0 0,1-1 1 0 0,0 1 0 0 0,1-1 0 0 0,1-1-1 0 0,-1 0 1 0 0,2-1 0 0 0,-1 0 0 0 0,1 0-1 0 0,1-1 1 0 0,0-1 0 0 0,0 0 0 0 0,1-1-1 0 0,0 0 1 0 0,0-1 0 0 0,0-1 0 0 0,18 4-1 0 0,-13-4 85 0 0,-1-2-1 0 0,1-1 0 0 0,0 0 1 0 0,0-1-1 0 0,0-2 0 0 0,-1 1 0 0 0,1-2 1 0 0,0-1-1 0 0,-1 0 0 0 0,1-1 0 0 0,-1-1 1 0 0,0-1-1 0 0,0 0 0 0 0,-1-1 0 0 0,30-18 1 0 0,-29 6 353 0 0,-18 18-513 0 0,1 1 0 0 0,-1-1 0 0 0,0 0 0 0 0,1 0 0 0 0,-1 1 0 0 0,0-1 1 0 0,0 0-1 0 0,0 0 0 0 0,1 1 0 0 0,-1-1 0 0 0,0 0 0 0 0,0 0 0 0 0,0 0 0 0 0,0 1 1 0 0,0-1-1 0 0,0 0 0 0 0,0 0 0 0 0,-1 0 0 0 0,1 1 0 0 0,0-1 0 0 0,0 0 0 0 0,-1 0 0 0 0,1 1 1 0 0,0-1-1 0 0,-1 0 0 0 0,1 0 0 0 0,-1 1 0 0 0,0-2 0 0 0,-3-1-790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1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50 10370 0 0,'-2'-9'678'0'0,"1"-32"638"0"0,17 67-3515 0 0,-7 11 978 0 0,9 32 1235 0 0,15 113 7025 0 0,-33-197-4168 0 0,2-67-2591 0 0,3 59-399 0 0,12-39-1 0 0,-14 54 60 0 0,0-1-1 0 0,1 1 1 0 0,0 0-1 0 0,0 1 1 0 0,1-1-1 0 0,0 1 1 0 0,11-13-1 0 0,-14 18 21 0 0,-1 1 0 0 0,0 0-1 0 0,1 0 1 0 0,-1-1 0 0 0,1 1-1 0 0,-1 0 1 0 0,1 0 0 0 0,0 1 0 0 0,-1-1-1 0 0,1 0 1 0 0,0 0 0 0 0,0 1-1 0 0,-1-1 1 0 0,1 1 0 0 0,0 0 0 0 0,0 0-1 0 0,0-1 1 0 0,0 1 0 0 0,-1 0-1 0 0,1 0 1 0 0,3 1 0 0 0,-2 0-54 0 0,0 0 1 0 0,1 0-1 0 0,-1 0 1 0 0,1 1-1 0 0,-1 0 1 0 0,0-1-1 0 0,0 1 1 0 0,0 0-1 0 0,0 1 1 0 0,3 2-1 0 0,5 6-176 0 0,-1 0-1 0 0,-1 0 1 0 0,0 1-1 0 0,9 15 1 0 0,-12-17 275 0 0,0 0 0 0 0,0 0 0 0 0,-1 0 0 0 0,-1 0 0 0 0,1 1 0 0 0,-2 0 0 0 0,0 0 0 0 0,0 0 0 0 0,-1 0 0 0 0,2 15 2932 0 0,-5-27-2852 0 0,1-1-1 0 0,-1 0 1 0 0,1 0-1 0 0,0 0 1 0 0,0 0 0 0 0,0 0-1 0 0,0 0 1 0 0,0 0-1 0 0,0 0 1 0 0,2-3-1 0 0,-2 4 5 0 0,2-10-40 0 0,0 1 0 0 0,0-1 0 0 0,1 1 0 0 0,1 0 0 0 0,0 0 0 0 0,0 0 0 0 0,1 1 0 0 0,10-16 0 0 0,-3 6-28 0 0,-9 12-54 0 0,1 1 1 0 0,0 0-1 0 0,0 0 1 0 0,0 0 0 0 0,1 1-1 0 0,0-1 1 0 0,8-6 0 0 0,-12 11-35 0 0,1 0 0 0 0,0 0 0 0 0,-1 0 0 0 0,1 0 0 0 0,0 0 0 0 0,0 0 1 0 0,0 0-1 0 0,0 1 0 0 0,-1-1 0 0 0,1 1 0 0 0,0-1 0 0 0,0 1 0 0 0,0 0 0 0 0,0 0 0 0 0,0-1 1 0 0,0 2-1 0 0,0-1 0 0 0,0 0 0 0 0,0 0 0 0 0,0 1 0 0 0,0-1 0 0 0,0 1 0 0 0,0-1 0 0 0,0 1 1 0 0,0 0-1 0 0,-1 0 0 0 0,1 0 0 0 0,0 0 0 0 0,-1 0 0 0 0,1 0 0 0 0,3 3 0 0 0,6 8-71 0 0,1 0-1 0 0,-1 1 1 0 0,-1 1 0 0 0,0-1-1 0 0,-1 2 1 0 0,0-1-1 0 0,9 25 1 0 0,-8-19-59 0 0,0 0 0 0 0,2 0 0 0 0,20 25 0 0 0,-15-30-217 0 0,-10-10 380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2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9714 0 0,'0'0'2337'0'0,"0"0"-2230"0"0,0-1 1 0 0,0 1-1 0 0,0-1 1 0 0,0 1 0 0 0,0-1-1 0 0,0 1 1 0 0,0-1 0 0 0,0 1-1 0 0,1-1 1 0 0,-1 1 0 0 0,0-1-1 0 0,0 1 1 0 0,0 0-1 0 0,1-1 1 0 0,-1 1 0 0 0,0-1-1 0 0,0 1 1 0 0,1-1 0 0 0,-1 1-1 0 0,0 0 1 0 0,1-1 0 0 0,-1 1-1 0 0,0 0 1 0 0,1-1-1 0 0,-1 1 1 0 0,1 0 0 0 0,-1-1-1 0 0,1 1 1 0 0,-1 0 0 0 0,1 0-1 0 0,9-7-59 0 0,0 2 0 0 0,0-1-1 0 0,1 2 1 0 0,-1-1 0 0 0,1 1 0 0 0,0 1-1 0 0,0 0 1 0 0,15-2 0 0 0,-19 4-95 0 0,53-7-110 0 0,-55 8 72 0 0,0-1 0 0 0,1 1 0 0 0,-1 1 1 0 0,0-1-1 0 0,0 1 0 0 0,0 0 0 0 0,0 0 0 0 0,0 0 0 0 0,6 3 0 0 0,-10-4-1 0 0,0 1 0 0 0,0 0 0 0 0,-1-1 0 0 0,1 1 0 0 0,0 0 0 0 0,0 0 0 0 0,0 0 0 0 0,-1 0 0 0 0,1 0 0 0 0,-1 0 0 0 0,1 0 0 0 0,-1 0 0 0 0,1 0 0 0 0,-1 0 0 0 0,1 0 0 0 0,-1 0 0 0 0,0 0 0 0 0,1 0 0 0 0,-1 0 0 0 0,0 1 0 0 0,0-1 0 0 0,0 0 0 0 0,0 0 0 0 0,0 0 0 0 0,0 0 0 0 0,0 0 0 0 0,-1 1 0 0 0,1-1 0 0 0,0 0 0 0 0,-1 0 0 0 0,1 0 0 0 0,-1 0 0 0 0,1 0 0 0 0,-1 0 0 0 0,1 0 0 0 0,-1 0 0 0 0,-1 1 0 0 0,-30 45-1369 0 0,24-37 1248 0 0,-28 41 0 0 0,-50 90-1 0 0,85-140 257 0 0,1 0-1 0 0,-1-1 0 0 0,0 1 0 0 0,1 0 1 0 0,-1 0-1 0 0,1 0 0 0 0,-1 0 0 0 0,1 0 1 0 0,-1 1-1 0 0,1-1 0 0 0,0 0 1 0 0,0 0-1 0 0,0 0 0 0 0,-1 0 0 0 0,1 0 1 0 0,0 0-1 0 0,0 1 0 0 0,0-1 0 0 0,1 0 1 0 0,-1 0-1 0 0,0 0 0 0 0,0 0 0 0 0,1 0 1 0 0,-1 0-1 0 0,0 0 0 0 0,1 0 0 0 0,-1 0 1 0 0,1 0-1 0 0,-1 0 0 0 0,1 0 1 0 0,0 0-1 0 0,-1 0 0 0 0,1 0 0 0 0,0 0 1 0 0,0-1-1 0 0,0 1 0 0 0,0 0 0 0 0,-1 0 1 0 0,1-1-1 0 0,0 1 0 0 0,0-1 0 0 0,0 1 1 0 0,0-1-1 0 0,0 1 0 0 0,1-1 0 0 0,-1 0 1 0 0,2 1-1 0 0,7 1 414 0 0,0-1 0 0 0,0 0-1 0 0,0-1 1 0 0,17-1 0 0 0,-8 0-243 0 0,95-5 778 0 0,-78 2-1031 0 0,0 2 0 0 0,0 1 0 0 0,51 7 0 0 0,-82-6-157 0 0,-1 1-1 0 0,1 0 1 0 0,-1 0 0 0 0,0 1 0 0 0,1-1 0 0 0,-1 1 0 0 0,0 0 0 0 0,0 0 0 0 0,0 0 0 0 0,0 1 0 0 0,5 4 0 0 0,2 3 114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3.3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 0 4337 0 0,'0'0'1255'0'0,"-2"3"-471"0"0,-25 37-1214 0 0,2 2 1 0 0,-35 77-1 0 0,-27 101-1250 0 0,68-170 1611 0 0,-1 1 831 0 0,2 1 0 0 0,3 1 1 0 0,-18 106-1 0 0,34-153-385 0 0,1-5-51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3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8 19268 0 0,'0'-1'-156'0'0,"0"1"-1"0"0,-1-1 1 0 0,1 1 0 0 0,0-1-1 0 0,0 1 1 0 0,-1 0 0 0 0,1-1-1 0 0,0 1 1 0 0,-1 0 0 0 0,1-1-1 0 0,0 1 1 0 0,-1 0-1 0 0,1-1 1 0 0,-1 1 0 0 0,1 0-1 0 0,0 0 1 0 0,-1-1 0 0 0,1 1-1 0 0,-1 0 1 0 0,1 0 0 0 0,-1 0-1 0 0,1 0 1 0 0,-1 0-1 0 0,1 0 1 0 0,0 0 0 0 0,-1 0-1 0 0,1 0 1 0 0,-1 0 0 0 0,1 0-1 0 0,-1 0 1 0 0,0 0 0 0 0,-16 5-149 0 0,13-4-28 0 0,-17 6-325 0 0,0 0 1 0 0,0 2-1 0 0,0 0 0 0 0,-36 24 1 0 0,36-19 676 0 0,1 2 0 0 0,0 0 0 0 0,1 2 0 0 0,1 0 1 0 0,0 1-1 0 0,-25 39 3663 0 0,43-57-3536 0 0,13-14 1445 0 0,32-29-1767 0 0,-16 14 368 0 0,-1 1-208 0 0,-8 7-9 0 0,0 1 0 0 0,2 1 0 0 0,0 1-1 0 0,43-26 1 0 0,-64 42-77 0 0,0 1-1 0 0,0 0 0 0 0,0-1 1 0 0,0 1-1 0 0,0 0 0 0 0,0 0 1 0 0,1 0-1 0 0,-1 0 1 0 0,0 0-1 0 0,0 0 0 0 0,0 0 1 0 0,1 0-1 0 0,-1 0 0 0 0,0 1 1 0 0,0-1-1 0 0,0 0 0 0 0,0 1 1 0 0,0-1-1 0 0,0 1 0 0 0,0-1 1 0 0,0 1-1 0 0,0 0 1 0 0,0-1-1 0 0,0 1 0 0 0,0 0 1 0 0,0 0-1 0 0,0 0 0 0 0,-1-1 1 0 0,1 1-1 0 0,0 0 0 0 0,0 0 1 0 0,-1 0-1 0 0,1 0 0 0 0,-1 0 1 0 0,1 0-1 0 0,-1 1 1 0 0,1-1-1 0 0,-1 0 0 0 0,0 2 1 0 0,5 8-556 0 0,-1 1 1 0 0,4 24 0 0 0,-4-21 664 0 0,19 64-65 0 0,4-2 1 0 0,58 119 0 0 0,-64-154-134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15531 0 0,'-3'5'-5172'0'0,"-1"14"3325"0"0,-2 28 1529 0 0,6-42-13 0 0,-20 200 147 0 0,-13 97 748 0 0,31-297-2302 0 0,0 4 8957 0 0,3-8-7089 0 0,-1-1 0 0 0,0 0 0 0 0,1 0 0 0 0,-1 0-1 0 0,0 0 1 0 0,1 0 0 0 0,-1 1 0 0 0,0-1 0 0 0,1 0 0 0 0,-1 0 0 0 0,0 0-1 0 0,1 0 1 0 0,-1 0 0 0 0,1 0 0 0 0,-1 0 0 0 0,0 0 0 0 0,1-1 0 0 0,-1 1-1 0 0,0 0 1 0 0,1 0 0 0 0,-1 0 0 0 0,0 0 0 0 0,1 0 0 0 0,-1 0 0 0 0,0-1-1 0 0,0 1 1 0 0,1 0 0 0 0,-1 0 0 0 0,0-1 0 0 0,1 1 0 0 0,-1 0 0 0 0,0 0 0 0 0,0-1-1 0 0,1 1 1 0 0,11-7-271 0 0,1 0-1 0 0,0 1 1 0 0,0 1-1 0 0,1 1 1 0 0,-1 0 0 0 0,1 0-1 0 0,0 1 1 0 0,0 1-1 0 0,1 0 1 0 0,-1 1-1 0 0,0 1 1 0 0,29 2-1 0 0,-2 4-914 0 0,-1 1 0 0 0,0 2 0 0 0,55 19-1 0 0,-73-20-562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4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98 111 16227 0 0,'4'-111'-33'0'0,"-9"116"-1746"0"0,-4 6 1175 0 0,0 0 1 0 0,0 0-1 0 0,1 1 0 0 0,-7 15 0 0 0,7-14 556 0 0,1 1 0 0 0,1 0 0 0 0,0 1 0 0 0,1-1 0 0 0,1 1 0 0 0,0 0 0 0 0,-2 19 0 0 0,6-32 84 0 0,0 0 0 0 0,0 0 1 0 0,0 0-1 0 0,0-1 1 0 0,0 1-1 0 0,0 0 0 0 0,0 0 1 0 0,0 0-1 0 0,1-1 0 0 0,-1 1 1 0 0,1 0-1 0 0,-1-1 0 0 0,1 1 1 0 0,0 0-1 0 0,0-1 1 0 0,-1 1-1 0 0,1-1 0 0 0,0 1 1 0 0,2 1-1 0 0,-2-2 27 0 0,0 0 0 0 0,1-1 0 0 0,-1 1 0 0 0,0-1 1 0 0,0 1-1 0 0,1-1 0 0 0,-1 1 0 0 0,0-1 0 0 0,1 0 0 0 0,-1 1 0 0 0,0-1 0 0 0,1 0 0 0 0,-1 0 1 0 0,0 0-1 0 0,1 0 0 0 0,-1 0 0 0 0,0-1 0 0 0,1 1 0 0 0,1-1 0 0 0,2 0 62 0 0,1-1 0 0 0,-1 0-1 0 0,0-1 1 0 0,-1 1 0 0 0,1-1-1 0 0,0 0 1 0 0,-1 0 0 0 0,1 0 0 0 0,-1-1-1 0 0,0 0 1 0 0,4-4 0 0 0,-2 2-54 0 0,-2 0 0 0 0,1 0 0 0 0,-1 0 1 0 0,0-1-1 0 0,0 0 0 0 0,0 0 0 0 0,-1 0 1 0 0,-1 0-1 0 0,1 0 0 0 0,-1 0 0 0 0,2-13 1 0 0,-4 20 192 0 0,2 4-3381 0 0,6 11 3096 0 0,1-1 1 0 0,0 0-1 0 0,1-1 1 0 0,1 0-1 0 0,-1-1 1 0 0,20 17-1 0 0,-24-23-150 0 0,1-1 0 0 0,-1 0 0 0 0,1-1-1 0 0,0 1 1 0 0,0-2 0 0 0,1 1 0 0 0,-1-1 0 0 0,1 0-1 0 0,0 0 1 0 0,0-1 0 0 0,0 0 0 0 0,0 0-1 0 0,0-1 1 0 0,0 0 0 0 0,13 0 0 0 0,-8-2-1228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5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16 155 7314 0 0,'-2'-9'2237'0'0,"0"0"1"0"0,0 0-1 0 0,0-17 0 0 0,2 25-1635 0 0,0 7-4608 0 0,-6 55 3131 0 0,5-34 3195 0 0,9-30-854 0 0,3-7-1398 0 0,0-1 0 0 0,-1 0 0 0 0,0-1 0 0 0,-1 1 0 0 0,0-2 0 0 0,-1 0 0 0 0,7-13 0 0 0,25-35-137 0 0,-39 59 34 0 0,0 0 0 0 0,0 1 0 0 0,0-1 0 0 0,1 0-1 0 0,-1 0 1 0 0,1 1 0 0 0,-1-1 0 0 0,1 1 0 0 0,0 0 0 0 0,0-1 0 0 0,-1 1 0 0 0,1 0 0 0 0,0 0 0 0 0,4-2 0 0 0,-4 4-29 0 0,-1-1 1 0 0,0 0-1 0 0,0 1 1 0 0,1-1-1 0 0,-1 1 0 0 0,0 0 1 0 0,0-1-1 0 0,0 1 1 0 0,0 0-1 0 0,1 0 0 0 0,-1 0 1 0 0,0 0-1 0 0,-1 0 1 0 0,1 0-1 0 0,0 0 1 0 0,0 0-1 0 0,0 0 0 0 0,-1 0 1 0 0,1 0-1 0 0,0 0 1 0 0,-1 1-1 0 0,1-1 0 0 0,-1 0 1 0 0,1 0-1 0 0,-1 3 1 0 0,12 24-587 0 0,-4-7 561 0 0,1-2 0 0 0,0 1 0 0 0,15 21 1 0 0,-20-36 91 0 0,0 1 0 0 0,0-1 0 0 0,1 0 1 0 0,-1-1-1 0 0,1 1 0 0 0,0-1 0 0 0,1 0 1 0 0,-1 0-1 0 0,1 0 0 0 0,-1-1 0 0 0,1 0 1 0 0,0 0-1 0 0,0-1 0 0 0,12 4 0 0 0,21 2-804 0 0,-22-5 159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 11803 0 0,'-3'3'-33'0'0,"1"0"0"0"0,0 0 0 0 0,0 1 0 0 0,1-1 0 0 0,-1 1 0 0 0,1-1 0 0 0,-1 1 0 0 0,1 0 0 0 0,0-1 0 0 0,1 1 0 0 0,-1 0 0 0 0,0 6 0 0 0,0 50-1331 0 0,1-55 1324 0 0,5 47-187 0 0,3 0 0 0 0,1 0 1 0 0,28 83-1 0 0,-13-47 759 0 0,-18-71-320 0 0,2 15 3688 0 0,-13-36-2924 0 0,-7-7-926 0 0,0 0 0 0 0,-1 1 0 0 0,0 0 1 0 0,-1 1-1 0 0,-20-11 0 0 0,27 17-115 0 0,0 0 0 0 0,-1 1-1 0 0,0-1 1 0 0,0 2 0 0 0,1-1 0 0 0,-1 1 0 0 0,0 0 0 0 0,0 0 0 0 0,0 1 0 0 0,0 0 0 0 0,0 1 0 0 0,0 0-1 0 0,-15 3 1 0 0,8 0 30 0 0,1 0 0 0 0,-1 2 0 0 0,-15 7 0 0 0,24-10 45 0 0,0 0 1 0 0,0 0-1 0 0,1 1 1 0 0,0 0 0 0 0,0 0-1 0 0,0 0 1 0 0,0 0 0 0 0,0 1-1 0 0,1 0 1 0 0,-4 5-1 0 0,7-8-4 0 0,1-1 0 0 0,-1 0 0 0 0,1 0 0 0 0,-1 1 0 0 0,1-1 0 0 0,0 0 0 0 0,-1 1 0 0 0,1-1 0 0 0,0 1 0 0 0,0-1 0 0 0,0 0 0 0 0,0 1 0 0 0,0-1 0 0 0,1 0 1 0 0,-1 1-1 0 0,0-1 0 0 0,1 0 0 0 0,-1 1 0 0 0,1-1 0 0 0,-1 0 0 0 0,1 0 0 0 0,-1 1 0 0 0,1-1 0 0 0,0 0 0 0 0,0 0 0 0 0,0 0 0 0 0,-1 0 0 0 0,1 0 0 0 0,0 0 0 0 0,0 0 0 0 0,0 0 0 0 0,1 0 0 0 0,-1-1 0 0 0,0 1 0 0 0,2 0 0 0 0,4 5 27 0 0,2-1 1 0 0,-1-1-1 0 0,14 6 1 0 0,-22-10-34 0 0,26 9-31 0 0,0-1 0 0 0,1-2 0 0 0,-1-1 0 0 0,1-1 0 0 0,39 1 0 0 0,-50-4 26 0 0,23 2 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6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12299 0 0,'0'0'1588'0'0,"4"4"-4877"0"0,1 3 3198 0 0,-1 0 0 0 0,0 1 0 0 0,0-1 1 0 0,-1 1-1 0 0,1 0 0 0 0,-2 0 0 0 0,1 0 0 0 0,-1 0 0 0 0,0 0 0 0 0,1 17 0 0 0,1 94 910 0 0,-4-93-454 0 0,-2-3 259 0 0,-4-15-283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6.4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16508 0 0,'0'0'516'0'0,"1"9"-3210"0"0,0-3 2643 0 0,0 0 1 0 0,1 0 0 0 0,0 0-1 0 0,0-1 1 0 0,0 1 0 0 0,1-1-1 0 0,0 0 1 0 0,0 0-1 0 0,0 0 1 0 0,1 0 0 0 0,0 0-1 0 0,-1 0 1 0 0,2-1 0 0 0,-1 0-1 0 0,0 0 1 0 0,1 0 0 0 0,0-1-1 0 0,0 1 1 0 0,0-1 0 0 0,6 3-1 0 0,47 25-1150 0 0,-37-22 941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6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35 4969 0 0,'0'0'1466'0'0,"2"-8"-1148"0"0,-1 8-353 0 0,0 1 0 0 0,0 0 0 0 0,0-1 0 0 0,0 1-1 0 0,0 0 1 0 0,0 0 0 0 0,0 0 0 0 0,-1-1 0 0 0,1 1-1 0 0,0 0 1 0 0,0 0 0 0 0,-1 0 0 0 0,1 0 0 0 0,-1 0-1 0 0,1 0 1 0 0,-1 0 0 0 0,1 1 0 0 0,-1-1 0 0 0,0 0-1 0 0,1 0 1 0 0,-1 0 0 0 0,0 0 0 0 0,0 0-1 0 0,0 1 1 0 0,0-1 0 0 0,0 0 0 0 0,0 2 0 0 0,0 26 102 0 0,0-27-51 0 0,-1 0 1 0 0,1 0-1 0 0,-1 0 1 0 0,1 0 0 0 0,-1 0-1 0 0,0 0 1 0 0,1 0 0 0 0,-1 0-1 0 0,0 0 1 0 0,0-1-1 0 0,-1 1 1 0 0,1 0 0 0 0,0-1-1 0 0,-1 1 1 0 0,1 0-1 0 0,-3 1 1 0 0,-26 18 457 0 0,25-18-352 0 0,3-2-24 0 0,0 0-1 0 0,0 1 1 0 0,0-1-1 0 0,-1 0 1 0 0,1 0-1 0 0,0 0 0 0 0,-1-1 1 0 0,1 1-1 0 0,-1 0 1 0 0,1-1-1 0 0,-1 0 0 0 0,1 0 1 0 0,-1 1-1 0 0,1-1 1 0 0,-1-1-1 0 0,1 1 1 0 0,-1 0-1 0 0,1-1 0 0 0,-1 1 1 0 0,1-1-1 0 0,0 0 1 0 0,-1 0-1 0 0,1 0 1 0 0,0 0-1 0 0,-3-1 0 0 0,4 1-36 0 0,-1-1-1 0 0,1 0 1 0 0,0 1-1 0 0,-1-1 0 0 0,1 0 1 0 0,0 1-1 0 0,0-1 1 0 0,0 0-1 0 0,0 0 1 0 0,1 0-1 0 0,-1 0 0 0 0,0 0 1 0 0,1 0-1 0 0,0 0 1 0 0,-1 0-1 0 0,1 0 0 0 0,0 0 1 0 0,0 0-1 0 0,0 0 1 0 0,0 0-1 0 0,0 0 1 0 0,1 0-1 0 0,-1 0 0 0 0,0 0 1 0 0,1 0-1 0 0,0 0 1 0 0,-1 0-1 0 0,1 0 0 0 0,0 0 1 0 0,0 0-1 0 0,2-2 1 0 0,1-2-117 0 0,0 0 0 0 0,0 1 1 0 0,0-1-1 0 0,1 1 0 0 0,0 0 0 0 0,0 0 1 0 0,0 0-1 0 0,1 1 0 0 0,0 0 1 0 0,0 0-1 0 0,0 0 0 0 0,0 1 0 0 0,7-3 1 0 0,-9 4-12 0 0,0 0 0 0 0,1 0 0 0 0,-1 1 0 0 0,1-1 0 0 0,-1 1 0 0 0,1 0 0 0 0,-1 0 0 0 0,1 1 0 0 0,0 0 0 0 0,-1-1 0 0 0,1 2 0 0 0,0-1 0 0 0,-1 0 0 0 0,1 1 0 0 0,-1 0 0 0 0,1 0 0 0 0,-1 0 0 0 0,1 1 0 0 0,-1-1 0 0 0,7 4 0 0 0,-10-4 45 0 0,-1-1 0 0 0,1 1 0 0 0,-1 0 1 0 0,1-1-1 0 0,-1 1 0 0 0,1-1 1 0 0,-1 1-1 0 0,1 0 0 0 0,-1-1 0 0 0,0 1 1 0 0,1 0-1 0 0,-1 0 0 0 0,0-1 1 0 0,0 1-1 0 0,0 0 0 0 0,1 0 1 0 0,-1 0-1 0 0,0-1 0 0 0,0 1 0 0 0,0 0 1 0 0,0 0-1 0 0,0 0 0 0 0,0-1 1 0 0,-1 1-1 0 0,1 0 0 0 0,0 0 0 0 0,0-1 1 0 0,0 1-1 0 0,-1 0 0 0 0,1 0 1 0 0,0-1-1 0 0,-1 1 0 0 0,1 0 0 0 0,-1-1 1 0 0,1 1-1 0 0,-1 0 0 0 0,1-1 1 0 0,-1 1-1 0 0,1-1 0 0 0,-1 1 1 0 0,0-1-1 0 0,1 1 0 0 0,-2 0 0 0 0,-28 21 235 0 0,9-10 41 0 0,-1-2 0 0 0,-25 8 0 0 0,42-16-203 0 0,-1 0-1 0 0,1 0 0 0 0,-1-1 1 0 0,1 0-1 0 0,-1 0 1 0 0,0 0-1 0 0,1-1 1 0 0,-1 0-1 0 0,0 0 1 0 0,1 0-1 0 0,-1-1 1 0 0,0 0-1 0 0,1 0 1 0 0,-1 0-1 0 0,-5-3 0 0 0,9 4-134 0 0,1-1-1 0 0,-1 0 0 0 0,0 0 0 0 0,1-1 0 0 0,-1 1 1 0 0,1 0-1 0 0,-1-1 0 0 0,1 1 0 0 0,-1 0 0 0 0,1-1 1 0 0,0 0-1 0 0,0 1 0 0 0,0-1 0 0 0,0 0 0 0 0,0 1 1 0 0,-1-5-1 0 0,0-3 37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6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77 15499 0 0,'0'0'933'0'0,"-1"8"-3178"0"0,-2 8 1855 0 0,0 1-1 0 0,0 31 1 0 0,3-32 478 0 0,-1 1 0 0 0,-1 0-1 0 0,-1-1 1 0 0,-4 20 0 0 0,5-31 2098 0 0,2-8-792 0 0,7-18-288 0 0,10-34-758 0 0,-2 4-328 0 0,-9 31-48 0 0,0 1 0 0 0,0 0 0 0 0,2 0 0 0 0,0 0 0 0 0,16-23 0 0 0,-24 41-61 0 0,0 1 0 0 0,1 0 0 0 0,-1-1 0 0 0,0 1 0 0 0,1 0 0 0 0,-1-1-1 0 0,1 1 1 0 0,-1 0 0 0 0,1 0 0 0 0,-1 0 0 0 0,0-1 0 0 0,1 1 0 0 0,-1 0 0 0 0,1 0 0 0 0,-1 0-1 0 0,1 0 1 0 0,-1 0 0 0 0,1 0 0 0 0,-1 0 0 0 0,1 0 0 0 0,-1 0 0 0 0,1 0 0 0 0,-1 0 0 0 0,1 0-1 0 0,-1 0 1 0 0,1 0 0 0 0,-1 1 0 0 0,1-1 0 0 0,-1 0 0 0 0,0 0 0 0 0,1 0 0 0 0,-1 1 0 0 0,1-1-1 0 0,0 1 1 0 0,13 10 239 0 0,-13-9-384 0 0,10 9 73 0 0,0 0-1 0 0,-1 1 1 0 0,-1 0-1 0 0,12 20 1 0 0,11 13 205 0 0,-17-26-146 0 0,1 0 0 0 0,1-1 0 0 0,0-1 0 0 0,2 0 0 0 0,0-2-1 0 0,1 0 1 0 0,0-1 0 0 0,28 15 0 0 0,-19-17-111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7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59 9338 0 0,'1'0'84'0'0,"0"-1"0"0"0,-1 1 0 0 0,1-1 0 0 0,0 1 0 0 0,0-1 1 0 0,0 0-1 0 0,0 1 0 0 0,-1-1 0 0 0,1 0 0 0 0,0 1 0 0 0,-1-1 0 0 0,1 0 0 0 0,0 0 0 0 0,-1 0 0 0 0,1 1 0 0 0,-1-1 0 0 0,1 0 1 0 0,-1 0-1 0 0,0 0 0 0 0,1 0 0 0 0,-1 0 0 0 0,0 0 0 0 0,0 0 0 0 0,0 0 0 0 0,1 0 0 0 0,-1 0 0 0 0,0 0 0 0 0,0 0 1 0 0,0 0-1 0 0,-1 0 0 0 0,1 0 0 0 0,0 0 0 0 0,0 0 0 0 0,-1 0 0 0 0,1 0 0 0 0,0 0 0 0 0,-1 0 0 0 0,1 0 0 0 0,-1 0 0 0 0,1 1 1 0 0,-1-1-1 0 0,1 0 0 0 0,-2-1 0 0 0,0 0 6 0 0,0 0 0 0 0,-1 0-1 0 0,1 0 1 0 0,0 0 0 0 0,-1 1 0 0 0,1-1 0 0 0,-1 1 0 0 0,0 0 0 0 0,1 0-1 0 0,-1 0 1 0 0,0 0 0 0 0,0 0 0 0 0,0 0 0 0 0,-3 0 0 0 0,0 1-176 0 0,1 0 0 0 0,-1 0 0 0 0,0 1 0 0 0,1 0 1 0 0,-1-1-1 0 0,1 2 0 0 0,0-1 0 0 0,-1 1 0 0 0,1 0 1 0 0,0 0-1 0 0,0 0 0 0 0,0 1 0 0 0,0 0 0 0 0,0 0 1 0 0,1 0-1 0 0,-1 0 0 0 0,1 1 0 0 0,0-1 0 0 0,0 1 0 0 0,0 1 1 0 0,1-1-1 0 0,-1 0 0 0 0,1 1 0 0 0,0 0 0 0 0,0-1 1 0 0,-3 8-1 0 0,3-4 107 0 0,0 0 0 0 0,0 0 0 0 0,0 0 0 0 0,1 0 0 0 0,1 0 1 0 0,-1 1-1 0 0,1-1 0 0 0,1 0 0 0 0,-1 1 0 0 0,1-1 0 0 0,1 1 0 0 0,0-1 0 0 0,0 0 1 0 0,0 0-1 0 0,1 1 0 0 0,6 14 0 0 0,-5-14 36 0 0,1-1-1 0 0,1 0 1 0 0,-1 0 0 0 0,1-1-1 0 0,0 1 1 0 0,1-1 0 0 0,0 0-1 0 0,0-1 1 0 0,14 12 0 0 0,-17-16 0 0 0,-1 0 0 0 0,1 0 0 0 0,0 0 0 0 0,1-1-1 0 0,-1 1 1 0 0,0-1 0 0 0,0 0 0 0 0,0 0 0 0 0,1 0 0 0 0,-1-1 0 0 0,1 1 0 0 0,-1-1 0 0 0,0 1 0 0 0,1-1 0 0 0,-1 0 0 0 0,1-1 0 0 0,-1 1 0 0 0,0-1-1 0 0,1 1 1 0 0,-1-1 0 0 0,0 0 0 0 0,1 0 0 0 0,-1 0 0 0 0,0-1 0 0 0,0 1 0 0 0,0-1 0 0 0,0 0 0 0 0,4-3 0 0 0,1-1 72 0 0,-1-1-1 0 0,0 0 1 0 0,0 0 0 0 0,-1-1 0 0 0,1 1 0 0 0,-2-1 0 0 0,1-1 0 0 0,-1 1-1 0 0,-1-1 1 0 0,1 0 0 0 0,4-15 0 0 0,-6 16-151 0 0,0 0 1 0 0,-1 0-1 0 0,0 0 0 0 0,-1 0 1 0 0,0 0-1 0 0,0 0 0 0 0,0-1 1 0 0,-1 1-1 0 0,0-1 1 0 0,-1 1-1 0 0,0 0 0 0 0,0 0 1 0 0,-1-1-1 0 0,-3-8 0 0 0,3 14-92 0 0,-1-1-1 0 0,1 0 0 0 0,-1 1 0 0 0,0 0 1 0 0,0-1-1 0 0,0 1 0 0 0,0 0 0 0 0,0 1 0 0 0,-1-1 1 0 0,-5-3-1 0 0,8 5 38 0 0,1 1 1 0 0,-1-1-1 0 0,0 0 0 0 0,0 1 1 0 0,0-1-1 0 0,0 0 1 0 0,0 1-1 0 0,0-1 0 0 0,0 1 1 0 0,0 0-1 0 0,0-1 1 0 0,-1 1-1 0 0,1 0 0 0 0,0 0 1 0 0,0 0-1 0 0,0 0 1 0 0,0-1-1 0 0,0 2 0 0 0,0-1 1 0 0,-1 0-1 0 0,1 0 1 0 0,0 0-1 0 0,0 0 0 0 0,0 1 1 0 0,0-1-1 0 0,0 0 1 0 0,0 1-1 0 0,0-1 0 0 0,0 1 1 0 0,0 0-1 0 0,0-1 1 0 0,0 1-1 0 0,0 0 0 0 0,0-1 1 0 0,0 1-1 0 0,1 0 1 0 0,-1 0-1 0 0,0 0 0 0 0,1 0 1 0 0,-1-1-1 0 0,0 1 1 0 0,1 0-1 0 0,-2 2 0 0 0,2-1-42 0 0,0-1-1 0 0,0 0 1 0 0,0 0-1 0 0,0 0 1 0 0,0 0-1 0 0,0 1 0 0 0,0-1 1 0 0,0 0-1 0 0,0 0 1 0 0,0 0-1 0 0,1 0 1 0 0,-1 0-1 0 0,0 1 0 0 0,1-1 1 0 0,-1 0-1 0 0,1 0 1 0 0,-1 0-1 0 0,1 0 1 0 0,0 0-1 0 0,-1 0 1 0 0,1 0-1 0 0,0-1 0 0 0,0 1 1 0 0,0 0-1 0 0,-1 0 1 0 0,1 0-1 0 0,0-1 1 0 0,2 2-1 0 0,8 7-13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7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105 384 15875 0 0,'0'-1'-24'0'0,"0"1"0"0"0,0-1 1 0 0,0 1-1 0 0,0-1 0 0 0,-1 1 0 0 0,1 0 0 0 0,0-1 0 0 0,0 1 0 0 0,0-1 0 0 0,0 1 0 0 0,-1 0 0 0 0,1-1 0 0 0,0 1 0 0 0,0 0 0 0 0,-1-1 0 0 0,1 1 0 0 0,0 0 0 0 0,-1-1 0 0 0,1 1 0 0 0,0 0 0 0 0,-1 0 0 0 0,1-1 0 0 0,-1 1 0 0 0,1 0 1 0 0,0 0-1 0 0,-1 0 0 0 0,1-1 0 0 0,-1 1 0 0 0,1 0 0 0 0,0 0 0 0 0,-1 0 0 0 0,1 0 0 0 0,-1 0 0 0 0,1 0 0 0 0,-1 0 0 0 0,1 0 0 0 0,-1 0 0 0 0,1 0 0 0 0,0 0 0 0 0,-1 0 0 0 0,1 0 0 0 0,-1 1 0 0 0,1-1 0 0 0,0 0 0 0 0,-1 0 0 0 0,1 0 1 0 0,-1 1-1 0 0,1-1 0 0 0,0 0 0 0 0,-1 0 0 0 0,1 1 0 0 0,0-1 0 0 0,-1 0 0 0 0,1 1 0 0 0,-28 18-627 0 0,21-10 548 0 0,-1 0 1 0 0,1 0-1 0 0,1 0 0 0 0,-10 17 1 0 0,14-22 142 0 0,0-1 0 0 0,0 1 0 0 0,1 0 0 0 0,-1 0 0 0 0,1 0 0 0 0,0 0 0 0 0,0 0 0 0 0,0 0 0 0 0,0 0 1 0 0,1 0-1 0 0,-1 0 0 0 0,1 1 0 0 0,0-1 0 0 0,1 0 0 0 0,1 8 0 0 0,-2-11-9 0 0,0-1 0 0 0,0 1 0 0 0,1 0 0 0 0,-1-1 0 0 0,0 1 0 0 0,1-1 0 0 0,-1 1 0 0 0,0 0 0 0 0,1-1 0 0 0,-1 1 0 0 0,1-1 0 0 0,-1 1 0 0 0,1-1 0 0 0,0 0 1 0 0,-1 1-1 0 0,1-1 0 0 0,-1 1 0 0 0,1-1 0 0 0,0 0 0 0 0,-1 1 0 0 0,1-1 0 0 0,0 0 0 0 0,-1 0 0 0 0,1 0 0 0 0,0 0 0 0 0,-1 1 0 0 0,2-1 0 0 0,22-8 555 0 0,16-20-69 0 0,-29 19-576 0 0,-1 0 1 0 0,0 0-1 0 0,-1-1 0 0 0,0 0 0 0 0,-1-1 0 0 0,0 0 0 0 0,0 0 0 0 0,-1-1 0 0 0,5-13 0 0 0,-12 25 83 0 0,3 10-2159 0 0,0-4 2208 0 0,0 0 1 0 0,0-1 0 0 0,1 0-1 0 0,-1 1 1 0 0,2-1-1 0 0,-1-1 1 0 0,0 1-1 0 0,1-1 1 0 0,0 1 0 0 0,0-1-1 0 0,8 5 1 0 0,-9-7 17 0 0,-1 0-1 0 0,0-1 1 0 0,1 1 0 0 0,0-1 0 0 0,-1 1 0 0 0,1-1 0 0 0,0 0 0 0 0,0 0 0 0 0,0-1-1 0 0,0 1 1 0 0,0-1 0 0 0,0 0 0 0 0,-1 0 0 0 0,1 0 0 0 0,0-1 0 0 0,0 1-1 0 0,0-1 1 0 0,0 0 0 0 0,0 0 0 0 0,-1 0 0 0 0,7-3 0 0 0,10-7 34 0 0,-1-2 0 0 0,0 0 0 0 0,-1 0 0 0 0,0-2 0 0 0,-1-1 0 0 0,-1 0 0 0 0,0-1 0 0 0,-1 0 0 0 0,-1-1 0 0 0,19-32 0 0 0,-19 19-961 0 0,-2 0 1 0 0,-1 0 0 0 0,-1-1-1 0 0,10-57 1 0 0,-9 33 11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7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30 11106 0 0,'-8'-5'249'0'0,"1"1"0"0"0,0 0 0 0 0,-1 0 0 0 0,0 1 0 0 0,-15-5 0 0 0,20 8-294 0 0,0-1 0 0 0,1 1-1 0 0,-1 0 1 0 0,0-1-1 0 0,1 2 1 0 0,-1-1 0 0 0,1 0-1 0 0,-1 0 1 0 0,0 1 0 0 0,1-1-1 0 0,-1 1 1 0 0,1 0 0 0 0,-1 0-1 0 0,1 0 1 0 0,-1 0 0 0 0,1 0-1 0 0,0 1 1 0 0,-1-1 0 0 0,1 1-1 0 0,0-1 1 0 0,0 1-1 0 0,-3 3 1 0 0,-3 5-105 0 0,0 0-1 0 0,1 1 1 0 0,0 0-1 0 0,1 0 1 0 0,0 0-1 0 0,1 1 1 0 0,0 0-1 0 0,1 0 1 0 0,0 0-1 0 0,1 1 1 0 0,0-1-1 0 0,1 1 1 0 0,1 0-1 0 0,0-1 1 0 0,0 1-1 0 0,1 0 1 0 0,3 14-1 0 0,1 10 433 0 0,1 0 0 0 0,3-1 0 0 0,0 0 0 0 0,23 57 0 0 0,-20-65-121 0 0,1-1 0 0 0,1 0 0 0 0,1-1 0 0 0,1 0 0 0 0,2-2-1 0 0,0 1 1 0 0,2-2 0 0 0,1-1 0 0 0,0 0 0 0 0,42 33 0 0 0,-1-4-137 0 0,-60-50-280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8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14651 0 0,'0'-1'54'0'0,"0"-1"0"0"0,0 1 0 0 0,0 0 1 0 0,1 0-1 0 0,-1-1 0 0 0,1 1 0 0 0,-1 0 0 0 0,1 0 0 0 0,-1 0 0 0 0,1 0 0 0 0,0 0 0 0 0,-1 0 0 0 0,1 0 0 0 0,0 0 1 0 0,0 0-1 0 0,0 0 0 0 0,0 0 0 0 0,0 0 0 0 0,0 0 0 0 0,0 1 0 0 0,0-1 0 0 0,0 0 0 0 0,0 1 0 0 0,0-1 1 0 0,1 1-1 0 0,-1-1 0 0 0,0 1 0 0 0,0-1 0 0 0,0 1 0 0 0,1 0 0 0 0,-1 0 0 0 0,0 0 0 0 0,1 0 0 0 0,-1 0 1 0 0,0 0-1 0 0,3 0 0 0 0,9 0-272 0 0,0 1 0 0 0,25 5 0 0 0,-15-2 321 0 0,60 7-1292 0 0,-51-5 1143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58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623 31 16227 0 0,'-1'-2'22'0'0,"1"1"0"0"0,0 0 0 0 0,0-1 0 0 0,-1 1 0 0 0,1 0 0 0 0,-1-1 0 0 0,1 1 0 0 0,-1 0 0 0 0,1-1 0 0 0,-1 1 0 0 0,0 0-1 0 0,0 0 1 0 0,0 0 0 0 0,0 0 0 0 0,1 0 0 0 0,-1 0 0 0 0,-1 0 0 0 0,1 0 0 0 0,0 0 0 0 0,0 0 0 0 0,0 1 0 0 0,0-1 0 0 0,-1 0-1 0 0,1 1 1 0 0,0-1 0 0 0,0 1 0 0 0,-1 0 0 0 0,1-1 0 0 0,0 1 0 0 0,-1 0 0 0 0,1 0 0 0 0,-1-1 0 0 0,1 1 0 0 0,-2 1 0 0 0,-9-2-422 0 0,1 1 0 0 0,-1 0 0 0 0,-13 3 0 0 0,12-2 536 0 0,-22 3-240 0 0,0 1 0 0 0,-61 17-1 0 0,77-16 86 0 0,0 1 1 0 0,1 1-1 0 0,-1 0 0 0 0,2 1 0 0 0,-1 1 0 0 0,-22 17 0 0 0,38-26 5 0 0,0 1-1 0 0,0-1 1 0 0,0 1 0 0 0,0 0 0 0 0,0 0 0 0 0,1 0-1 0 0,-1 0 1 0 0,0 0 0 0 0,1 0 0 0 0,0 0-1 0 0,-1 0 1 0 0,1 1 0 0 0,0-1 0 0 0,0 1 0 0 0,-1 4-1 0 0,2-6-5 0 0,1 1 1 0 0,-1-1-1 0 0,0 0 0 0 0,1 1 0 0 0,-1-1 0 0 0,1 0 0 0 0,-1 1 0 0 0,1-1 0 0 0,-1 0 0 0 0,1 0 1 0 0,0 1-1 0 0,0-1 0 0 0,0 0 0 0 0,0 0 0 0 0,0 0 0 0 0,0 0 0 0 0,0 0 0 0 0,0 0 0 0 0,0-1 1 0 0,0 1-1 0 0,0 0 0 0 0,1 0 0 0 0,-1-1 0 0 0,0 1 0 0 0,1-1 0 0 0,-1 1 0 0 0,0-1 0 0 0,1 0 1 0 0,-1 1-1 0 0,2-1 0 0 0,200 46-304 0 0,-35-10 293 0 0,-140-28-41 0 0,0 1 0 0 0,-1 1 1 0 0,48 26-1 0 0,-67-31 66 0 0,0 0-1 0 0,-1 0 0 0 0,1 1 1 0 0,8 8-1 0 0,-15-13 29 0 0,0-1 1 0 0,0 1-1 0 0,-1-1 1 0 0,1 1-1 0 0,0 0 1 0 0,-1-1-1 0 0,1 1 1 0 0,0 0-1 0 0,-1 0 1 0 0,1 0-1 0 0,-1-1 1 0 0,1 1-1 0 0,-1 0 1 0 0,1 0-1 0 0,-1 0 1 0 0,0 0-1 0 0,1 0 1 0 0,-1 0-1 0 0,0 0 1 0 0,0 0-1 0 0,0 0 1 0 0,0 0-1 0 0,0 0 1 0 0,0 0-1 0 0,0 0 1 0 0,0 0-1 0 0,0 0 1 0 0,0 0-1 0 0,0-1 1 0 0,-1 1-1 0 0,1 0 1 0 0,0 0-1 0 0,-1 0 1 0 0,1 0-1 0 0,-1 0 1 0 0,1 0-1 0 0,-1 0 1 0 0,1-1-1 0 0,-1 1 1 0 0,1 0-1 0 0,-1 0 1 0 0,0-1-1 0 0,0 1 1 0 0,1 0-1 0 0,-1-1 1 0 0,0 1-1 0 0,0-1 1 0 0,0 1-1 0 0,0-1 1 0 0,1 1-1 0 0,-1-1 1 0 0,-2 1-1 0 0,-10 4 222 0 0,0-1 1 0 0,0 0-1 0 0,0-1 0 0 0,0-1 0 0 0,-24 2 1 0 0,-71-3 149 0 0,73-2-324 0 0,-249-14-688 0 0,94-3-3825 0 0,137 12 2097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2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1 342 3817 0 0,'0'-21'6231'0'0,"11"-7"-5356"0"0,-8 21-344 0 0,12-23 301 0 0,20-31-1 0 0,-21 41-786 0 0,0 0 1 0 0,1 1-1 0 0,1 1 0 0 0,31-28 1 0 0,-39 38-226 0 0,1 1 1 0 0,0 0-1 0 0,1 1 1 0 0,-1 0 0 0 0,1 0-1 0 0,1 1 1 0 0,-1 0-1 0 0,1 1 1 0 0,-1 0 0 0 0,1 1-1 0 0,1 0 1 0 0,-1 0-1 0 0,0 2 1 0 0,0-1 0 0 0,1 1-1 0 0,-1 1 1 0 0,1 0-1 0 0,-1 1 1 0 0,1 0-1 0 0,-1 0 1 0 0,12 4 0 0 0,-16-3-75 0 0,-1 0 1 0 0,1 1 0 0 0,-1 0-1 0 0,0 0 1 0 0,0 0 0 0 0,0 1 0 0 0,0 0-1 0 0,-1 0 1 0 0,0 0 0 0 0,1 1-1 0 0,-1 0 1 0 0,6 8 0 0 0,-3-2-164 0 0,0 0 0 0 0,-1 1 1 0 0,-1 0-1 0 0,0 0 0 0 0,7 20 0 0 0,-1 2 279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4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0 3721 0 0,'0'0'3681'0'0,"-5"0"-7354"0"0,4 2 2809 0 0,-1-1 127 0 0,-14 28-7 0 0,11-20 56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2.8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176 189 752 0 0,'-10'6'560'0'0,"0"0"-1"0"0,0-1 0 0 0,-1-1 1 0 0,0 0-1 0 0,1 0 1 0 0,-1-1-1 0 0,-1 0 0 0 0,-11 1 1 0 0,20-4-307 0 0,0 0 1 0 0,0 0 0 0 0,0 0 0 0 0,0 0-1 0 0,1-1 1 0 0,-1 1 0 0 0,0-1 0 0 0,0 0-1 0 0,1 1 1 0 0,-1-1 0 0 0,0 0 0 0 0,1-1-1 0 0,-1 1 1 0 0,1 0 0 0 0,-5-4-1 0 0,5 3-101 0 0,0 0 0 0 0,0 0-1 0 0,1-1 1 0 0,-1 1 0 0 0,0-1-1 0 0,1 0 1 0 0,0 1 0 0 0,0-1-1 0 0,-1 0 1 0 0,2 0 0 0 0,-1 0-1 0 0,0 0 1 0 0,0 0-1 0 0,1 0 1 0 0,0 0 0 0 0,0 0-1 0 0,0-6 1 0 0,0 1-190 0 0,1 0-1 0 0,0 0 1 0 0,1-1-1 0 0,0 1 1 0 0,0 0-1 0 0,0 0 1 0 0,1 1-1 0 0,0-1 1 0 0,1 1-1 0 0,0-1 1 0 0,0 1 0 0 0,1 0-1 0 0,-1 1 1 0 0,8-8-1 0 0,-9 10-105 0 0,0 1 0 0 0,0 0-1 0 0,0 0 1 0 0,0 0 0 0 0,0 1 0 0 0,1-1-1 0 0,-1 1 1 0 0,1 0 0 0 0,0 0-1 0 0,0 0 1 0 0,0 0 0 0 0,0 1 0 0 0,0 0-1 0 0,0-1 1 0 0,0 1 0 0 0,0 1-1 0 0,0-1 1 0 0,1 1 0 0 0,-1-1 0 0 0,0 1-1 0 0,1 1 1 0 0,-1-1 0 0 0,0 0-1 0 0,0 1 1 0 0,0 0 0 0 0,1 0 0 0 0,-1 0-1 0 0,7 4 1 0 0,26 15-1920 0 0,61 42 1 0 0,11 8 2021 0 0,85 31 386 0 0,-171-87-893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4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1 8 0 0,'-12'16'0'0'0,"0"-2"0"0"0,0 0 0 0 0,-2-1 0 0 0,2 1 80 0 0,-2-1 32 0 0,1-1 48 0 0,-1 2-8 0 0,4 0 96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7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9 2761 0 0,'0'0'69'0'0,"0"0"0"0"0,0-1 0 0 0,0 1 0 0 0,1 0 0 0 0,-1 0 0 0 0,0 0 0 0 0,0 0 0 0 0,0 0 1 0 0,0 0-1 0 0,0-1 0 0 0,1 1 0 0 0,-1 0 0 0 0,0 0 0 0 0,0 0 0 0 0,0 0 0 0 0,0 0 0 0 0,0-1 1 0 0,0 1-1 0 0,0 0 0 0 0,0 0 0 0 0,0 0 0 0 0,0-1 0 0 0,0 1 0 0 0,0 0 0 0 0,0 0 0 0 0,0 0 1 0 0,0 0-1 0 0,0-1 0 0 0,0 1 0 0 0,0 0 0 0 0,0 0 0 0 0,0 0 0 0 0,0-1 0 0 0,0 1 0 0 0,0 0 0 0 0,0 0 1 0 0,0 0-1 0 0,0 0 0 0 0,0-1 0 0 0,0 1 0 0 0,0 0 0 0 0,0 0 0 0 0,-1 0 0 0 0,1 0 0 0 0,0 0 1 0 0,0-1-1 0 0,0 1 0 0 0,0 0 0 0 0,0 0 0 0 0,-1 0 0 0 0,1 0 0 0 0,0 0 0 0 0,0 0 0 0 0,-13 6 384 0 0,-17 22-1179 0 0,-123 206 402 0 0,68-98 214 0 0,73-117 156 0 0,1 0-1 0 0,0 1 1 0 0,2 1-1 0 0,0-1 1 0 0,1 1-1 0 0,1 1 1 0 0,2-1-1 0 0,-7 40 1 0 0,11-53-28 0 0,0 1 0 0 0,1-1 0 0 0,0 1 0 0 0,0-1 1 0 0,1 1-1 0 0,0-1 0 0 0,1 1 0 0 0,0-1 1 0 0,0 0-1 0 0,0 0 0 0 0,1 0 0 0 0,1 0 0 0 0,-1 0 1 0 0,1-1-1 0 0,1 1 0 0 0,-1-1 0 0 0,1 0 0 0 0,0 0 1 0 0,1-1-1 0 0,0 1 0 0 0,0-1 0 0 0,0-1 0 0 0,0 1 1 0 0,1-1-1 0 0,13 8 0 0 0,-10-8 55 0 0,1 0 1 0 0,0-1-1 0 0,-1-1 0 0 0,2 0 1 0 0,-1 0-1 0 0,0-1 0 0 0,0 0 1 0 0,1-1-1 0 0,-1 0 0 0 0,1-1 1 0 0,20-2-1 0 0,-16 0 88 0 0,-1 0 1 0 0,1-1 0 0 0,-1-1-1 0 0,0 0 1 0 0,0-1-1 0 0,0-1 1 0 0,-1 0-1 0 0,16-10 1 0 0,-26 14-21 0 0,-1 0 1 0 0,1-1-1 0 0,-1 1 0 0 0,1-1 1 0 0,-1 1-1 0 0,0-1 0 0 0,0 0 1 0 0,0 0-1 0 0,-1-1 0 0 0,1 1 1 0 0,-1-1-1 0 0,0 1 0 0 0,1-1 1 0 0,-2 0-1 0 0,1 0 0 0 0,0 0 1 0 0,-1 0-1 0 0,2-6 0 0 0,-3 6-12 0 0,0 0 0 0 0,0 1-1 0 0,-1-1 1 0 0,1 0 0 0 0,-1 1 0 0 0,0-1-1 0 0,0 1 1 0 0,0-1 0 0 0,0 1-1 0 0,0 0 1 0 0,-1-1 0 0 0,0 1 0 0 0,0 0-1 0 0,0 0 1 0 0,0 0 0 0 0,0 0-1 0 0,0 0 1 0 0,-1 1 0 0 0,1-1 0 0 0,-1 1-1 0 0,-5-4 1 0 0,-6-4-130 0 0,0 0 0 0 0,0 2 0 0 0,-1 0 0 0 0,-1 0 0 0 0,1 2 0 0 0,-1-1 0 0 0,0 2 0 0 0,-33-6 0 0 0,22 6-124 0 0,0 1-1 0 0,0 2 1 0 0,0 1-1 0 0,-51 4 1 0 0,75-3-67 0 0,-1 1 0 0 0,0-1 1 0 0,1 1-1 0 0,-1 0 0 0 0,0 0 0 0 0,1 0 1 0 0,-1 0-1 0 0,1 1 0 0 0,-7 2 0 0 0,9-1 126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3 133 8450 0 0,'-3'-9'3373'0'0,"9"7"-3376"0"0,11-4 19 0 0,1 2 0 0 0,0-1 1 0 0,0 2-1 0 0,1 1 0 0 0,-1 0 0 0 0,27 1 1 0 0,12-2 170 0 0,278-31 734 0 0,458-27 197 0 0,-783 61-1211 0 0,85 1 379 0 0,-85 0-567 0 0,1 0 1 0 0,0 1-1 0 0,-1 0 0 0 0,1 1 0 0 0,-1 0 1 0 0,15 7-1 0 0,-23-9 204 0 0,0 0 0 0 0,0 0 0 0 0,0 0 1 0 0,-1 1-1 0 0,1-1 0 0 0,0 1 0 0 0,-1-1 0 0 0,1 1 0 0 0,-1 0 0 0 0,3 2 0 0 0,-3 3-415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4:4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67 101 3377 0 0,'0'0'12118'0'0,"4"-12"-9632"0"0,3 4-2497 0 0,0 1-1 0 0,0 1 1 0 0,0-1-1 0 0,1 1 1 0 0,0 1-1 0 0,0-1 1 0 0,1 1-1 0 0,0 1 1 0 0,16-7-1 0 0,-9 5-288 0 0,1 1 0 0 0,-1 1 0 0 0,1 1 0 0 0,0 0-1 0 0,-1 1 1 0 0,1 1 0 0 0,34 2 0 0 0,-41 0 117 0 0,0 0 1 0 0,0 0-1 0 0,0 1 1 0 0,-1 1-1 0 0,1 0 1 0 0,0 0-1 0 0,-1 1 0 0 0,0 0 1 0 0,0 0-1 0 0,0 1 1 0 0,-1 0-1 0 0,1 1 1 0 0,-1 0-1 0 0,13 13 1 0 0,-19-17 146 0 0,0 0 1 0 0,0 1 0 0 0,0-1 0 0 0,-1 1-1 0 0,1-1 1 0 0,-1 1 0 0 0,1 0 0 0 0,-1-1-1 0 0,0 1 1 0 0,0 0 0 0 0,0 0 0 0 0,-1 0-1 0 0,1 0 1 0 0,-1 0 0 0 0,0 0-1 0 0,1 0 1 0 0,-1 0 0 0 0,0 0 0 0 0,-1 0-1 0 0,1 0 1 0 0,-1 0 0 0 0,1-1 0 0 0,-1 1-1 0 0,0 0 1 0 0,0 0 0 0 0,0 0 0 0 0,0 0-1 0 0,-1-1 1 0 0,1 1 0 0 0,-1-1 0 0 0,-2 4-1 0 0,-6 7-57 0 0,-1 0 0 0 0,0 0 1 0 0,-1-1-1 0 0,-18 15 0 0 0,16-15 103 0 0,-10 9 82 0 0,-70 59-134 0 0,84-72 290 0 0,-1-1 1 0 0,1 0-1 0 0,-2-1 1 0 0,1 0-1 0 0,-1-1 1 0 0,0 0-1 0 0,-15 3 0 0 0,37-8-48 0 0,0 0 0 0 0,-1 0 0 0 0,1 0 0 0 0,-1 1 0 0 0,1 1 0 0 0,-1 0 0 0 0,1 0 0 0 0,-1 1 0 0 0,10 4 0 0 0,92 39-1193 0 0,-76-29 769 0 0,51 32-1 0 0,-77-43 198 0 0,0 1 0 0 0,0 0-1 0 0,0 0 1 0 0,-1 1-1 0 0,0 0 1 0 0,0 0 0 0 0,-1 1-1 0 0,0 0 1 0 0,11 20 0 0 0,-17-27 10 0 0,0 1 0 0 0,0-1 0 0 0,0 0 0 0 0,0 1 0 0 0,0-1 1 0 0,-1 0-1 0 0,0 1 0 0 0,1-1 0 0 0,-1 1 0 0 0,0-1 0 0 0,0 1 0 0 0,0-1 1 0 0,0 1-1 0 0,-1-1 0 0 0,1 1 0 0 0,-1-1 0 0 0,0 0 0 0 0,1 1 1 0 0,-3 2-1 0 0,1-1 12 0 0,0 0 0 0 0,-1 0 0 0 0,0-1 0 0 0,0 1 0 0 0,0-1 0 0 0,0 1 0 0 0,0-1 0 0 0,-1 0 0 0 0,-7 4 0 0 0,-6 3 115 0 0,0-1 0 0 0,-1 0 0 0 0,-35 10-1 0 0,47-17-56 0 0,-28 10 214 0 0,-1-3-1 0 0,0 0 1 0 0,0-2 0 0 0,-38 2-1 0 0,58-8-404 0 0,1 0 0 0 0,-1-1 0 0 0,0-1 0 0 0,0-1 0 0 0,0 0 0 0 0,1 0 0 0 0,-1-2 0 0 0,1 0 0 0 0,0 0 0 0 0,0-2 0 0 0,0 1 0 0 0,-18-12-1 0 0,10 0-169 0 0,3-2 246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0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139 227 4537 0 0,'0'0'48'0'0,"-6"0"-2145"0"0,-5-1 3669 0 0,3 9-1723 0 0,1 1 1 0 0,0 0-1 0 0,0 0 1 0 0,-6 13-1 0 0,-5 7 2037 0 0,13-23-1074 0 0,0 0 0 0 0,-1 0 0 0 0,1 0 0 0 0,-10 6 0 0 0,-7 8 6010 0 0,19-18-5029 0 0,4-11 583 0 0,10-13-2439 0 0,0 0 0 0 0,2 1 0 0 0,0 0 0 0 0,32-36-1 0 0,-18 26-204 0 0,2 2-1 0 0,43-36 1 0 0,-58 54 197 0 0,0 1 1 0 0,0 1 0 0 0,1 0-1 0 0,0 0 1 0 0,1 2 0 0 0,-1 0-1 0 0,1 0 1 0 0,1 2 0 0 0,-1 0-1 0 0,1 1 1 0 0,0 0 0 0 0,0 2-1 0 0,0 0 1 0 0,1 1 0 0 0,20 1-1 0 0,-29 0 81 0 0,0 1-113 0 0,1 0 1 0 0,-1 0-1 0 0,0 1 1 0 0,14 4-1 0 0,-20-5 64 0 0,-1 1-1 0 0,1-1 0 0 0,0 1 1 0 0,0-1-1 0 0,-1 1 1 0 0,1 0-1 0 0,-1 0 0 0 0,1 1 1 0 0,-1-1-1 0 0,0 0 1 0 0,0 1-1 0 0,0-1 0 0 0,0 1 1 0 0,0 0-1 0 0,0-1 1 0 0,1 7-1 0 0,8 18-74 0 0,-2 1 1 0 0,-1 1-1 0 0,-1-1 0 0 0,-1 1 1 0 0,-2 1-1 0 0,-1-1 1 0 0,-1 0-1 0 0,-2 1 0 0 0,-3 32 1 0 0,-2-36 47 0 0,0-1 1 0 0,-2 1 0 0 0,-1-1 0 0 0,-1-1 0 0 0,-1 0-1 0 0,-17 30 1 0 0,1 0 42 0 0,-44 87-64 0 0,58-122 115 0 0,0 0 1 0 0,-1 0 0 0 0,-1-1-1 0 0,-31 31 1 0 0,29-35 121 0 0,-2 1 1 0 0,1-2-1 0 0,-2 0 1 0 0,0-2-1 0 0,0 0 1 0 0,-1-1-1 0 0,0 0 1 0 0,-43 12 0 0 0,59-21 75 0 0,0 0 1 0 0,0-1 0 0 0,0 1 0 0 0,0-1 0 0 0,0 1 0 0 0,0-1-1 0 0,0 0 1 0 0,0-1 0 0 0,0 1 0 0 0,0-1 0 0 0,0 0 0 0 0,0 0-1 0 0,0 0 1 0 0,0 0 0 0 0,0-1 0 0 0,-5-2 0 0 0,6 1-65 0 0,0 1 0 0 0,1-1 0 0 0,-1 1 0 0 0,1-1 1 0 0,0 0-1 0 0,0 0 0 0 0,0 0 0 0 0,0 0 1 0 0,0 0-1 0 0,1 0 0 0 0,-1 0 0 0 0,1-1 0 0 0,0 1 1 0 0,0 0-1 0 0,0-1 0 0 0,0 1 0 0 0,1-1 0 0 0,-1 0 1 0 0,1-4-1 0 0,-1-16-151 0 0,1 0 0 0 0,1-1 1 0 0,2 1-1 0 0,0 0 0 0 0,1 0 0 0 0,2 0 1 0 0,0 1-1 0 0,12-29 0 0 0,-15 45-134 0 0,0 1 0 0 0,1-1 0 0 0,0 0 0 0 0,0 1 0 0 0,0 0 0 0 0,1 0 0 0 0,-1 0 0 0 0,2 1 1 0 0,-1 0-1 0 0,0 0 0 0 0,1 0 0 0 0,0 0 0 0 0,9-4 0 0 0,-10 6 54 0 0,-1 1 1 0 0,1 0-1 0 0,0 1 1 0 0,0-1-1 0 0,0 1 1 0 0,0 0-1 0 0,0 0 1 0 0,0 1-1 0 0,0-1 1 0 0,0 1 0 0 0,1 0-1 0 0,-1 0 1 0 0,0 1-1 0 0,0 0 1 0 0,0 0-1 0 0,0 0 1 0 0,0 0-1 0 0,0 1 1 0 0,0 0-1 0 0,4 2 1 0 0,6 4-11 0 0,-1 0 1 0 0,0 1-1 0 0,0 0 0 0 0,-1 1 1 0 0,23 23-1 0 0,49 65-154 0 0,0 2 191 0 0,-74-91 23 0 0,1 1-1 0 0,-1-1 1 0 0,1-1 0 0 0,1 0 0 0 0,25 11-1 0 0,33 10-3909 0 0,-56-25 3802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1.8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44 5185 0 0,'2'0'8809'0'0,"8"0"-9128"0"0,-12 13-5100 0 0,-18 7 5796 0 0,14-16-285 0 0,-30 16 602 0 0,34-19-489 0 0,0 0 1 0 0,0 0-1 0 0,0 0 1 0 0,0 0-1 0 0,0-1 0 0 0,0 1 1 0 0,0-1-1 0 0,0 1 1 0 0,0-1-1 0 0,-1 0 0 0 0,1 0 1 0 0,0 0-1 0 0,0 0 1 0 0,0 0-1 0 0,-3-1 0 0 0,5 1-94 0 0,-1-1-1 0 0,0 1 1 0 0,0 0-1 0 0,1-1 0 0 0,-1 1 1 0 0,0-1-1 0 0,1 1 1 0 0,-1 0-1 0 0,0-1 0 0 0,1 0 1 0 0,-1 1-1 0 0,1-1 1 0 0,-1 1-1 0 0,1-1 0 0 0,-1 0 1 0 0,1 1-1 0 0,0-1 1 0 0,-1 0-1 0 0,1 1 0 0 0,0-1 1 0 0,-1 0-1 0 0,1 0 1 0 0,0 1-1 0 0,0-1 0 0 0,0 0 1 0 0,-1-1-1 0 0,1 0-4 0 0,1 1 0 0 0,-1-1-1 0 0,0 0 1 0 0,1 0 0 0 0,-1 0 0 0 0,1 0-1 0 0,-1 0 1 0 0,1 0 0 0 0,0 1-1 0 0,1-4 1 0 0,2 0-71 0 0,-1 0 0 0 0,1 0 0 0 0,0 0 0 0 0,0 0 1 0 0,9-7-1 0 0,-8 8-73 0 0,1 1 0 0 0,0-1 1 0 0,-1 1-1 0 0,1 0 1 0 0,1 0-1 0 0,-1 1 1 0 0,9-3-1 0 0,11 2-2570 0 0,-35 9 2433 0 0,-25 15 162 0 0,25-16 13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3.5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105 223 2873 0 0,'0'0'8515'0'0,"1"-7"-6404"0"0,2-2-2025 0 0,0 1 0 0 0,0 0 0 0 0,1-1 0 0 0,0 1 0 0 0,0 1 0 0 0,1-1 0 0 0,0 1-1 0 0,0-1 1 0 0,1 1 0 0 0,0 1 0 0 0,0-1 0 0 0,1 1 0 0 0,-1 0 0 0 0,1 1 0 0 0,1-1 0 0 0,-1 1 0 0 0,10-4 0 0 0,9-6-256 0 0,1 2 1 0 0,1 0-1 0 0,54-15 0 0 0,-68 23-30 0 0,0 2 1 0 0,0 0-1 0 0,0 0 0 0 0,1 2 0 0 0,-1-1 1 0 0,0 2-1 0 0,24 1 0 0 0,-34 0 29 0 0,1 0 0 0 0,-1 0 0 0 0,0 0 0 0 0,1 0-1 0 0,-1 0 1 0 0,0 1 0 0 0,0 0 0 0 0,0 0 0 0 0,0 0 0 0 0,-1 0-1 0 0,1 1 1 0 0,0-1 0 0 0,-1 1 0 0 0,0 0 0 0 0,0 0 0 0 0,0 0 0 0 0,0 1-1 0 0,0-1 1 0 0,0 1 0 0 0,-1-1 0 0 0,0 1 0 0 0,0 0 0 0 0,0 0-1 0 0,0 0 1 0 0,0 0 0 0 0,-1 0 0 0 0,0 1 0 0 0,2 7 0 0 0,0 11-3 0 0,-1-1 1 0 0,-1 1 0 0 0,-1 0-1 0 0,-1 0 1 0 0,0 0 0 0 0,-2 0-1 0 0,-1 0 1 0 0,-1-1 0 0 0,-14 40-1 0 0,11-38 271 0 0,-2-1-1 0 0,0-1 1 0 0,-2 0-1 0 0,0 0 0 0 0,-2-1 1 0 0,0-1-1 0 0,-1 0 1 0 0,-34 34-1 0 0,23-32 181 0 0,0-1 0 0 0,-1 0 1 0 0,-51 27-1 0 0,61-38 172 0 0,-1-2 1 0 0,0 0 0 0 0,-1-1 0 0 0,0-1-1 0 0,0-1 1 0 0,0 0 0 0 0,-33 3-1 0 0,48-8-332 0 0,0 0-1 0 0,1 1 0 0 0,-1-1 0 0 0,1-1 1 0 0,-1 1-1 0 0,1 0 0 0 0,-1-1 0 0 0,0 0 1 0 0,1 0-1 0 0,0 0 0 0 0,-1 0 0 0 0,1 0 1 0 0,0-1-1 0 0,-1 0 0 0 0,1 1 0 0 0,0-1 1 0 0,0 0-1 0 0,0 0 0 0 0,1-1 0 0 0,-1 1 0 0 0,1-1 1 0 0,-1 1-1 0 0,1-1 0 0 0,0 0 0 0 0,-1 0 1 0 0,2 0-1 0 0,-4-6 0 0 0,3 5-67 0 0,1 0 0 0 0,0 0 0 0 0,0 0 0 0 0,1-1 0 0 0,-1 1 0 0 0,1 0 0 0 0,0 0 0 0 0,0-1 0 0 0,0 1 0 0 0,1 0 0 0 0,0-1 0 0 0,-1 1 0 0 0,1 0 0 0 0,1 0 0 0 0,-1 0 0 0 0,1 0 0 0 0,-1 0 0 0 0,1 0 0 0 0,0 0 0 0 0,1 1-1 0 0,-1-1 1 0 0,6-6 0 0 0,0 1-179 0 0,0 0-1 0 0,0 0 1 0 0,1 1-1 0 0,0 0 1 0 0,1 1-1 0 0,0 0 1 0 0,0 0-1 0 0,0 1 0 0 0,1 0 1 0 0,0 1-1 0 0,0 0 1 0 0,0 1-1 0 0,1 0 1 0 0,0 1-1 0 0,-1 0 1 0 0,1 1-1 0 0,0 1 0 0 0,0-1 1 0 0,0 2-1 0 0,1 0 1 0 0,-1 0-1 0 0,0 1 1 0 0,0 1-1 0 0,0 0 1 0 0,0 0-1 0 0,-1 1 0 0 0,1 1 1 0 0,21 9-1 0 0,-3 3-320 0 0,36 26-1 0 0,26 14 1140 0 0,-82-51-766 0 0,1 0 0 0 0,0 0 1 0 0,1-2-1 0 0,-1 1 1 0 0,0-1-1 0 0,24 2 0 0 0,-15-4 70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27 11322 0 0,'2'-27'1842'0'0,"-7"28"-2161"0"0,0-1-1 0 0,0 1 0 0 0,0 1 1 0 0,0-1-1 0 0,0 1 1 0 0,0-1-1 0 0,1 1 1 0 0,-1 1-1 0 0,1-1 1 0 0,-1 1-1 0 0,1-1 1 0 0,0 1-1 0 0,-6 6 0 0 0,-8 7 232 0 0,-24 29 0 0 0,23-24-52 0 0,-2 2 167 0 0,-31 43 0 0 0,46-58 44 0 0,1 1 0 0 0,0-1-1 0 0,0 1 1 0 0,1-1 0 0 0,0 1-1 0 0,1 1 1 0 0,0-1 0 0 0,0 0 0 0 0,-2 19-1 0 0,5-27-10 0 0,0 1 0 0 0,0 0 0 0 0,0 0 0 0 0,0-1 0 0 0,1 1 0 0 0,-1 0 0 0 0,0 0 0 0 0,1-1 1 0 0,-1 1-1 0 0,1 0 0 0 0,0-1 0 0 0,-1 1 0 0 0,1 0 0 0 0,0-1 0 0 0,0 1 0 0 0,0-1 0 0 0,0 0 0 0 0,0 1 0 0 0,1-1 0 0 0,1 2 0 0 0,0 0 90 0 0,0-2 0 0 0,0 1 0 0 0,1 0-1 0 0,-1-1 1 0 0,0 1 0 0 0,1-1 0 0 0,-1 0 0 0 0,1 0 0 0 0,6 1 0 0 0,5-1 400 0 0,1 0 0 0 0,-1-1 0 0 0,28-3 0 0 0,113-19 854 0 0,-4 0-3636 0 0,-131 20 1184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4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 8354 0 0,'-7'-1'-126'0'0,"0"1"1"0"0,-1 1 0 0 0,1-1-1 0 0,0 1 1 0 0,0 1 0 0 0,0-1-1 0 0,0 1 1 0 0,1 0 0 0 0,-1 0-1 0 0,0 1 1 0 0,1 0 0 0 0,0 0-1 0 0,0 1 1 0 0,0 0-1 0 0,0 0 1 0 0,0 0 0 0 0,-5 6-1 0 0,-13 12-345 0 0,1 1-1 0 0,-28 36 0 0 0,36-41 774 0 0,-139 185 378 0 0,63-60-253 0 0,90-141-435 0 0,-16 35 770 0 0,17-36-704 0 0,0-1 0 0 0,0 1 0 0 0,-1 0 0 0 0,1 0 0 0 0,0-1 0 0 0,0 1 0 0 0,0 0 1 0 0,0 0-1 0 0,0-1 0 0 0,0 1 0 0 0,0 0 0 0 0,0 0 0 0 0,1-1 0 0 0,-1 1 0 0 0,0 0 1 0 0,0-1-1 0 0,1 1 0 0 0,-1 0 0 0 0,0-1 0 0 0,1 1 0 0 0,-1 0 0 0 0,1-1 0 0 0,-1 1 1 0 0,1 0-1 0 0,-1-1 0 0 0,1 1 0 0 0,-1-1 0 0 0,1 1 0 0 0,-1-1 0 0 0,1 0 0 0 0,0 1 1 0 0,-1-1-1 0 0,1 1 0 0 0,0-1 0 0 0,-1 0 0 0 0,1 0 0 0 0,0 1 0 0 0,-1-1 0 0 0,1 0 1 0 0,0 0-1 0 0,0 0 0 0 0,-1 0 0 0 0,1 0 0 0 0,0 0 0 0 0,0 0 0 0 0,-1 0 0 0 0,1 0 1 0 0,1 0-1 0 0,15 0 651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4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10794 0 0,'-1'-2'1757'0'0,"6"0"-724"0"0,20-1-465 0 0,31-1-724 0 0,381 12 363 0 0,-432-8-260 0 0,34 5 115 0 0,-37-5-117 0 0,-1 0 0 0 0,0 0 0 0 0,1 0 0 0 0,-1 0 0 0 0,0 1 0 0 0,0-1 1 0 0,1 1-1 0 0,-1-1 0 0 0,0 1 0 0 0,0-1 0 0 0,1 1 0 0 0,-1 0 0 0 0,0-1 0 0 0,0 1 0 0 0,0 0 0 0 0,0 0 0 0 0,0 0 0 0 0,0 0 0 0 0,0 0 0 0 0,-1 0 0 0 0,1 0 0 0 0,0 0 0 0 0,0 1 0 0 0,-1 0-95 0 0,0 0-1 0 0,0 0 0 0 0,-1-1 0 0 0,1 1 0 0 0,0 0 0 0 0,-1 0 1 0 0,0-1-1 0 0,1 1 0 0 0,-1-1 0 0 0,0 1 0 0 0,0 0 0 0 0,0-1 0 0 0,0 1 1 0 0,0-1-1 0 0,0 0 0 0 0,-3 3 0 0 0,-25 24-709 0 0,17-17 580 0 0,-289 341-61 0 0,197-222 724 0 0,97-121-315 0 0,-16 22 124 0 0,23-30-233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5.1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31 10610 0 0,'1'-2'33'0'0,"-1"0"0"0"0,0 1 0 0 0,-1-1 0 0 0,1 0 0 0 0,0 1 0 0 0,0-1 0 0 0,-1 0 0 0 0,1 1 0 0 0,-1-1 0 0 0,1 1 0 0 0,-1-1 0 0 0,0 1 0 0 0,-1-3 0 0 0,2 4-93 0 0,-1-1-1 0 0,1 1 0 0 0,-1-1 0 0 0,1 1 0 0 0,-1-1 1 0 0,1 1-1 0 0,-1 0 0 0 0,0-1 0 0 0,1 1 1 0 0,-1 0-1 0 0,0-1 0 0 0,1 1 0 0 0,-1 0 1 0 0,0 0-1 0 0,1 0 0 0 0,-1 0 0 0 0,0 0 1 0 0,1-1-1 0 0,-1 1 0 0 0,0 0 0 0 0,1 1 1 0 0,-2-1-1 0 0,-1 1-71 0 0,0 0 0 0 0,0 0 1 0 0,0 0-1 0 0,0 0 0 0 0,1 1 1 0 0,-1 0-1 0 0,0-1 0 0 0,1 1 1 0 0,-1 0-1 0 0,1 0 0 0 0,0 0 1 0 0,-5 5-1 0 0,-2 5 124 0 0,0 1 1 0 0,1-1-1 0 0,0 2 0 0 0,1-1 1 0 0,1 1-1 0 0,0 0 0 0 0,-7 25 1 0 0,8-17 215 0 0,0-1 0 0 0,1 1 1 0 0,1 0-1 0 0,1 38 0 0 0,4-29 139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335 197 2393 0 0,'3'-47'2303'0'0,"1"-19"1703"0"0,-4 61-3685 0 0,-1 0 0 0 0,1 0 0 0 0,-1 0 0 0 0,0 0 0 0 0,0 1 0 0 0,0-1-1 0 0,-1 0 1 0 0,0 0 0 0 0,1 1 0 0 0,-4-5 0 0 0,4 7-317 0 0,-1 0 0 0 0,1 0 0 0 0,-1 0 0 0 0,1 0 0 0 0,-1 1 0 0 0,1-1 0 0 0,-1 1 0 0 0,0-1 0 0 0,0 1 0 0 0,0 0 0 0 0,0 0 0 0 0,0-1 0 0 0,0 1 0 0 0,0 1 0 0 0,0-1 0 0 0,0 0 0 0 0,-1 1 0 0 0,-2-2 0 0 0,0 2-86 0 0,1 0 0 0 0,-1 0 0 0 0,1 0 0 0 0,-1 0 0 0 0,1 1 1 0 0,-1 0-1 0 0,1 0 0 0 0,-9 3 0 0 0,0 1-164 0 0,0 1 0 0 0,0 1 1 0 0,0 0-1 0 0,-22 17 0 0 0,15-8 144 0 0,-1 2-1 0 0,2 0 1 0 0,-20 24-1 0 0,33-36 131 0 0,1 1-1 0 0,-1 0 1 0 0,2 0-1 0 0,-1 1 1 0 0,1 0-1 0 0,0-1 1 0 0,0 1-1 0 0,1 1 1 0 0,0-1-1 0 0,1 0 0 0 0,-1 1 1 0 0,2-1-1 0 0,-2 13 1 0 0,3-19 16 0 0,0 0-1 0 0,0 0 1 0 0,0 0 0 0 0,0-1-1 0 0,1 1 1 0 0,-1 0 0 0 0,1 0-1 0 0,-1-1 1 0 0,1 1 0 0 0,0 0-1 0 0,-1-1 1 0 0,1 1 0 0 0,0 0-1 0 0,0-1 1 0 0,0 1 0 0 0,0-1-1 0 0,0 0 1 0 0,1 1 0 0 0,-1-1-1 0 0,0 0 1 0 0,3 2 0 0 0,-1-1 73 0 0,0-1 0 0 0,0 1 0 0 0,1-1 1 0 0,-1 0-1 0 0,1 1 0 0 0,-1-2 0 0 0,1 1 0 0 0,-1 0 1 0 0,1-1-1 0 0,4 1 0 0 0,6-2 275 0 0,0 1 0 0 0,0-2 0 0 0,-1 0 0 0 0,21-6 0 0 0,-10 2-177 0 0,-1-1 0 0 0,-1-2 0 0 0,33-16 0 0 0,-48 21-236 0 0,0 1 0 0 0,0-2 0 0 0,-1 1 0 0 0,1-1 0 0 0,-1 0 1 0 0,0 0-1 0 0,-1 0 0 0 0,0-1 0 0 0,1 0 0 0 0,-2 0 0 0 0,1 0 0 0 0,-1-1 1 0 0,0 1-1 0 0,6-14 0 0 0,-10 19-94 0 0,0 9-3568 0 0,1-2 3740 0 0,0 1 1 0 0,0 0-1 0 0,0-1 1 0 0,1 1 0 0 0,0-1-1 0 0,0 0 1 0 0,1 1-1 0 0,0-1 1 0 0,0 0-1 0 0,0 0 1 0 0,1-1 0 0 0,0 1-1 0 0,0-1 1 0 0,0 0-1 0 0,1 0 1 0 0,-1 0-1 0 0,1 0 1 0 0,0-1-1 0 0,1 0 1 0 0,-1 0 0 0 0,8 3-1 0 0,3 3-223 0 0,2-1-1 0 0,-1 0 0 0 0,1-1 1 0 0,0-2-1 0 0,0 0 0 0 0,28 6 1 0 0,-24-9 128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8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5457 0 0,'0'-1'-11'0'0,"0"1"0"0"0,0 0-1 0 0,0 0 1 0 0,0 0 0 0 0,0 0 0 0 0,0 0-1 0 0,0 0 1 0 0,0 0 0 0 0,0-1 0 0 0,0 1-1 0 0,1 0 1 0 0,-1 0 0 0 0,0 0 0 0 0,0 0-1 0 0,0 0 1 0 0,0 0 0 0 0,0 0 0 0 0,0 0-1 0 0,0 0 1 0 0,1 0 0 0 0,-1 0 0 0 0,0 0-1 0 0,0 0 1 0 0,0 0 0 0 0,0 0 0 0 0,0 0-1 0 0,1-1 1 0 0,-1 1 0 0 0,0 1 0 0 0,0-1-1 0 0,0 0 1 0 0,0 0 0 0 0,0 0 0 0 0,0 0-1 0 0,1 0 1 0 0,-1 0 0 0 0,0 0 0 0 0,0 0-1 0 0,0 0 1 0 0,0 0 0 0 0,0 0-1 0 0,0 0 1 0 0,1 0 0 0 0,-1 0 0 0 0,0 0-1 0 0,0 0 1 0 0,0 1 0 0 0,0-1 0 0 0,0 0-1 0 0,0 0 1 0 0,0 0 0 0 0,0 0 0 0 0,0 0-1 0 0,0 0 1 0 0,0 1 0 0 0,1-1 0 0 0,-1 0-1 0 0,0 0 1 0 0,0 0 0 0 0,0 0 0 0 0,0 0-1 0 0,0 0 1 0 0,0 1 0 0 0,0-1 0 0 0,0 0-1 0 0,0 0 1 0 0,0 0 0 0 0,0 0 0 0 0,0 1-1 0 0,13 17-485 0 0,11 28 281 0 0,-18-22 201 0 0,-1 0 1 0 0,-1 0 0 0 0,1 26 0 0 0,-4-23 3343 0 0,-1-1 3549 0 0,-1-54-6181 0 0,0 19-624 0 0,1 0 0 0 0,0-1-1 0 0,0 1 1 0 0,1 0 0 0 0,2-12-1 0 0,0 10-128 0 0,1 0 1 0 0,0 1-1 0 0,1 0 0 0 0,0 0 0 0 0,0 0 0 0 0,1 0 0 0 0,0 1 0 0 0,1 0 1 0 0,0 0-1 0 0,13-12 0 0 0,-18 18-10 0 0,1 1 0 0 0,-1-1 0 0 0,1 1 0 0 0,0 0-1 0 0,0 0 1 0 0,0 0 0 0 0,0 0 0 0 0,0 1 0 0 0,0-1 0 0 0,0 1 0 0 0,1 0 0 0 0,-1 0 0 0 0,0 0 0 0 0,1 0-1 0 0,-1 0 1 0 0,1 1 0 0 0,-1 0 0 0 0,1 0 0 0 0,-1 0 0 0 0,1 0 0 0 0,-1 0 0 0 0,1 0 0 0 0,-1 1 0 0 0,1 0 0 0 0,-1 0-1 0 0,0 0 1 0 0,1 0 0 0 0,-1 0 0 0 0,0 1 0 0 0,0 0 0 0 0,0-1 0 0 0,0 1 0 0 0,0 0 0 0 0,0 0 0 0 0,0 1-1 0 0,-1-1 1 0 0,3 4 0 0 0,1-2 50 0 0,-2 1-1 0 0,1 0 1 0 0,-1 0-1 0 0,1 1 1 0 0,-1-1-1 0 0,-1 1 1 0 0,1 0-1 0 0,-1 0 1 0 0,0 0-1 0 0,0 1 1 0 0,-1-1-1 0 0,0 1 0 0 0,0-1 1 0 0,-1 1-1 0 0,1 0 1 0 0,-1 0-1 0 0,0 12 1 0 0,0-37 2891 0 0,0 12-2887 0 0,0 1 1 0 0,0-1-1 0 0,1 1 1 0 0,0 0-1 0 0,0 0 1 0 0,0 0-1 0 0,0 0 1 0 0,1 0-1 0 0,0 0 1 0 0,5-6-1 0 0,3-1-105 0 0,0 0 0 0 0,26-20 0 0 0,-32 29 27 0 0,0-1 0 0 0,0 1 0 0 0,0 0 0 0 0,0 0 0 0 0,0 1-1 0 0,0-1 1 0 0,1 1 0 0 0,-1 0 0 0 0,1 1 0 0 0,-1-1 0 0 0,11 0 0 0 0,-14 2 33 0 0,0 1 0 0 0,0-1 0 0 0,0 0 0 0 0,0 1 1 0 0,0 0-1 0 0,0-1 0 0 0,0 1 0 0 0,-1 0 0 0 0,1 0 0 0 0,0 0 0 0 0,-1 0 0 0 0,1 0 0 0 0,-1 1 0 0 0,1-1 0 0 0,-1 0 0 0 0,1 1 1 0 0,-1-1-1 0 0,0 1 0 0 0,0-1 0 0 0,0 1 0 0 0,0 0 0 0 0,0-1 0 0 0,0 1 0 0 0,0 0 0 0 0,0 0 0 0 0,-1 0 0 0 0,1 0 0 0 0,-1-1 0 0 0,1 5 1 0 0,2 6 11 0 0,-1 1 0 0 0,-1 0 1 0 0,1 17-1 0 0,-2-21-21 0 0,1 35 29 0 0,-2-26 57 0 0,1-1 0 0 0,1 0 1 0 0,1 0-1 0 0,0 1 0 0 0,1-1 1 0 0,1 0-1 0 0,7 20 0 0 0,-10-36-76 0 0,0 1-1 0 0,0-1 1 0 0,0 1-1 0 0,1-1 1 0 0,-1 0-1 0 0,0 0 1 0 0,0 1-1 0 0,1-1 1 0 0,-1 0-1 0 0,1 0 1 0 0,-1 0-1 0 0,1 0 1 0 0,0-1-1 0 0,-1 1 1 0 0,1 0-1 0 0,0-1 1 0 0,-1 1-1 0 0,1-1 1 0 0,0 1-1 0 0,0-1 1 0 0,0 0-1 0 0,-1 0 1 0 0,1 0-1 0 0,0 0 1 0 0,0 0-1 0 0,0 0 1 0 0,1-1-1 0 0,8 0 8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5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38 14643 0 0,'0'-2'65'0'0,"0"1"-1"0"0,0-1 1 0 0,0 0 0 0 0,-1 1-1 0 0,1-1 1 0 0,0 1 0 0 0,-1-1-1 0 0,1 1 1 0 0,-1-1 0 0 0,0 1-1 0 0,0-1 1 0 0,0 1 0 0 0,1-1-1 0 0,-1 1 1 0 0,0 0-1 0 0,-1 0 1 0 0,1-1 0 0 0,0 1-1 0 0,0 0 1 0 0,0 0 0 0 0,-1 0-1 0 0,1 0 1 0 0,-1 0 0 0 0,1 1-1 0 0,0-1 1 0 0,-1 0 0 0 0,1 1-1 0 0,-1-1 1 0 0,-2 0-1 0 0,-1 1-154 0 0,0 0 1 0 0,1 0-1 0 0,-1 0 0 0 0,1 1 0 0 0,-1-1 0 0 0,1 1 0 0 0,-1 0 0 0 0,1 1 0 0 0,-1-1 0 0 0,-4 3 0 0 0,-5 2 12 0 0,1 1 0 0 0,-1 0 0 0 0,1 1 1 0 0,0 1-1 0 0,-17 14 0 0 0,24-18 83 0 0,1 0 1 0 0,0 0-1 0 0,0 0 0 0 0,0 1 0 0 0,1-1 1 0 0,0 1-1 0 0,0 0 0 0 0,0 1 0 0 0,1-1 0 0 0,0 1 1 0 0,0-1-1 0 0,1 1 0 0 0,-4 12 0 0 0,6-17 18 0 0,0-1 0 0 0,0 1 0 0 0,0 0-1 0 0,0-1 1 0 0,0 1 0 0 0,0 0 0 0 0,1-1 0 0 0,-1 1-1 0 0,0-1 1 0 0,1 1 0 0 0,-1 0 0 0 0,1-1 0 0 0,0 1-1 0 0,-1-1 1 0 0,1 1 0 0 0,0-1 0 0 0,0 0 0 0 0,0 1-1 0 0,0-1 1 0 0,2 2 0 0 0,0 0 35 0 0,0-1-1 0 0,1 1 1 0 0,-1-1-1 0 0,1 0 1 0 0,-1 0-1 0 0,1 0 1 0 0,8 3-1 0 0,2-1 66 0 0,1 0-1 0 0,0-1 0 0 0,21 2 1 0 0,87 1-4614 0 0,-101-6 3588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6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54 120 16676 0 0,'0'-1'830'0'0,"-7"5"-6039"0"0,-1 9 5055 0 0,2 0 1 0 0,-1 0-1 0 0,2 1 0 0 0,-6 18 0 0 0,5 5 6610 0 0,4-58-5956 0 0,1 18-463 0 0,1 0-1 0 0,0-1 0 0 0,-1 1 1 0 0,1 0-1 0 0,0-1 0 0 0,1 1 0 0 0,-1 0 1 0 0,1-1-1 0 0,-1 1 0 0 0,1 0 1 0 0,2-5-1 0 0,0 0-21 0 0,0 0 0 0 0,0 0 1 0 0,1 0-1 0 0,1 0 0 0 0,-1 1 0 0 0,1 0 0 0 0,1 0 0 0 0,-1 0 1 0 0,8-6-1 0 0,-10 10-71 0 0,-1 1 1 0 0,1 0-1 0 0,0 0 1 0 0,1 0-1 0 0,-1 0 0 0 0,0 1 1 0 0,0-1-1 0 0,1 1 1 0 0,-1 0-1 0 0,1 0 0 0 0,-1 0 1 0 0,1 0-1 0 0,0 1 1 0 0,-1-1-1 0 0,1 1 1 0 0,0 0-1 0 0,-1 0 0 0 0,1 0 1 0 0,-1 1-1 0 0,1-1 1 0 0,0 1-1 0 0,-1 0 1 0 0,1 0-1 0 0,3 2 0 0 0,35 13 2 0 0,0-2-1 0 0,54 10 0 0 0,-83-22 143 0 0,1 0-1 0 0,0 0 1 0 0,-1-1 0 0 0,1-1 0 0 0,0 0 0 0 0,-1-1 0 0 0,1-1 0 0 0,0 0-1 0 0,-1-1 1 0 0,0 0 0 0 0,21-8 0 0 0,-28 8-25 0 0,0-1 1 0 0,0 0-1 0 0,-1 0 0 0 0,0 0 1 0 0,0 0-1 0 0,0-1 1 0 0,0 0-1 0 0,0 0 0 0 0,6-9 1 0 0,-10 12-91 0 0,0 1 0 0 0,0 0 0 0 0,0-1 1 0 0,0 1-1 0 0,0-1 0 0 0,0 1 0 0 0,0-1 1 0 0,-1 0-1 0 0,1 1 0 0 0,-1-1 1 0 0,1 0-1 0 0,-1 1 0 0 0,1-1 0 0 0,-1 0 1 0 0,0 0-1 0 0,0 1 0 0 0,0-1 0 0 0,0 0 1 0 0,0 0-1 0 0,0 0 0 0 0,-1 1 0 0 0,1-1 1 0 0,-1 0-1 0 0,1 1 0 0 0,-1-1 0 0 0,1 0 1 0 0,-1 1-1 0 0,0-1 0 0 0,0 1 0 0 0,0-1 1 0 0,0 1-1 0 0,0-1 0 0 0,0 1 0 0 0,0 0 1 0 0,0-1-1 0 0,-1 1 0 0 0,1 0 0 0 0,0 0 1 0 0,-1 0-1 0 0,1 0 0 0 0,-3-1 1 0 0,1 1-114 0 0,0 0 1 0 0,-1 0 0 0 0,1 0 0 0 0,-1 1 0 0 0,1-1 0 0 0,-1 1 0 0 0,1 0 0 0 0,-1 0-1 0 0,1 0 1 0 0,-1 0 0 0 0,1 1 0 0 0,-1-1 0 0 0,1 1 0 0 0,0 0 0 0 0,-1 0 0 0 0,1 0 0 0 0,0 1-1 0 0,-4 1 1 0 0,-6 4-139 0 0,0 0-1 0 0,-22 16 0 0 0,23-15 228 0 0,2 0-1 0 0,-1 1 1 0 0,1 1-1 0 0,0 0 1 0 0,1 0 0 0 0,-14 21-1 0 0,21-28 72 0 0,0 0-1 0 0,0 0 0 0 0,1-1 1 0 0,-1 1-1 0 0,1 0 1 0 0,0 0-1 0 0,0 0 0 0 0,0 1 1 0 0,0-1-1 0 0,1 0 0 0 0,-1 0 1 0 0,1 0-1 0 0,0 1 1 0 0,0-1-1 0 0,0 0 0 0 0,0 0 1 0 0,1 1-1 0 0,-1-1 1 0 0,1 0-1 0 0,0 0 0 0 0,-1 0 1 0 0,2 0-1 0 0,-1 0 1 0 0,0 0-1 0 0,1 0 0 0 0,-1 0 1 0 0,1 0-1 0 0,0 0 1 0 0,0-1-1 0 0,0 1 0 0 0,0-1 1 0 0,0 0-1 0 0,1 1 0 0 0,2 1 1 0 0,4 3 18 0 0,0-1 1 0 0,0-1 0 0 0,1 1-1 0 0,0-1 1 0 0,0-1-1 0 0,0 0 1 0 0,0 0-1 0 0,1-1 1 0 0,0-1-1 0 0,14 3 1 0 0,13-1-3003 0 0,60-1 0 0 0,-92-3 2515 0 0,32 0-2447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6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396 72 12155 0 0,'8'-5'837'0'0,"-5"4"-523"0"0,0-1 0 0 0,-1 0 1 0 0,1 1-1 0 0,0-1 0 0 0,-1 0 1 0 0,1 0-1 0 0,-1-1 1 0 0,0 1-1 0 0,1 0 0 0 0,-1-1 1 0 0,0 1-1 0 0,0-1 0 0 0,-1 0 1 0 0,1 0-1 0 0,-1 0 1 0 0,3-5-1 0 0,-5 7-303 0 0,1 0-1 0 0,-1 0 1 0 0,1 0 0 0 0,-1 0 0 0 0,1 0 0 0 0,-1 0-1 0 0,1 1 1 0 0,-1-1 0 0 0,0 0 0 0 0,0 1 0 0 0,1-1-1 0 0,-1 0 1 0 0,0 1 0 0 0,0-1 0 0 0,0 1 0 0 0,0-1-1 0 0,0 1 1 0 0,0-1 0 0 0,0 1 0 0 0,0 0-1 0 0,0 0 1 0 0,0-1 0 0 0,0 1 0 0 0,0 0 0 0 0,-1 0-1 0 0,-28-4-572 0 0,29 3 556 0 0,-24-1-106 0 0,0 1 1 0 0,-1 1-1 0 0,1 2 0 0 0,0 0 1 0 0,-1 1-1 0 0,1 2 0 0 0,1 0 1 0 0,-1 2-1 0 0,1 1 0 0 0,-32 14 1 0 0,56-22 104 0 0,-1 0 0 0 0,1 0 0 0 0,0 0 0 0 0,-1 1 0 0 0,1-1 0 0 0,-1 0 0 0 0,1 0 0 0 0,-1 0 0 0 0,1 1 0 0 0,0-1 0 0 0,-1 0 0 0 0,1 0 0 0 0,0 1 0 0 0,-1-1 0 0 0,1 0 0 0 0,0 1 0 0 0,-1-1 0 0 0,1 1 0 0 0,0-1 0 0 0,0 0 0 0 0,-1 1 0 0 0,1-1 0 0 0,0 1 0 0 0,0-1 1 0 0,0 0-1 0 0,0 1 0 0 0,-1-1 0 0 0,1 1 0 0 0,0-1 0 0 0,0 1 0 0 0,0-1 0 0 0,0 1 0 0 0,0-1 0 0 0,0 1 0 0 0,0-1 0 0 0,0 1 0 0 0,1-1 0 0 0,-1 0 0 0 0,0 2 0 0 0,19 10-120 0 0,35 5 45 0 0,-52-17 73 0 0,42 10-6 0 0,79 21 26 0 0,-108-26-75 0 0,0 0-1 0 0,-1 1 1 0 0,0 1 0 0 0,0 0 0 0 0,24 17 0 0 0,-36-22 37 0 0,0-1 1 0 0,0 1-1 0 0,0 0 1 0 0,0-1-1 0 0,0 1 1 0 0,0 0-1 0 0,0 0 0 0 0,-1 0 1 0 0,1 1-1 0 0,-1-1 1 0 0,1 0-1 0 0,-1 1 0 0 0,0-1 1 0 0,0 1-1 0 0,0-1 1 0 0,0 1-1 0 0,0-1 0 0 0,-1 1 1 0 0,1 0-1 0 0,-1-1 1 0 0,0 1-1 0 0,0 0 0 0 0,0-1 1 0 0,0 6-1 0 0,-2-5 18 0 0,1 1-1 0 0,0-1 0 0 0,-1 0 0 0 0,0 1 1 0 0,0-1-1 0 0,0 0 0 0 0,0 0 0 0 0,0 0 1 0 0,0 0-1 0 0,-1-1 0 0 0,1 1 0 0 0,-1-1 1 0 0,0 1-1 0 0,0-1 0 0 0,0 0 0 0 0,0 0 1 0 0,-7 3-1 0 0,-10 4 10 0 0,-1 0 0 0 0,-1-1 1 0 0,0-2-1 0 0,0 0 0 0 0,-36 5 0 0 0,-115 1-693 0 0,102-11 262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7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14123 0 0,'3'20'-4689'0'0,"3"38"3945"0"0,-14 294 579 0 0,1-152 457 0 0,6-177-214 0 0,1 45 461 0 0,1-63-453 0 0,-1 0 0 0 0,1 0 0 0 0,0 0 0 0 0,0 0 0 0 0,0 0 1 0 0,1 0-1 0 0,0 0 0 0 0,0-1 0 0 0,0 1 0 0 0,4 6 0 0 0,-5-11-145 0 0,-1 1 0 0 0,1 0 0 0 0,-1-1 0 0 0,0 1 1 0 0,1-1-1 0 0,-1 1 0 0 0,1-1 0 0 0,0 1 0 0 0,-1-1 0 0 0,1 1 0 0 0,-1-1 0 0 0,1 0 1 0 0,0 1-1 0 0,-1-1 0 0 0,1 0 0 0 0,0 1 0 0 0,-1-1 0 0 0,1 0 0 0 0,0 0 0 0 0,-1 0 1 0 0,1 0-1 0 0,0 1 0 0 0,0-1 0 0 0,-1 0 0 0 0,1 0 0 0 0,0 0 0 0 0,-1-1 0 0 0,1 1 1 0 0,0 0-1 0 0,0 0 0 0 0,-1 0 0 0 0,1 0 0 0 0,1-1 0 0 0,4-6-1286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8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554 0 18076 0 0,'0'1'-116'0'0,"0"-1"-1"0"0,0 0 1 0 0,0 1 0 0 0,1-1 0 0 0,-1 0-1 0 0,0 1 1 0 0,0-1 0 0 0,0 0 0 0 0,0 1-1 0 0,0-1 1 0 0,1 0 0 0 0,-1 1 0 0 0,0-1-1 0 0,0 0 1 0 0,0 1 0 0 0,1-1 0 0 0,-1 0-1 0 0,0 0 1 0 0,1 1 0 0 0,-1-1 0 0 0,0 0-1 0 0,0 0 1 0 0,1 0 0 0 0,-1 1 0 0 0,0-1-1 0 0,1 0 1 0 0,-1 0 0 0 0,0 0 0 0 0,1 0-1 0 0,-1 0 1 0 0,1 0 0 0 0,-1 0 0 0 0,0 0-1 0 0,1 0 1 0 0,-1 0 0 0 0,0 0 0 0 0,1 0-1 0 0,-1 0 1 0 0,0 0 0 0 0,1 0 0 0 0,-1 0-1 0 0,0 0 1 0 0,1 0 0 0 0,-1 0 0 0 0,0 0-1 0 0,1-1 1 0 0,0 1 0 0 0,-13 16-269 0 0,-1-1 0 0 0,0-1-1 0 0,-1 1 1 0 0,0-2 0 0 0,-17 13 0 0 0,-8 7 470 0 0,-18 16-37 0 0,-2-2 0 0 0,-75 44 1 0 0,-48 10 2959 0 0,262-104-1044 0 0,-57 1-2003 0 0,0 0 0 0 0,-1 2 0 0 0,1 1 0 0 0,0 1 0 0 0,43 8 0 0 0,-29 3-19 0 0,-1 1 0 0 0,0 2 0 0 0,-2 1 1 0 0,38 25-1 0 0,26 13-1332 0 0,-71-42 1284 0 0,1-3-179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8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64 14323 0 0,'-21'-62'255'0'0,"21"61"-331"0"0,0 19-3608 0 0,0 2 3009 0 0,15 284 8018 0 0,-7-311-5892 0 0,8-13-1605 0 0,28-59 800 0 0,-22 37-723 0 0,54-76 0 0 0,-76 117 31 0 0,1-1 1 0 0,0 1 0 0 0,0 0-1 0 0,-1 0 1 0 0,1 0-1 0 0,0 0 1 0 0,0 0 0 0 0,0 0-1 0 0,1 0 1 0 0,-1 0-1 0 0,0 1 1 0 0,0-1 0 0 0,0 0-1 0 0,1 1 1 0 0,-1-1-1 0 0,0 1 1 0 0,0-1 0 0 0,1 1-1 0 0,-1-1 1 0 0,1 1 0 0 0,-1 0-1 0 0,0 0 1 0 0,1 0-1 0 0,-1 0 1 0 0,1 0 0 0 0,-1 0-1 0 0,3 0 1 0 0,-2 2-51 0 0,1-1 1 0 0,-1 0 0 0 0,0 1-1 0 0,0-1 1 0 0,0 1 0 0 0,0 0 0 0 0,0 0-1 0 0,0 0 1 0 0,0 0 0 0 0,-1 0-1 0 0,1 0 1 0 0,0 0 0 0 0,1 4-1 0 0,4 8-127 0 0,-1 0-1 0 0,0 0 1 0 0,7 28-1 0 0,-6-18 289 0 0,-2 1 0 0 0,0 0-1 0 0,1 40 2463 0 0,1-74-2265 0 0,1-1 0 0 0,-2 0-1 0 0,0 0 1 0 0,0-1 0 0 0,-1 1 0 0 0,5-15-1 0 0,9-16-243 0 0,-7 17-51 0 0,28-49 2 0 0,-36 67-18 0 0,1 0 1 0 0,-1 0 0 0 0,1 0 0 0 0,1 0 0 0 0,-1 1 0 0 0,1 0 0 0 0,0 0-1 0 0,9-6 1 0 0,-14 10 2 0 0,1 0 0 0 0,-1 0 0 0 0,0 1-1 0 0,1-1 1 0 0,-1 1 0 0 0,0-1 0 0 0,1 1 0 0 0,-1-1-1 0 0,1 1 1 0 0,-1 0 0 0 0,1 0 0 0 0,-1 0 0 0 0,0 0-1 0 0,1 0 1 0 0,-1 0 0 0 0,1 0 0 0 0,-1 0 0 0 0,1 1 0 0 0,-1-1-1 0 0,1 0 1 0 0,-1 1 0 0 0,2 0 0 0 0,-1 0-16 0 0,0 1 0 0 0,0 0 1 0 0,1-1-1 0 0,-1 1 0 0 0,-1 0 1 0 0,1 0-1 0 0,0 0 0 0 0,0 0 1 0 0,-1 1-1 0 0,1-1 1 0 0,1 4-1 0 0,3 7-87 0 0,-1 1 0 0 0,0 0 0 0 0,5 24-1 0 0,-6-24 169 0 0,1 6-422 0 0,0 1 723 0 0,1 0 1 0 0,15 36 0 0 0,-19-54-553 0 0,0 1 0 0 0,0 0-1 0 0,0 0 1 0 0,0 0 0 0 0,0-1 0 0 0,1 0 0 0 0,0 1 0 0 0,-1-1 0 0 0,1 0 0 0 0,0 0-1 0 0,1 0 1 0 0,-1-1 0 0 0,0 1 0 0 0,1-1 0 0 0,0 0 0 0 0,-1 0 0 0 0,1 0 0 0 0,0 0-1 0 0,0 0 1 0 0,7 1 0 0 0,-7-3-2107 0 0,1 0-776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9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58 9778 0 0,'-1'-1'332'0'0,"1"0"-1"0"0,-1 0 0 0 0,1 0 1 0 0,0 0-1 0 0,-1 0 1 0 0,1 0-1 0 0,0 0 1 0 0,0 0-1 0 0,0-1 1 0 0,0 1-1 0 0,0 0 0 0 0,0 0 1 0 0,0 0-1 0 0,0 0 1 0 0,0 0-1 0 0,0 0 1 0 0,1 0-1 0 0,-1 0 1 0 0,0 0-1 0 0,1 0 0 0 0,0-2 1 0 0,1 1-293 0 0,-1 1-1 0 0,0 0 1 0 0,1 0 0 0 0,-1 0-1 0 0,1-1 1 0 0,-1 1 0 0 0,1 1 0 0 0,-1-1-1 0 0,1 0 1 0 0,0 0 0 0 0,0 1-1 0 0,-1-1 1 0 0,4 0 0 0 0,15-4-120 0 0,-1 0 0 0 0,1 2 0 0 0,0 0 1 0 0,0 1-1 0 0,0 1 0 0 0,0 1 0 0 0,0 1 1 0 0,0 1-1 0 0,0 1 0 0 0,0 0 0 0 0,-1 1 0 0 0,1 2 1 0 0,32 12-1 0 0,-51-18 13 0 0,1 1 0 0 0,0 0-1 0 0,-1 0 1 0 0,1-1 0 0 0,0 1 0 0 0,-1 0 0 0 0,1 0 0 0 0,-1 0 0 0 0,1 1 0 0 0,-1-1-1 0 0,0 0 1 0 0,1 0 0 0 0,-1 1 0 0 0,0-1 0 0 0,0 1 0 0 0,0-1 0 0 0,0 1 0 0 0,0 0-1 0 0,0-1 1 0 0,-1 1 0 0 0,1 0 0 0 0,0-1 0 0 0,-1 1 0 0 0,0 0 0 0 0,1 0-1 0 0,-1 0 1 0 0,0-1 0 0 0,0 1 0 0 0,0 0 0 0 0,0 0 0 0 0,0 0 0 0 0,0 0 0 0 0,0-1-1 0 0,-1 1 1 0 0,1 0 0 0 0,-1 0 0 0 0,1-1 0 0 0,-1 1 0 0 0,0 0 0 0 0,0-1-1 0 0,0 1 1 0 0,0 0 0 0 0,0-1 0 0 0,0 1 0 0 0,-1 1 0 0 0,-7 8-186 0 0,-1 0 1 0 0,0 0-1 0 0,0-1 0 0 0,-18 14 1 0 0,23-20 339 0 0,-10 8-75 0 0,4-4 90 0 0,0 1-1 0 0,1 0 1 0 0,0 1 0 0 0,0 0 0 0 0,1 0 0 0 0,-8 13-1 0 0,16-22-58 0 0,1-1-1 0 0,0 1 1 0 0,-1-1 0 0 0,1 1-1 0 0,0-1 1 0 0,0 1-1 0 0,0-1 1 0 0,-1 1-1 0 0,1-1 1 0 0,0 1-1 0 0,0-1 1 0 0,0 1-1 0 0,0-1 1 0 0,0 1-1 0 0,0 0 1 0 0,0-1-1 0 0,0 1 1 0 0,0-1-1 0 0,0 1 1 0 0,0-1-1 0 0,0 1 1 0 0,1-1 0 0 0,-1 1-1 0 0,0-1 1 0 0,0 1-1 0 0,1-1 1 0 0,-1 1-1 0 0,0-1 1 0 0,1 1-1 0 0,-1-1 1 0 0,0 1-1 0 0,1-1 1 0 0,0 1-1 0 0,22 8 831 0 0,30-7-56 0 0,-51-2-780 0 0,236-21 491 0 0,-147 10-1034 0 0,-33 5 81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07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13331 0 0,'7'-7'944'0'0,"3"5"-758"0"0,1 0-1 0 0,-1 0 1 0 0,0 1 0 0 0,1 0-1 0 0,12 1 1 0 0,6-2-454 0 0,1330-57 1618 0 0,2 49-827 0 0,1524 65 248 0 0,-2777-52-782 0 0,240 13-410 0 0,-470-10-5790 0 0,61-5 4635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10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81 5305 0 0,'0'0'2321'0'0,"-24"2"-78"0"0,-1 3-1812 0 0,1-1 1 0 0,-1-1-1 0 0,0-1 1 0 0,-28-2 0 0 0,47-1-238 0 0,1 0 1 0 0,0 0-1 0 0,0 0 1 0 0,0-1 0 0 0,0 0-1 0 0,0 1 1 0 0,0-2-1 0 0,-8-4 1 0 0,12 6-114 0 0,0 1 1 0 0,0-1 0 0 0,1 0-1 0 0,-1 0 1 0 0,0 1 0 0 0,0-1-1 0 0,1 0 1 0 0,-1 0 0 0 0,0 0-1 0 0,1 0 1 0 0,-1 0 0 0 0,1 0-1 0 0,-1 0 1 0 0,1 0-1 0 0,0 0 1 0 0,-1 0 0 0 0,1 0-1 0 0,0-2 1 0 0,0 1-26 0 0,0 0 1 0 0,0 1-1 0 0,1-1 0 0 0,-1 0 0 0 0,1 1 0 0 0,-1-1 1 0 0,1 1-1 0 0,0-1 0 0 0,0 1 0 0 0,-1-1 0 0 0,1 1 1 0 0,0-1-1 0 0,0 1 0 0 0,0 0 0 0 0,1-1 1 0 0,1 0-1 0 0,1-2-114 0 0,1 1-1 0 0,0-1 1 0 0,0 1 0 0 0,0 1-1 0 0,0-1 1 0 0,0 1 0 0 0,1-1 0 0 0,-1 2-1 0 0,1-1 1 0 0,-1 1 0 0 0,1-1-1 0 0,0 2 1 0 0,-1-1 0 0 0,1 0-1 0 0,7 2 1 0 0,-2-1-137 0 0,0 0 1 0 0,0 1-1 0 0,-1 1 0 0 0,1 0 0 0 0,0 0 0 0 0,-1 1 0 0 0,14 6 1 0 0,-19-7 80 0 0,-1 0 0 0 0,1 1 0 0 0,0 0 0 0 0,-1 0 1 0 0,0 0-1 0 0,0 1 0 0 0,0-1 0 0 0,0 1 1 0 0,-1 0-1 0 0,1 0 0 0 0,-1 0 0 0 0,0 1 0 0 0,0-1 1 0 0,-1 1-1 0 0,1 0 0 0 0,-1 0 0 0 0,0 0 0 0 0,0 0 1 0 0,-1 0-1 0 0,1 0 0 0 0,-1 0 0 0 0,1 10 0 0 0,-2-11 155 0 0,0 0-1 0 0,0 0 0 0 0,-1 0 0 0 0,1 0 0 0 0,-1 0 0 0 0,1 0 0 0 0,-1 0 0 0 0,-1 0 0 0 0,1 0 1 0 0,0-1-1 0 0,-1 1 0 0 0,0 0 0 0 0,0-1 0 0 0,0 1 0 0 0,0-1 0 0 0,-1 0 0 0 0,1 0 1 0 0,-1 0-1 0 0,0 0 0 0 0,0 0 0 0 0,0 0 0 0 0,0-1 0 0 0,0 1 0 0 0,-1-1 0 0 0,1 0 0 0 0,-1 0 1 0 0,1 0-1 0 0,-1-1 0 0 0,0 1 0 0 0,-5 0 0 0 0,3 0 174 0 0,0 0 1 0 0,0-1-1 0 0,0 0 1 0 0,-1 0-1 0 0,1-1 1 0 0,0 1-1 0 0,-1-2 1 0 0,1 1-1 0 0,0 0 1 0 0,-1-1-1 0 0,1-1 1 0 0,0 1-1 0 0,0-1 1 0 0,0 0-1 0 0,0 0 0 0 0,0 0 1 0 0,-11-7-1 0 0,11 5-201 0 0,0-1 0 0 0,0 0-1 0 0,1 0 1 0 0,-1 0-1 0 0,1 0 1 0 0,0-1 0 0 0,1 0-1 0 0,0 0 1 0 0,-1-1 0 0 0,2 1-1 0 0,-1-1 1 0 0,1 1-1 0 0,0-1 1 0 0,0 0 0 0 0,-1-8-1 0 0,1 1-523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16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224 889 10314 0 0,'-2'-25'1993'0'0,"2"15"-1162"0"0,0 8-187 0 0,8 2-2005 0 0,0 2 858 0 0,-1-1 0 0 0,1 1-1 0 0,-1 0 1 0 0,14 6 0 0 0,25 7 799 0 0,40-6 585 0 0,1-4 0 0 0,161-11 0 0 0,-123 1-624 0 0,219-3 50 0 0,395 43 0 0 0,-297-1 168 0 0,1-44 1899 0 0,162-5-1132 0 0,-472 15 1091 0 0,-125-23-1011 0 0,49-146-395 0 0,101-366-215 0 0,-158 535-712 0 0,3-12-14 0 0,0-1 0 0 0,-1 0 0 0 0,-1 1 0 0 0,1-1 0 0 0,-2 0 1 0 0,0 0-1 0 0,-3-25 0 0 0,2 36-110 0 0,0 0 0 0 0,0 0 0 0 0,0 0 0 0 0,0 0-1 0 0,-1 0 1 0 0,1 0 0 0 0,0 0 0 0 0,-1 0 0 0 0,1 1 0 0 0,-1-1 0 0 0,0 0 0 0 0,0 1 0 0 0,1 0 0 0 0,-1-1-1 0 0,0 1 1 0 0,0 0 0 0 0,0 0 0 0 0,0 0 0 0 0,-1 0 0 0 0,1 0 0 0 0,0 0 0 0 0,0 1 0 0 0,-1-1 0 0 0,1 1 0 0 0,-3-1-1 0 0,-10 0-564 0 0,0-1 0 0 0,1 2 0 0 0,-16 1-1 0 0,3-1 657 0 0,-32-1 3 0 0,-1547-27-18 0 0,1477 29 123 0 0,-327 7-139 0 0,1 29 212 0 0,364-28 1 0 0,-1-4 1 0 0,-160-10-1 0 0,127-9 202 0 0,63 6-314 0 0,-122-1-1 0 0,50 10 204 0 0,134-1-102 0 0,1 9-2711 0 0,17 73 2521 0 0,-4 2-1 0 0,5 127 1 0 0,-16-110 33 0 0,-4 0 0 0 0,-5-1 0 0 0,-4 1 0 0 0,-29 123 0 0 0,33-205 128 0 0,-1 5 93 0 0,5-9 3333 0 0,12-19-2553 0 0,18-12-1002 0 0,0 1 0 0 0,2 1 0 0 0,0 1 0 0 0,0 2 0 0 0,1 2 0 0 0,0 0 0 0 0,1 2 1 0 0,57-5-1 0 0,-37 8-708 0 0,1 3 1 0 0,-1 1-1 0 0,1 3 0 0 0,90 18 1 0 0,-74-7 493 0 0,1 0-338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8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29 8458 0 0,'-2'-5'529'0'0,"1"4"-498"0"0,1 1-1 0 0,0-1 1 0 0,0 1-1 0 0,0-1 1 0 0,0 1-1 0 0,0-1 1 0 0,-1 1 0 0 0,1-1-1 0 0,0 1 1 0 0,0-1-1 0 0,-1 1 1 0 0,1 0-1 0 0,0-1 1 0 0,-1 1-1 0 0,1-1 1 0 0,0 1-1 0 0,-1 0 1 0 0,1-1-1 0 0,-1 1 1 0 0,1 0 0 0 0,-1 0-1 0 0,1-1 1 0 0,-1 1-1 0 0,1 0 1 0 0,0 0-1 0 0,-1-1 1 0 0,1 1-1 0 0,-1 0 1 0 0,0 0-1 0 0,1 0 1 0 0,-1 0 0 0 0,1 0-1 0 0,-1 0 1 0 0,1 0-1 0 0,-1 0 1 0 0,1 0-1 0 0,-1 0 1 0 0,1 0-1 0 0,-1 0 1 0 0,1 1-1 0 0,-1-1 1 0 0,1 0 0 0 0,-1 0-1 0 0,1 0 1 0 0,-1 1-1 0 0,1-1 1 0 0,-1 0-1 0 0,1 1 1 0 0,0-1-1 0 0,-1 1 1 0 0,-4 1-56 0 0,1 0 0 0 0,0 0 0 0 0,0 1 0 0 0,0 0 0 0 0,0 0 0 0 0,0 0 0 0 0,0 0 0 0 0,1 0 0 0 0,0 1 0 0 0,-5 6 0 0 0,-25 39-67 0 0,21-28 36 0 0,1 0 1 0 0,-14 42-1 0 0,23-57 43 0 0,0 0 0 0 0,0 0 0 0 0,1 0 0 0 0,-1 0 0 0 0,2 1 1 0 0,-1-1-1 0 0,1 0 0 0 0,-1 1 0 0 0,2-1 0 0 0,-1 0 0 0 0,1 1 0 0 0,0-1 0 0 0,0 0 1 0 0,1 1-1 0 0,4 9 0 0 0,-4-12 41 0 0,0-1 0 0 0,1 0 0 0 0,0 0 0 0 0,0 0 0 0 0,0 0 0 0 0,0 0 0 0 0,0-1 0 0 0,1 1 0 0 0,-1-1 0 0 0,1 0 0 0 0,-1 0 0 0 0,1 0 0 0 0,0-1 0 0 0,0 1 0 0 0,0-1 0 0 0,0 0 0 0 0,0 0 0 0 0,0 0 0 0 0,0-1 0 0 0,0 1 0 0 0,0-1 0 0 0,0 0 0 0 0,0 0 0 0 0,1-1 0 0 0,-1 1 0 0 0,0-1 0 0 0,0 0 0 0 0,4-1 0 0 0,-2 1 99 0 0,-1 0 0 0 0,0-1-1 0 0,0 1 1 0 0,0-1 0 0 0,1 0 0 0 0,-2-1 0 0 0,1 1 0 0 0,0-1-1 0 0,0 0 1 0 0,-1 0 0 0 0,0 0 0 0 0,1-1 0 0 0,-1 0-1 0 0,-1 0 1 0 0,1 0 0 0 0,0 0 0 0 0,-1 0 0 0 0,0-1 0 0 0,0 1-1 0 0,4-10 1 0 0,-5 7 7 0 0,0-1-1 0 0,-1 1 1 0 0,0 0-1 0 0,-1-1 1 0 0,0 1-1 0 0,0-1 1 0 0,0 1-1 0 0,-1 0 1 0 0,0-1-1 0 0,0 1 1 0 0,-1 0 0 0 0,0 0-1 0 0,0 0 1 0 0,-1 0-1 0 0,0 0 1 0 0,0 0-1 0 0,-1 1 1 0 0,0-1-1 0 0,-6-8 1 0 0,-8-7-144 0 0,-1 0 0 0 0,-1 1 1 0 0,-36-30-1 0 0,45 42-104 0 0,0 3 333 0 0,5 4-1605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5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528 269 15043 0 0,'6'-33'1457'0'0,"-4"26"-1380"0"0,0-1 0 0 0,0 0 0 0 0,-1 0 0 0 0,0 0 0 0 0,0 0 0 0 0,-1 0 0 0 0,0 0 0 0 0,-1 0 0 0 0,0 0 0 0 0,0 0 0 0 0,0 0 0 0 0,-4-10 0 0 0,2 11-117 0 0,0 0 0 0 0,-1-1 0 0 0,1 2 1 0 0,-1-1-1 0 0,-1 0 0 0 0,1 1 0 0 0,-1 0 0 0 0,0 0 0 0 0,-1 0 0 0 0,1 1 1 0 0,-1-1-1 0 0,0 1 0 0 0,-1 1 0 0 0,1-1 0 0 0,-1 1 0 0 0,0 0 0 0 0,0 1 1 0 0,0 0-1 0 0,0 0 0 0 0,-15-4 0 0 0,8 4-203 0 0,0 1 0 0 0,0 1 0 0 0,-1 0-1 0 0,1 1 1 0 0,0 0 0 0 0,-1 1 0 0 0,1 0 0 0 0,0 2 0 0 0,0-1 0 0 0,-23 9 0 0 0,11-3 29 0 0,1 2 0 0 0,0 0 0 0 0,1 2 0 0 0,-23 14 0 0 0,39-21 200 0 0,1 0 0 0 0,0 1 1 0 0,0 0-1 0 0,1 0 1 0 0,-1 0-1 0 0,-9 15 1 0 0,13-17 16 0 0,0 0 0 0 0,1 1 0 0 0,0-1 1 0 0,0 0-1 0 0,0 1 0 0 0,1-1 0 0 0,0 1 0 0 0,-1 0 0 0 0,2-1 0 0 0,-1 1 1 0 0,0 0-1 0 0,1 0 0 0 0,0-1 0 0 0,0 6 0 0 0,1-6 32 0 0,0 0 0 0 0,0 0 0 0 0,1 0 0 0 0,-1 0 0 0 0,1 0 0 0 0,0-1 0 0 0,0 1 0 0 0,0-1 0 0 0,0 1 0 0 0,1-1 0 0 0,-1 0 0 0 0,1 0 0 0 0,0 0 0 0 0,0 0 0 0 0,0 0 0 0 0,0-1 0 0 0,1 1 0 0 0,-1-1 0 0 0,1 0-1 0 0,-1 0 1 0 0,1 0 0 0 0,0 0 0 0 0,-1-1 0 0 0,1 0 0 0 0,6 2 0 0 0,3 1 127 0 0,1-1 0 0 0,-1-1 0 0 0,1 0-1 0 0,-1 0 1 0 0,1-2 0 0 0,19 0 0 0 0,-10-4 25 0 0,1-1 0 0 0,-1-1 0 0 0,0 0 0 0 0,0-2 0 0 0,-1-1 0 0 0,0-1 0 0 0,0-1 0 0 0,-1 0 0 0 0,-1-2 1 0 0,33-25-1 0 0,-18 6 274 0 0,-33 30-380 0 0,0 0 0 0 0,0-1-1 0 0,0 1 1 0 0,0 0 0 0 0,-1-1 0 0 0,1 1 0 0 0,-1-1 0 0 0,0 0-1 0 0,0 1 1 0 0,0-1 0 0 0,0 0 0 0 0,0 0 0 0 0,0 0-1 0 0,0-3 1 0 0,-1 5 234 0 0,13 26-2378 0 0,-11-22 2045 0 0,18 29 78 0 0,31 40-1 0 0,-44-64-195 0 0,0-1 1 0 0,0 1-1 0 0,0-1 0 0 0,1 0 0 0 0,0-1 0 0 0,0 0 0 0 0,1 0 0 0 0,0 0 0 0 0,0-1 0 0 0,10 4 0 0 0,2-3-556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94 19836 0 0,'1'-3'8'0'0,"0"0"-1"0"0,0 0 0 0 0,0 0 1 0 0,0-1-1 0 0,-1 1 1 0 0,1 0-1 0 0,-1 0 1 0 0,0-1-1 0 0,0 1 0 0 0,0 0 1 0 0,0-1-1 0 0,-1 1 1 0 0,1 0-1 0 0,-1 0 0 0 0,0-1 1 0 0,0 1-1 0 0,0 0 1 0 0,0 0-1 0 0,-2-4 1 0 0,1 5-49 0 0,-1 0 1 0 0,1-1-1 0 0,0 1 1 0 0,-1 0 0 0 0,1 1-1 0 0,-1-1 1 0 0,0 0-1 0 0,1 1 1 0 0,-1-1 0 0 0,0 1-1 0 0,0 0 1 0 0,0 0-1 0 0,0 0 1 0 0,0 0 0 0 0,0 0-1 0 0,0 1 1 0 0,0-1-1 0 0,-1 1 1 0 0,1 0 0 0 0,-5 1-1 0 0,1-1 10 0 0,-1 0 1 0 0,1 1-1 0 0,0 0 0 0 0,0 1 0 0 0,0-1 1 0 0,0 1-1 0 0,0 1 0 0 0,0-1 1 0 0,0 1-1 0 0,1 1 0 0 0,-1-1 0 0 0,1 1 1 0 0,0 0-1 0 0,0 0 0 0 0,1 1 0 0 0,-1 0 1 0 0,1 0-1 0 0,0 0 0 0 0,0 1 1 0 0,0-1-1 0 0,1 1 0 0 0,0 0 0 0 0,0 1 1 0 0,1-1-1 0 0,0 1 0 0 0,0-1 0 0 0,0 1 1 0 0,1 0-1 0 0,0 0 0 0 0,0 0 0 0 0,1 0 1 0 0,-1 0-1 0 0,2 1 0 0 0,-1-1 1 0 0,1 0-1 0 0,0 1 0 0 0,1-1 0 0 0,0 0 1 0 0,0 0-1 0 0,0 0 0 0 0,1 1 0 0 0,0-1 1 0 0,0-1-1 0 0,1 1 0 0 0,0 0 1 0 0,0-1-1 0 0,7 11 0 0 0,-5-11 34 0 0,1 1 0 0 0,0-1 0 0 0,0 0-1 0 0,0 0 1 0 0,1-1 0 0 0,-1 0 0 0 0,2 0 0 0 0,-1 0 0 0 0,0-1-1 0 0,1 0 1 0 0,0-1 0 0 0,0 0 0 0 0,9 3 0 0 0,0-1-798 0 0,0-1 0 0 0,0-1 0 0 0,1-1 1 0 0,-1-1-1 0 0,27 0 0 0 0,-20-2-1151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37 18180 0 0,'0'-1'19'0'0,"-1"-1"0"0"0,0 0 0 0 0,0 1 0 0 0,0 0 0 0 0,1-1 1 0 0,-2 1-1 0 0,1-1 0 0 0,0 1 0 0 0,0 0 0 0 0,0 0 0 0 0,-1 0 0 0 0,1 0 0 0 0,0 0 1 0 0,-1 0-1 0 0,-2-2 0 0 0,3 3-59 0 0,0 1 0 0 0,1-1 0 0 0,-1 0 0 0 0,1 0 0 0 0,-1 0 0 0 0,1 1 0 0 0,-1-1 0 0 0,1 0 0 0 0,-1 0 0 0 0,1 1 0 0 0,-1-1 0 0 0,1 0 0 0 0,-1 1 0 0 0,1-1 0 0 0,-1 1 0 0 0,1-1 0 0 0,0 1 0 0 0,-1-1 0 0 0,1 1 0 0 0,0-1 0 0 0,-1 1 0 0 0,1-1 0 0 0,0 1 0 0 0,0-1 0 0 0,0 1 0 0 0,-1-1 0 0 0,1 1 0 0 0,0-1 0 0 0,0 2 0 0 0,-2 9-411 0 0,0 1 1 0 0,0-1-1 0 0,1 16 1 0 0,1-19 839 0 0,1 64-249 0 0,-1-65-63 0 0,1-1 0 0 0,0 1 1 0 0,0 0-1 0 0,1-1 0 0 0,0 1 0 0 0,0-1 0 0 0,1 1 0 0 0,4 7 1 0 0,-7-13-39 0 0,0-1 1 0 0,1 1 0 0 0,-1 0 0 0 0,0-1-1 0 0,1 1 1 0 0,-1-1 0 0 0,1 1 0 0 0,-1-1-1 0 0,1 1 1 0 0,0-1 0 0 0,-1 1 0 0 0,1-1-1 0 0,-1 1 1 0 0,1-1 0 0 0,0 1 0 0 0,-1-1-1 0 0,1 0 1 0 0,0 0 0 0 0,0 1 0 0 0,-1-1-1 0 0,1 0 1 0 0,0 0 0 0 0,0 0 0 0 0,-1 0-1 0 0,1 0 1 0 0,0 0 0 0 0,0 0 0 0 0,-1 0-1 0 0,1 0 1 0 0,0 0 0 0 0,0 0 0 0 0,-1 0-1 0 0,1 0 1 0 0,0-1 0 0 0,0 1 0 0 0,-1 0-1 0 0,1-1 1 0 0,0 1 0 0 0,-1 0 0 0 0,1-1-1 0 0,-1 1 1 0 0,1-1 0 0 0,0 1 0 0 0,-1-1-1 0 0,1 1 1 0 0,-1-1 0 0 0,1 0 0 0 0,-1 1-1 0 0,0-1 1 0 0,1 1 0 0 0,-1-1 0 0 0,1-1-1 0 0,24-43 823 0 0,-21 37-768 0 0,20-59 109 0 0,-20 52-258 0 0,1 0 0 0 0,0 0-1 0 0,10-16 1 0 0,-15 30 17 0 0,1 0-1 0 0,0 0 0 0 0,0 1 0 0 0,0-1 1 0 0,0 0-1 0 0,0 1 0 0 0,0-1 1 0 0,0 0-1 0 0,0 1 0 0 0,0-1 1 0 0,0 1-1 0 0,0 0 0 0 0,0-1 0 0 0,0 1 1 0 0,0 0-1 0 0,0-1 0 0 0,0 1 1 0 0,1 0-1 0 0,-1 0 0 0 0,0 0 1 0 0,0 0-1 0 0,0 0 0 0 0,2 1 0 0 0,31 5-132 0 0,-24-3 62 0 0,124 31-11 0 0,28 6 230 0 0,-104-31-24 0 0,99 2-1 0 0,-133-11-44 0 0,1-1-1 0 0,-1-1 1 0 0,0-1 0 0 0,0-1 0 0 0,0-1 0 0 0,42-16-1 0 0,-61 19-24 0 0,0 0 0 0 0,0-1 0 0 0,0 1 0 0 0,0-1 1 0 0,-1 0-1 0 0,1-1 0 0 0,-1 1 0 0 0,0-1 0 0 0,0 0 0 0 0,3-4 0 0 0,-6 7-20 0 0,0 0 0 0 0,-1 0 0 0 0,1 0 1 0 0,-1 0-1 0 0,1 0 0 0 0,-1 0 0 0 0,1 0 1 0 0,-1 0-1 0 0,0 0 0 0 0,1-1 0 0 0,-1 1 0 0 0,0 0 1 0 0,0 0-1 0 0,0 0 0 0 0,0 0 0 0 0,0 0 1 0 0,0-1-1 0 0,0 1 0 0 0,0 0 0 0 0,-1-2 1 0 0,0 2-18 0 0,0-1 1 0 0,0 0-1 0 0,0 1 1 0 0,-1-1 0 0 0,1 1-1 0 0,0-1 1 0 0,-1 1 0 0 0,1 0-1 0 0,-1-1 1 0 0,1 1-1 0 0,-1 0 1 0 0,0 0 0 0 0,1 0-1 0 0,-1 0 1 0 0,0 0-1 0 0,-2 0 1 0 0,-5-2-64 0 0,0 1 0 0 0,0 0 1 0 0,-1 0-1 0 0,1 1 0 0 0,0 0 0 0 0,-1 0 0 0 0,1 1 0 0 0,0 1 1 0 0,-1-1-1 0 0,1 1 0 0 0,0 1 0 0 0,-14 4 0 0 0,6-1 20 0 0,0 0 0 0 0,0 1 0 0 0,1 2-1 0 0,0-1 1 0 0,-25 17 0 0 0,33-18 60 0 0,0-1 0 0 0,1 2 1 0 0,0-1-1 0 0,0 1 0 0 0,0 0 0 0 0,1 0 1 0 0,0 1-1 0 0,0 0 0 0 0,-5 11 0 0 0,9-16 21 0 0,1 0 1 0 0,0 0-1 0 0,-1 0 0 0 0,1 0 0 0 0,0 0 0 0 0,1 0 1 0 0,-1 0-1 0 0,0 1 0 0 0,1-1 0 0 0,0 0 0 0 0,0 0 0 0 0,0 1 1 0 0,0-1-1 0 0,0 0 0 0 0,1 0 0 0 0,-1 1 0 0 0,1-1 0 0 0,0 0 1 0 0,0 0-1 0 0,0 0 0 0 0,0 0 0 0 0,1 0 0 0 0,-1 0 1 0 0,1 0-1 0 0,0 0 0 0 0,0-1 0 0 0,0 1 0 0 0,0-1 0 0 0,0 1 1 0 0,5 3-1 0 0,3 1 99 0 0,-1 0 0 0 0,1-1 0 0 0,0 0-1 0 0,1-1 1 0 0,-1 0 0 0 0,1-1 0 0 0,0 0 0 0 0,17 3 0 0 0,94 14 964 0 0,-119-21-1052 0 0,78 7 435 0 0,-1-4 1 0 0,1-4 0 0 0,-1-3-1 0 0,0-3 1 0 0,0-5-1 0 0,107-28 1 0 0,-147 25 692 0 0,-40 6-496 0 0,-7 12-5544 0 0,6-2 4663 0 0,0 0 1 0 0,0 1-1 0 0,0-1 1 0 0,0 0-1 0 0,0 1 1 0 0,1-1-1 0 0,-1 0 1 0 0,0 1-1 0 0,1-1 1 0 0,-1 3-1 0 0,-1 8-1838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28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76 3505 0 0,'-11'-29'4563'0'0,"9"24"-3758"0"0,0 0 1 0 0,0 0-1 0 0,0 0 0 0 0,1-1 1 0 0,-1 1-1 0 0,0-9 1 0 0,2 13-304 0 0,4 22-5773 0 0,25 236 2908 0 0,-6-42 2376 0 0,-14-152 58 0 0,23 194 1023 0 0,-32-255-896 0 0,0 0-1 0 0,1 1 0 0 0,-1-1 1 0 0,1 0-1 0 0,-1 0 1 0 0,1 0-1 0 0,0 0 0 0 0,0 0 1 0 0,0 0-1 0 0,2 3 0 0 0,-2-5-190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29.0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 14427 0 0,'0'0'478'0'0,"2"-7"816"0"0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2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1 317 2369 0 0,'0'-5'11474'0'0,"1"-21"-8608"0"0,0 18-2746 0 0,1 0 0 0 0,-1 0 0 0 0,2-1 1 0 0,-1 1-1 0 0,1 1 0 0 0,0-1 0 0 0,1 0 0 0 0,8-12 0 0 0,2-2-165 0 0,2 2-1 0 0,0 0 1 0 0,1 0-1 0 0,2 2 1 0 0,26-22-1 0 0,-36 32-162 0 0,0 2 0 0 0,0 0 0 0 0,0 0-1 0 0,1 0 1 0 0,0 1 0 0 0,1 1 0 0 0,-1-1-1 0 0,1 2 1 0 0,-1 0 0 0 0,1 0 0 0 0,0 1-1 0 0,0 0 1 0 0,1 1 0 0 0,19 0 0 0 0,-26 1 40 0 0,0 1 1 0 0,-1 0-1 0 0,1 0 1 0 0,-1 0-1 0 0,1 0 1 0 0,-1 1-1 0 0,0 0 1 0 0,1 0-1 0 0,-1 0 1 0 0,0 1-1 0 0,0-1 1 0 0,0 1-1 0 0,-1 0 1 0 0,6 4-1 0 0,-3 0 20 0 0,0 0-1 0 0,-1 0 1 0 0,0 0-1 0 0,0 1 1 0 0,0-1-1 0 0,-1 1 1 0 0,3 9-1 0 0,2 8 19 0 0,-1 0 0 0 0,-1 1 0 0 0,-1 0 0 0 0,2 28 0 0 0,-7-35 116 0 0,0-1 0 0 0,-1 1 0 0 0,-1-1 0 0 0,-1 0 0 0 0,-1 1-1 0 0,0-1 1 0 0,-1 0 0 0 0,-1-1 0 0 0,-1 1 0 0 0,0-1 0 0 0,-1 0-1 0 0,-1 0 1 0 0,-1-1 0 0 0,-11 17 0 0 0,12-22 173 0 0,0 0 1 0 0,0 0-1 0 0,-1-1 0 0 0,0 0 1 0 0,-1 0-1 0 0,0-1 0 0 0,0-1 1 0 0,-1 0-1 0 0,0 0 0 0 0,-1-1 1 0 0,0 0-1 0 0,0-1 0 0 0,0-1 0 0 0,-1 0 1 0 0,0 0-1 0 0,0-1 0 0 0,0-1 1 0 0,0 0-1 0 0,-25 2 0 0 0,33-5-21 0 0,0 0 0 0 0,1-1 0 0 0,-1 1 1 0 0,0-1-1 0 0,0 0 0 0 0,0 0 0 0 0,1 0 0 0 0,-1-1 0 0 0,0 0 0 0 0,1 0 0 0 0,0 0 0 0 0,-1 0 0 0 0,1-1 0 0 0,0 0 0 0 0,0 1 0 0 0,0-2 0 0 0,1 1 0 0 0,-1 0 0 0 0,1-1 0 0 0,-1 1 0 0 0,1-1 0 0 0,0 0 0 0 0,1 0 0 0 0,-1 0 0 0 0,1-1 0 0 0,0 1 0 0 0,0 0 0 0 0,0-1 0 0 0,0 0 0 0 0,1 1 0 0 0,0-1 0 0 0,-1-7 0 0 0,0 4-137 0 0,1 0-1 0 0,0 0 1 0 0,1 0-1 0 0,0 0 1 0 0,0-1 0 0 0,1 1-1 0 0,0 0 1 0 0,0 0-1 0 0,1 1 1 0 0,0-1-1 0 0,0 0 1 0 0,1 0 0 0 0,0 1-1 0 0,0-1 1 0 0,1 1-1 0 0,0 0 1 0 0,0 0 0 0 0,1 1-1 0 0,6-9 1 0 0,-4 9-118 0 0,0-1 0 0 0,0 1 0 0 0,0 1 0 0 0,0 0 0 0 0,1 0 0 0 0,0 0 0 0 0,0 1 0 0 0,1 0 0 0 0,9-3 0 0 0,-12 5-65 0 0,0 1-1 0 0,0 0 1 0 0,0 0-1 0 0,0 0 1 0 0,0 1-1 0 0,0 0 0 0 0,1 0 1 0 0,-1 0-1 0 0,0 1 1 0 0,0 0-1 0 0,0 0 1 0 0,0 0-1 0 0,0 1 1 0 0,9 4-1 0 0,5 5 19 0 0,0 0 0 0 0,-1 2 1 0 0,0 0-1 0 0,-1 2 0 0 0,-1 0 0 0 0,28 30 0 0 0,-22-21 162 0 0,1-2 0 0 0,38 29 0 0 0,-57-48-175 0 0,1 1 0 0 0,0-1-1 0 0,0-1 1 0 0,0 1 0 0 0,0-1 0 0 0,0 0 0 0 0,1 0 0 0 0,8 1 0 0 0,8-2-182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57 16339 0 0,'20'-56'1282'0'0,"-19"56"-1497"0"0,-16 17-4651 0 0,15-16 4759 0 0,-36 45-842 0 0,12-16 986 0 0,2 0 1 0 0,-29 53-1 0 0,50-83-19 0 0,1 1 1 0 0,-1 0-1 0 0,1 0 1 0 0,-1 0-1 0 0,1 0 1 0 0,0 0-1 0 0,-1 0 1 0 0,1 0-1 0 0,0 0 1 0 0,0 0-1 0 0,0 0 1 0 0,0 0 0 0 0,0 0-1 0 0,0 0 1 0 0,0 0-1 0 0,0 0 1 0 0,0 0-1 0 0,0 0 1 0 0,0 0-1 0 0,1 0 1 0 0,-1 0-1 0 0,0 0 1 0 0,1 0-1 0 0,-1 0 1 0 0,1 0-1 0 0,-1 0 1 0 0,1 0-1 0 0,0 0 1 0 0,-1-1-1 0 0,1 1 1 0 0,0 0-1 0 0,-1 0 1 0 0,1-1-1 0 0,0 1 1 0 0,0 0-1 0 0,0-1 1 0 0,0 1-1 0 0,-1-1 1 0 0,1 1-1 0 0,0-1 1 0 0,0 0-1 0 0,0 1 1 0 0,0-1 0 0 0,0 0-1 0 0,2 1 1 0 0,7 1 43 0 0,1 0 0 0 0,-1 0 0 0 0,21 0 0 0 0,-7-1 9 0 0,37 5 127 0 0,-22-2-246 0 0,67 13-1 0 0,-96-15-53 0 0,-1 1 0 0 0,0 0 0 0 0,1 0 0 0 0,-1 1 0 0 0,-1 0 0 0 0,1 1 0 0 0,0 0 0 0 0,-1 0 0 0 0,0 1-1 0 0,0 0 1 0 0,-1 0 0 0 0,8 9 0 0 0,-14-13 82 0 0,1-1 0 0 0,-1 1 0 0 0,0-1 0 0 0,0 1 0 0 0,0 0 0 0 0,0-1 0 0 0,0 1 0 0 0,0 0 0 0 0,0 0 0 0 0,-1 0 0 0 0,1 0 0 0 0,-1-1 0 0 0,1 1 0 0 0,-1 0 0 0 0,0 0 0 0 0,0 0 0 0 0,0 0 0 0 0,0 0 0 0 0,0 0 0 0 0,0 0 0 0 0,-1 0 0 0 0,0 2 0 0 0,0 0 11 0 0,-1-1 0 0 0,1 1 0 0 0,-1-1 1 0 0,0 0-1 0 0,0 0 0 0 0,-1 0 0 0 0,1 0 0 0 0,0 0 0 0 0,-1 0 0 0 0,-5 4 0 0 0,-6 3 121 0 0,1-1-1 0 0,-1 0 1 0 0,-1-1 0 0 0,-18 7-1 0 0,6-3 314 0 0,0 0 0 0 0,-1-3 0 0 0,-38 9 0 0 0,58-16-504 0 0,0 0 0 0 0,-1-2 0 0 0,1 1 0 0 0,-1-1 0 0 0,0 0 0 0 0,1 0-1 0 0,-1-1 1 0 0,1-1 0 0 0,-1 1 0 0 0,1-1 0 0 0,0 0 0 0 0,0-1-1 0 0,0 0 1 0 0,0-1 0 0 0,0 1 0 0 0,-8-7 0 0 0,0-1-327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1 168 14643 0 0,'1'-3'157'0'0,"0"0"-1"0"0,0 0 0 0 0,0 0 1 0 0,0 0-1 0 0,1 0 1 0 0,-1 1-1 0 0,1-1 1 0 0,0 0-1 0 0,0 1 1 0 0,0 0-1 0 0,0-1 0 0 0,0 1 1 0 0,1 0-1 0 0,-1 0 1 0 0,4-2-1 0 0,46-27 402 0 0,-29 18-273 0 0,0 0-204 0 0,1 0 0 0 0,1 2-1 0 0,50-17 1 0 0,-61 24-318 0 0,0 1 0 0 0,1 0 0 0 0,-1 1-1 0 0,0 0 1 0 0,1 1 0 0 0,-1 1 0 0 0,1 0 0 0 0,-1 1 0 0 0,17 3 0 0 0,1 8-2086 0 0,-18-6 748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0 17364 0 0,'-1'7'-4939'0'0,"-12"15"3778"0"0,-19 26 1001 0 0,13-19 175 0 0,2 1 1 0 0,2 0 0 0 0,0 1 0 0 0,-10 35-1 0 0,25-65 23 0 0,-1 1-1 0 0,1 0 0 0 0,-1-1 1 0 0,1 1-1 0 0,-1 0 0 0 0,1-1 0 0 0,0 1 1 0 0,0 0-1 0 0,0 0 0 0 0,0-1 1 0 0,0 1-1 0 0,1 0 0 0 0,-1-1 1 0 0,0 1-1 0 0,1 0 0 0 0,-1-1 0 0 0,1 1 1 0 0,-1 0-1 0 0,1-1 0 0 0,0 1 1 0 0,0-1-1 0 0,0 1 0 0 0,0-1 1 0 0,0 0-1 0 0,0 1 0 0 0,0-1 0 0 0,0 0 1 0 0,1 0-1 0 0,-1 0 0 0 0,0 0 1 0 0,1 0-1 0 0,-1 0 0 0 0,1 0 0 0 0,-1 0 1 0 0,1 0-1 0 0,-1-1 0 0 0,1 1 1 0 0,0-1-1 0 0,-1 1 0 0 0,4 0 1 0 0,8 2 170 0 0,1 0 0 0 0,-1-1 1 0 0,1-1-1 0 0,15 1 1 0 0,-14-2-177 0 0,25 2-929 0 0,-1-2 0 0 0,43-5 1 0 0,-55 2 810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1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22 12819 0 0,'0'-1'10'0'0,"0"0"0"0"0,1 1 1 0 0,-1-1-1 0 0,0 0 1 0 0,0 1-1 0 0,0-1 0 0 0,0 0 1 0 0,0 0-1 0 0,0 1 0 0 0,0-1 1 0 0,0 0-1 0 0,0 1 1 0 0,-1-1-1 0 0,1 0 0 0 0,0 1 1 0 0,0-1-1 0 0,-1 1 0 0 0,1-1 1 0 0,0 0-1 0 0,-1 1 0 0 0,1-1 1 0 0,0 1-1 0 0,-1-1 1 0 0,1 1-1 0 0,-1-1 0 0 0,1 1 1 0 0,-1-1-1 0 0,1 1 0 0 0,-1-1 1 0 0,1 1-1 0 0,-1 0 1 0 0,0-1-1 0 0,1 1 0 0 0,-1 0 1 0 0,1-1-1 0 0,-1 1 0 0 0,0 0 1 0 0,1 0-1 0 0,-1 0 0 0 0,0 0 1 0 0,1 0-1 0 0,-1 0 1 0 0,0-1-1 0 0,1 2 0 0 0,-1-1 1 0 0,0 0-1 0 0,0 0 0 0 0,1 0 1 0 0,-1 0-1 0 0,0 0 0 0 0,1 0 1 0 0,-1 1-1 0 0,0-1 1 0 0,-3 2-307 0 0,1-1 0 0 0,0 1-1 0 0,0 0 1 0 0,0 0 0 0 0,0 0 0 0 0,0 0 0 0 0,0 1 0 0 0,-4 5 0 0 0,-72 87-906 0 0,-135 177 1091 0 0,205-259 149 0 0,0 0-1 0 0,1 1 1 0 0,0 0 0 0 0,-9 26 0 0 0,15-35-94 0 0,0-1-1 0 0,1 0 1 0 0,0 1 0 0 0,0 0 0 0 0,0-1 0 0 0,1 1-1 0 0,-1 0 1 0 0,1-1 0 0 0,0 1 0 0 0,1 0 0 0 0,-1-1 0 0 0,1 1-1 0 0,0-1 1 0 0,0 1 0 0 0,0-1 0 0 0,1 1 0 0 0,-1-1-1 0 0,1 1 1 0 0,0-1 0 0 0,4 6 0 0 0,9 6-176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7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68 5857 0 0,'1'-2'84'0'0,"13"-34"2197"0"0,-13 35-2230 0 0,-1 0 0 0 0,1 1 0 0 0,-1-1 0 0 0,1 0-1 0 0,-1 0 1 0 0,0 0 0 0 0,0 0 0 0 0,0 1 0 0 0,1-1 0 0 0,-1 0 0 0 0,0 0-1 0 0,0 0 1 0 0,0 0 0 0 0,0 0 0 0 0,0 0 0 0 0,0 1 0 0 0,-1-1-1 0 0,1 0 1 0 0,0 0 0 0 0,0 0 0 0 0,-1 0 0 0 0,1 0 0 0 0,0 1-1 0 0,-1-1 1 0 0,1 0 0 0 0,-1 0 0 0 0,1 1 0 0 0,-1-1 0 0 0,1 0-1 0 0,-1 1 1 0 0,1-1 0 0 0,-1 0 0 0 0,0 1 0 0 0,1-1 0 0 0,-1 1-1 0 0,0-1 1 0 0,-1 0 0 0 0,0 1-188 0 0,0 0 1 0 0,0 0-1 0 0,0 0 0 0 0,0 1 0 0 0,0-1 1 0 0,0 0-1 0 0,0 1 0 0 0,0 0 0 0 0,0-1 1 0 0,0 1-1 0 0,1 0 0 0 0,-1 0 0 0 0,0 0 0 0 0,-3 2 1 0 0,-26 23-1122 0 0,17-15 830 0 0,6-4 281 0 0,0 0 0 0 0,1 0 0 0 0,-1 1 0 0 0,1 0 0 0 0,1 0 0 0 0,-1 1-1 0 0,2 0 1 0 0,-1 0 0 0 0,1 0 0 0 0,0 1 0 0 0,1-1 0 0 0,0 1 0 0 0,1 0-1 0 0,0 1 1 0 0,1-1 0 0 0,0 0 0 0 0,-1 15 0 0 0,2-16 225 0 0,1 1 0 0 0,0-1 0 0 0,1 0 0 0 0,0 1 0 0 0,1-1 0 0 0,0 0 0 0 0,0 0 0 0 0,1 0 0 0 0,0 0 0 0 0,1 0 1 0 0,-1 0-1 0 0,9 11 0 0 0,-6-10 140 0 0,2 1 0 0 0,0-1 0 0 0,0 0 0 0 0,1-1 0 0 0,0 0 0 0 0,0-1 0 0 0,1 0 0 0 0,0 0 0 0 0,0-1 0 0 0,15 8 0 0 0,-18-12-48 0 0,1 1 0 0 0,-1-1 0 0 0,1-1 0 0 0,0 1 0 0 0,0-1 0 0 0,0-1 0 0 0,0 1 0 0 0,0-1 0 0 0,0-1 0 0 0,0 1 0 0 0,0-2 0 0 0,0 1 0 0 0,0-1 0 0 0,0 0 0 0 0,0-1 0 0 0,0 1 0 0 0,8-5 0 0 0,-5 2-3 0 0,0-1-1 0 0,0-1 0 0 0,-1 1 1 0 0,0-2-1 0 0,0 0 0 0 0,-1 0 1 0 0,0 0-1 0 0,0-1 0 0 0,0-1 1 0 0,-1 0-1 0 0,-1 0 0 0 0,0 0 1 0 0,0-1-1 0 0,0 0 0 0 0,-1 0 1 0 0,-1-1-1 0 0,6-12 0 0 0,-9 15-105 0 0,1 1 0 0 0,-1 0 0 0 0,0-1 0 0 0,-1 1 0 0 0,1-1 0 0 0,-2 1 0 0 0,1-1 0 0 0,-1 0 0 0 0,0 1 0 0 0,0-1-1 0 0,-1 0 1 0 0,0 1 0 0 0,-1-1 0 0 0,0 1 0 0 0,0-1 0 0 0,0 1 0 0 0,-1 0 0 0 0,0 0 0 0 0,0 0 0 0 0,-1 0 0 0 0,0 1-1 0 0,0-1 1 0 0,-1 1 0 0 0,1 0 0 0 0,-1 0 0 0 0,-1 1 0 0 0,-7-8 0 0 0,4 6-186 0 0,0 0 0 0 0,-1 1 1 0 0,0 0-1 0 0,1 1 0 0 0,-23-9 0 0 0,30 12-66 0 0,-1 1 1 0 0,0 0-1 0 0,0 0 0 0 0,0 0 0 0 0,0 1 0 0 0,0-1 0 0 0,0 1 0 0 0,0-1 0 0 0,-1 1 0 0 0,1 0 1 0 0,0 0-1 0 0,0 0 0 0 0,0 1 0 0 0,0-1 0 0 0,0 1 0 0 0,0 0 0 0 0,0 0 0 0 0,0 0 0 0 0,0 0 1 0 0,0 0-1 0 0,1 1 0 0 0,-1-1 0 0 0,0 1 0 0 0,1 0 0 0 0,-1-1 0 0 0,-2 4 0 0 0,-4 7-1358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9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3569 0 0,'0'0'1223'0'0,"1"0"-1416"0"0,-1 0 144 0 0,1 0-1 0 0,0 0 1 0 0,-1 1 0 0 0,1-1 0 0 0,0 0 0 0 0,0 0 0 0 0,-1 1 0 0 0,1-1 0 0 0,0 0 0 0 0,-1 1 0 0 0,1-1 0 0 0,-1 1 0 0 0,1-1 0 0 0,-1 1-1 0 0,1-1 1 0 0,-1 1 0 0 0,1-1 0 0 0,-1 1 0 0 0,1 0 0 0 0,-1-1 0 0 0,1 1 0 0 0,-1 0 0 0 0,1 1 0 0 0,5 13 158 0 0,-1 1 1 0 0,0 1 0 0 0,-1-1 0 0 0,-1 1-1 0 0,0-1 1 0 0,-1 1 0 0 0,-1 0-1 0 0,-1 0 1 0 0,0 0 0 0 0,-3 16 7298 0 0,4-44-3706 0 0,7-59-3167 0 0,-4 55-556 0 0,1 1-1 0 0,0-1 0 0 0,2 1 1 0 0,-1 0-1 0 0,2 0 0 0 0,14-20 0 0 0,-17 27-48 0 0,0 1-1 0 0,1-1 0 0 0,-1 1 0 0 0,1 0 1 0 0,1 0-1 0 0,-1 1 0 0 0,1 0 0 0 0,0 0 0 0 0,1 0 1 0 0,-1 1-1 0 0,1 0 0 0 0,-1 1 0 0 0,15-5 1 0 0,-21 8 10 0 0,1-1 1 0 0,-1 1 0 0 0,1 0 0 0 0,-1-1 0 0 0,1 1-1 0 0,0 0 1 0 0,-1 0 0 0 0,1 0 0 0 0,0 0 0 0 0,-1 0 0 0 0,1 1-1 0 0,-1-1 1 0 0,1 0 0 0 0,0 1 0 0 0,-1-1 0 0 0,1 1-1 0 0,-1 0 1 0 0,1-1 0 0 0,-1 1 0 0 0,0 0 0 0 0,1 0 0 0 0,-1 0-1 0 0,0 0 1 0 0,0 0 0 0 0,1 0 0 0 0,-1 0 0 0 0,0 1-1 0 0,0-1 1 0 0,0 0 0 0 0,0 1 0 0 0,-1-1 0 0 0,1 0-1 0 0,0 1 1 0 0,0-1 0 0 0,0 3 0 0 0,2 6-45 0 0,0 1 1 0 0,-1-1-1 0 0,0 1 1 0 0,1 17-1 0 0,3 16 28 0 0,33 73 179 0 0,-38-115-200 0 0,1 0 0 0 0,-1 0 0 0 0,0 0 0 0 0,1-1-1 0 0,-1 1 1 0 0,1-1 0 0 0,0 1 0 0 0,-1-1 0 0 0,1 1 0 0 0,0-1 0 0 0,0 0 0 0 0,0 0 0 0 0,0 0 0 0 0,0 0 0 0 0,0 0 0 0 0,0 0 0 0 0,0-1 0 0 0,1 1 0 0 0,-1-1 0 0 0,0 1 0 0 0,0-1 0 0 0,0 0 0 0 0,1 0 0 0 0,-1 0 0 0 0,0 0 0 0 0,0 0 0 0 0,1-1 0 0 0,3 0 0 0 0,10-4-1174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1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9802 0 0,'0'0'1827'0'0,"0"5"-5921"0"0,-8 74 630 0 0,9 49 3401 0 0,0-47 137 0 0,1-20 393 0 0,0-38 5525 0 0,-4-38-5203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18220 0 0,'0'0'-886'0'0,"11"10"-3510"0"0,-4-3 4009 0 0,-1 1 0 0 0,0-1 0 0 0,0 1 1 0 0,0 1-1 0 0,-2-1 0 0 0,7 15 1 0 0,27 75 252 0 0,-20-48 20 0 0,-7-19 219 0 0,20 44 5 0 0,-29-69 47 0 0,1 0 0 0 0,1-1 0 0 0,-1 1 0 0 0,1-1 1 0 0,0 0-1 0 0,0 0 0 0 0,0 0 0 0 0,1-1 0 0 0,8 7 0 0 0,-13-10 38 0 0,1-1 0 0 0,0 1 1 0 0,0-1-1 0 0,0 1 0 0 0,0-1 0 0 0,1 1 0 0 0,-1-1 0 0 0,0 0 0 0 0,0 0 0 0 0,0 1 1 0 0,0-1-1 0 0,0 0 0 0 0,0 0 0 0 0,0 0 0 0 0,1 0 0 0 0,-1 0 0 0 0,0 0 0 0 0,0-1 0 0 0,0 1 1 0 0,0 0-1 0 0,0 0 0 0 0,2-2 0 0 0,0 1 48 0 0,-1-1 0 0 0,1 0 0 0 0,-1 1 0 0 0,1-1 0 0 0,-1 0 0 0 0,0-1 0 0 0,0 1 0 0 0,3-4 0 0 0,3-6 110 0 0,0 0 0 0 0,10-25 0 0 0,-16 33-266 0 0,11-27 26 0 0,8-35 1 0 0,-14 45-172 0 0,0-1-1 0 0,1 1 1 0 0,1 0 0 0 0,18-32 0 0 0,-27 52 0 0 0,1 0 1 0 0,0 0 0 0 0,-1-1 0 0 0,1 1-1 0 0,0 0 1 0 0,0 0 0 0 0,0 0 0 0 0,0 0 0 0 0,0 1-1 0 0,0-1 1 0 0,0 0 0 0 0,0 0 0 0 0,0 0 0 0 0,0 1-1 0 0,0-1 1 0 0,1 1 0 0 0,-1-1 0 0 0,0 1-1 0 0,0-1 1 0 0,1 1 0 0 0,-1 0 0 0 0,0-1 0 0 0,1 1-1 0 0,-1 0 1 0 0,2 0 0 0 0,-1 1-17 0 0,0-1 0 0 0,0 1 0 0 0,-1 0 1 0 0,1 0-1 0 0,0 0 0 0 0,0 0 0 0 0,-1 0 0 0 0,1 0 0 0 0,0 1 0 0 0,-1-1 1 0 0,0 0-1 0 0,1 1 0 0 0,-1-1 0 0 0,2 4 0 0 0,5 7-187 0 0,0 1-1 0 0,-1-1 1 0 0,8 23-1 0 0,-13-29 244 0 0,31 69-226 0 0,3-2 0 0 0,3-2 0 0 0,58 81 0 0 0,-79-127 183 0 0,-3-3-93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2.1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10306 0 0,'0'0'756'0'0,"9"147"-8087"0"0,22 71 7281 0 0,-6-58 906 0 0,-20-135-237 0 0,-5-24-528 0 0,0 0 0 0 0,0-1 0 0 0,0 1 0 0 0,0 0 0 0 0,1 0 0 0 0,-1 0 0 0 0,0-1 1 0 0,0 1-1 0 0,1 0 0 0 0,-1 0 0 0 0,0-1 0 0 0,1 1 0 0 0,-1 0 0 0 0,1-1 0 0 0,-1 1 0 0 0,1 0 0 0 0,-1-1 0 0 0,1 1 1 0 0,0-1-1 0 0,-1 1 0 0 0,1-1 0 0 0,0 1 0 0 0,-1-1 0 0 0,1 1 0 0 0,1-1 0 0 0,2-1 531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2.5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12 17828 0 0,'7'-11'-975'0'0,"-7"20"-3012"0"0,-4 11 155 0 0,1-10 4655 0 0,-16 24-1048 0 0,-1 0 0 0 0,-1-2 0 0 0,-2 0 0 0 0,-1-2 0 0 0,-2 0 1 0 0,-37 33-1 0 0,38-41 747 0 0,-2 0 1 0 0,0-2-1 0 0,-2-1 1 0 0,-38 20 2868 0 0,74-46-2716 0 0,1 1 0 0 0,0 0 0 0 0,0 0 0 0 0,0 1 0 0 0,11-5 0 0 0,8-2-861 0 0,48-15 0 0 0,-69 25 105 0 0,0 1 0 0 0,1-1 0 0 0,-1 1 0 0 0,1 1 0 0 0,-1-1 0 0 0,1 1 0 0 0,-1 0 0 0 0,1 0 0 0 0,-1 1 1 0 0,1 0-1 0 0,-1 0 0 0 0,0 0 0 0 0,1 1 0 0 0,-1 0 0 0 0,0 0 0 0 0,0 1 0 0 0,0 0 0 0 0,6 3 0 0 0,5 6 19 0 0,0 1 0 0 0,-1 1 1 0 0,-1 0-1 0 0,19 21 1 0 0,-24-22 10 0 0,2-1 1 0 0,0 0 0 0 0,0-1 0 0 0,1 0 0 0 0,1-1-1 0 0,0 0 1 0 0,26 13 0 0 0,-15-14-173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2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212 107 12243 0 0,'1'-3'57'0'0,"0"-1"1"0"0,0 0-1 0 0,0 1 0 0 0,-1-1 1 0 0,1 0-1 0 0,-1 0 1 0 0,0 0-1 0 0,0 1 1 0 0,0-1-1 0 0,-1 0 1 0 0,1 0-1 0 0,-1 1 1 0 0,0-1-1 0 0,0 0 1 0 0,0 1-1 0 0,-1-1 1 0 0,1 1-1 0 0,-1-1 0 0 0,0 1 1 0 0,-2-4-1 0 0,2 4-84 0 0,0 1-1 0 0,0 0 1 0 0,-1 0-1 0 0,1 0 1 0 0,0 0-1 0 0,-1 1 0 0 0,1-1 1 0 0,-1 0-1 0 0,0 1 1 0 0,1 0-1 0 0,-1 0 1 0 0,0 0-1 0 0,0 0 1 0 0,0 0-1 0 0,0 0 0 0 0,0 1 1 0 0,0-1-1 0 0,0 1 1 0 0,0 0-1 0 0,0 0 1 0 0,0 0-1 0 0,0 0 1 0 0,0 1-1 0 0,0-1 0 0 0,0 1 1 0 0,-4 1-1 0 0,0 0-52 0 0,0 1-1 0 0,0 0 1 0 0,1 0-1 0 0,0 1 1 0 0,-1-1-1 0 0,1 1 1 0 0,1 1-1 0 0,-1-1 1 0 0,1 1-1 0 0,-1 0 1 0 0,1 0-1 0 0,1 0 1 0 0,-1 1-1 0 0,1 0 1 0 0,0 0-1 0 0,0 0 1 0 0,0 0-1 0 0,-3 10 0 0 0,4-8 88 0 0,0 0 0 0 0,0 1-1 0 0,1 0 1 0 0,0-1-1 0 0,0 1 1 0 0,1 0 0 0 0,0 0-1 0 0,1 0 1 0 0,0 0-1 0 0,0-1 1 0 0,1 1 0 0 0,0 0-1 0 0,1 0 1 0 0,3 12-1 0 0,-1-9 48 0 0,1 0 0 0 0,0 0 0 0 0,0 0 0 0 0,1-1-1 0 0,1 0 1 0 0,10 14 0 0 0,-14-21-120 0 0,0 0 0 0 0,1-1 0 0 0,0 1-1 0 0,0 0 1 0 0,0-1 0 0 0,0 0 0 0 0,1 0 0 0 0,-1 0 0 0 0,1-1 0 0 0,-1 1-1 0 0,1-1 1 0 0,0 0 0 0 0,0 0 0 0 0,0-1 0 0 0,0 0 0 0 0,0 0 0 0 0,1 0-1 0 0,5 0 1 0 0,14-2-246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196 589 14795 0 0,'-3'-3'33'0'0,"1"0"0"0"0,0 1 0 0 0,-1-1 1 0 0,0 0-1 0 0,0 1 0 0 0,0 0 0 0 0,0 0 0 0 0,0 0 0 0 0,0 0 0 0 0,0 0 0 0 0,-1 0 0 0 0,1 1 1 0 0,-1 0-1 0 0,1 0 0 0 0,-1 0 0 0 0,1 0 0 0 0,-1 0 0 0 0,0 1 0 0 0,1-1 0 0 0,-1 1 0 0 0,0 0 1 0 0,0 0-1 0 0,1 1 0 0 0,-1-1 0 0 0,0 1 0 0 0,1-1 0 0 0,-1 1 0 0 0,0 1 0 0 0,-6 2 0 0 0,4-1-98 0 0,0 0 0 0 0,1 0 0 0 0,-1 1 0 0 0,1 0 0 0 0,-1 0 0 0 0,1 0 0 0 0,0 1 0 0 0,1 0 0 0 0,-1 0-1 0 0,1 0 1 0 0,0 0 0 0 0,0 1 0 0 0,1 0 0 0 0,-1-1 0 0 0,1 1 0 0 0,-2 8 0 0 0,3-9 77 0 0,0 0 0 0 0,1 0 1 0 0,0 1-1 0 0,0-1 0 0 0,0 0 0 0 0,0 1 1 0 0,1-1-1 0 0,0 1 0 0 0,0-1 0 0 0,1 1 1 0 0,1 7-1 0 0,-1-11 25 0 0,-1 0-1 0 0,1 0 1 0 0,0 0 0 0 0,0-1 0 0 0,0 1-1 0 0,0 0 1 0 0,0-1 0 0 0,0 1 0 0 0,1-1-1 0 0,-1 1 1 0 0,0-1 0 0 0,1 1 0 0 0,-1-1-1 0 0,1 0 1 0 0,0 0 0 0 0,-1 0-1 0 0,1 0 1 0 0,0 0 0 0 0,0 0 0 0 0,-1 0-1 0 0,1-1 1 0 0,0 1 0 0 0,0-1 0 0 0,0 1-1 0 0,0-1 1 0 0,0 0 0 0 0,0 1 0 0 0,0-1-1 0 0,0 0 1 0 0,0 0 0 0 0,0-1-1 0 0,0 1 1 0 0,0 0 0 0 0,0-1 0 0 0,2 0-1 0 0,5-1 121 0 0,0-1 0 0 0,0 0-1 0 0,0 0 1 0 0,0-1-1 0 0,-1 0 1 0 0,0 0 0 0 0,16-12-1 0 0,-5 1 203 0 0,33-32-1 0 0,-52 47-438 0 0,6 7-2380 0 0,18 23 2217 0 0,-13-15 309 0 0,0-1-1 0 0,1 0 1 0 0,1-1-1 0 0,15 14 0 0 0,-23-24 50 0 0,0 1 0 0 0,0-1-1 0 0,0 0 1 0 0,0-1 0 0 0,0 1 0 0 0,0-1-1 0 0,1 0 1 0 0,-1 0 0 0 0,1-1 0 0 0,0 1-1 0 0,-1-1 1 0 0,1 0 0 0 0,0-1 0 0 0,-1 0-1 0 0,1 0 1 0 0,0 0 0 0 0,11-2-1 0 0,-2-2 79 0 0,0 0 0 0 0,0-1 0 0 0,-1 0-1 0 0,0-2 1 0 0,0 1 0 0 0,0-2 0 0 0,0 0-1 0 0,-1-1 1 0 0,-1 0 0 0 0,20-18-1 0 0,-15 11-89 0 0,0-1-1 0 0,-2-1 0 0 0,0-1 0 0 0,-1 0 0 0 0,-1 0 1 0 0,15-31-1 0 0,-16 22-93 0 0,-2 0 0 0 0,-2-1 0 0 0,0 0-1 0 0,-2 0 1 0 0,-1-1 0 0 0,-1 0 0 0 0,-2 0 0 0 0,-1 0 0 0 0,-1 1 0 0 0,-2-1 0 0 0,-1 0 0 0 0,-8-37 0 0 0,9 59-86 0 0,1 1 1 0 0,-2 0-1 0 0,1 0 1 0 0,-1 0 0 0 0,0 0-1 0 0,0 0 1 0 0,0 1-1 0 0,-1-1 1 0 0,0 1 0 0 0,-1 0-1 0 0,1 0 1 0 0,-1 1-1 0 0,-6-6 1 0 0,6 7-123 0 0,-1 0 0 0 0,1 1 0 0 0,-1 0 0 0 0,0 0 0 0 0,0 0 0 0 0,0 1 0 0 0,0-1 0 0 0,0 2 0 0 0,-1-1 0 0 0,1 1 0 0 0,-1 0 0 0 0,1 0 0 0 0,-1 0 1 0 0,-12 2-1 0 0,10-1 76 0 0,0 1 0 0 0,0 0 1 0 0,0 0-1 0 0,0 1 1 0 0,1 0-1 0 0,-1 1 0 0 0,1-1 1 0 0,-1 2-1 0 0,1-1 0 0 0,0 1 1 0 0,0 1-1 0 0,1-1 1 0 0,-1 1-1 0 0,1 1 0 0 0,0-1 1 0 0,-10 12-1 0 0,9-8 61 0 0,0 1-1 0 0,2-1 0 0 0,-1 2 0 0 0,1-1 1 0 0,0 1-1 0 0,1 0 0 0 0,1 0 1 0 0,-1 0-1 0 0,2 0 0 0 0,0 1 1 0 0,-4 23-1 0 0,5-16 61 0 0,0-1 0 0 0,1 1 1 0 0,1 0-1 0 0,0-1 0 0 0,2 1 0 0 0,0 0 0 0 0,1-1 1 0 0,1 1-1 0 0,0-1 0 0 0,2 0 0 0 0,0-1 0 0 0,1 1 1 0 0,1-1-1 0 0,0 0 0 0 0,1-1 0 0 0,1 0 0 0 0,1-1 1 0 0,0 0-1 0 0,1 0 0 0 0,0-1 0 0 0,1-1 0 0 0,24 19 1 0 0,-12-12 237 0 0,1-1 1 0 0,0-2 0 0 0,1-1-1 0 0,58 25 1 0 0,-66-33-516 0 0,1-1 1 0 0,0-2-1 0 0,0 1 0 0 0,0-2 1 0 0,1-1-1 0 0,-1-1 1 0 0,1 0-1 0 0,32-3 0 0 0,-28-2-231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3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60 17692 0 0,'1'-2'168'0'0,"-1"-1"0"0"0,1 1 0 0 0,-1 0 0 0 0,0 0 0 0 0,0 0 0 0 0,0 0 0 0 0,0-1 0 0 0,0 1 0 0 0,0 0 0 0 0,-1 0 0 0 0,1 0 0 0 0,-1-1 0 0 0,1 1 0 0 0,-1 0 0 0 0,0 0 0 0 0,0 0 0 0 0,0 0 0 0 0,0 0 0 0 0,-2-2 1 0 0,1 2-225 0 0,-1 0 0 0 0,1 1 0 0 0,0 0 1 0 0,0-1-1 0 0,-1 1 0 0 0,1 0 1 0 0,-1 0-1 0 0,1 0 0 0 0,-1 1 1 0 0,0-1-1 0 0,1 0 0 0 0,-1 1 0 0 0,0 0 1 0 0,1 0-1 0 0,-1 0 0 0 0,-4 0 1 0 0,-12 0-163 0 0,-1 2 1 0 0,1 0 0 0 0,-1 1-1 0 0,-20 7 1 0 0,29-7 180 0 0,1 0-1 0 0,0 1 1 0 0,0 0 0 0 0,0 0 0 0 0,1 1-1 0 0,0 0 1 0 0,0 1 0 0 0,0 0 0 0 0,-10 9 0 0 0,19-14 15 0 0,-1 0 0 0 0,0 0 0 0 0,0-1 0 0 0,1 1 0 0 0,-1 0 0 0 0,0 0 1 0 0,1 0-1 0 0,-1 0 0 0 0,1 0 0 0 0,-1 0 0 0 0,1 0 0 0 0,0 0 0 0 0,-1 0 0 0 0,1 0 1 0 0,0 0-1 0 0,0 0 0 0 0,-1 0 0 0 0,1 0 0 0 0,0 0 0 0 0,0 0 0 0 0,0 0 0 0 0,1 0 1 0 0,-1 0-1 0 0,0 0 0 0 0,0 0 0 0 0,0 0 0 0 0,1 0 0 0 0,-1 0 0 0 0,1 0 0 0 0,-1 0 1 0 0,0 0-1 0 0,1 0 0 0 0,0 0 0 0 0,-1 0 0 0 0,1 0 0 0 0,0 0 0 0 0,-1 0 1 0 0,1-1-1 0 0,0 1 0 0 0,0 0 0 0 0,0-1 0 0 0,-1 1 0 0 0,1-1 0 0 0,0 1 0 0 0,2 0 0 0 0,5 4-150 0 0,1 0 0 0 0,0 0 0 0 0,18 6-1 0 0,-17-7 102 0 0,86 29-371 0 0,-51-18 297 0 0,72 34 0 0 0,-105-43 89 0 0,-1 0 1 0 0,1 1 0 0 0,-1 0-1 0 0,-1 1 1 0 0,0 0 0 0 0,0 1-1 0 0,-1 0 1 0 0,0 1 0 0 0,0 0 0 0 0,12 19-1 0 0,-18-26 8 0 0,-1 1 0 0 0,0 0 0 0 0,0 0 0 0 0,0 0 0 0 0,0 0 0 0 0,-1 1 0 0 0,0-1 0 0 0,0 0 0 0 0,0 1 0 0 0,0-1 0 0 0,-1 0 0 0 0,1 1 0 0 0,-1-1 0 0 0,0 1 0 0 0,-1-1 0 0 0,1 1 0 0 0,-1-1 0 0 0,0 0 0 0 0,0 1 0 0 0,0-1 0 0 0,0 0 0 0 0,-3 6 0 0 0,0-5-54 0 0,0 1-1 0 0,0 0 1 0 0,0-1-1 0 0,-1 0 0 0 0,0 0 1 0 0,0 0-1 0 0,0 0 0 0 0,0-1 1 0 0,-1 0-1 0 0,1 0 1 0 0,-1-1-1 0 0,0 1 0 0 0,-12 4 1 0 0,-28 7-515 0 0,-1-1 0 0 0,0-3 0 0 0,-82 10 0 0 0,105-17 688 0 0,-55 6-351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4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74 16756 0 0,'207'1'-3244'0'0,"606"-14"3794"0"0,1170-49 2397 0 0,-1 120-2754 0 0,-400 64 49 0 0,-1442-110-186 0 0,-76-9-34 0 0,-62-3-247 0 0,-2 0 149 0 0,0 0 1 0 0,1-1-1 0 0,-1 1 0 0 0,0 0 1 0 0,0-1-1 0 0,0 1 1 0 0,-1 0-1 0 0,1 0 0 0 0,0-1 1 0 0,0 1-1 0 0,0 0 0 0 0,0-1 1 0 0,0 1-1 0 0,0 0 0 0 0,0 0 1 0 0,0-1-1 0 0,-1 1 1 0 0,1 0-1 0 0,0 0 0 0 0,0-1 1 0 0,0 1-1 0 0,0 0 0 0 0,-1 0 1 0 0,1 0-1 0 0,0-1 0 0 0,0 1 1 0 0,-1 0-1 0 0,1 0 0 0 0,0 0 1 0 0,0 0-1 0 0,-1 0 1 0 0,1-1-1 0 0,0 1 0 0 0,0 0 1 0 0,-1 0-1 0 0,1 0 0 0 0,0 0 1 0 0,-1 0-1 0 0,-49-12-1330 0 0,14 3 484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8.3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0 2945 0 0,'0'0'8601'0'0,"4"25"-13009"0"0,24 33 3898 0 0,-3 1 0 0 0,-3 1 0 0 0,21 91 0 0 0,-21-50 486 0 0,-4 2 0 0 0,-4 0-1 0 0,-1 136 1 0 0,-14-170 218 0 0,-3 1 0 0 0,-3-1 0 0 0,-3 0 0 0 0,-3-1 0 0 0,-43 128 0 0 0,36-141 1278 0 0,-36 70 0 0 0,46-106-749 0 0,-1-2-1 0 0,0 1 1 0 0,-2-1 0 0 0,0-1 0 0 0,0 0 0 0 0,-2-1-1 0 0,-20 18 1 0 0,29-30-565 0 0,-6 7 515 0 0,8-7-3129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5:38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33 15627 0 0,'0'0'124'0'0,"-2"-23"1536"0"0,2 23-1636 0 0,0-1 0 0 0,-1 1 0 0 0,1 0 1 0 0,0-1-1 0 0,0 1 0 0 0,0 0 0 0 0,0-1 1 0 0,0 1-1 0 0,1 0 0 0 0,-1-1 0 0 0,0 1 0 0 0,0 0 1 0 0,0-1-1 0 0,0 1 0 0 0,0 0 0 0 0,0-1 1 0 0,0 1-1 0 0,1 0 0 0 0,-1-1 0 0 0,0 1 0 0 0,0 0 1 0 0,1 0-1 0 0,-1-1 0 0 0,0 1 0 0 0,0 0 1 0 0,1 0-1 0 0,-1 0 0 0 0,0-1 0 0 0,0 1 1 0 0,1 0-1 0 0,-1 0 0 0 0,0 0 0 0 0,1 0 0 0 0,-1-1 1 0 0,0 1-1 0 0,1 0 0 0 0,-1 0 0 0 0,0 0 1 0 0,1 0-1 0 0,-1 0 0 0 0,0 0 0 0 0,1 0 0 0 0,-1 0 1 0 0,0 0-1 0 0,1 0 0 0 0,-1 0 0 0 0,0 0 1 0 0,1 1-1 0 0,-1-1 0 0 0,0 0 0 0 0,1 0 0 0 0,-1 0 1 0 0,0 0-1 0 0,1 0 0 0 0,-1 1 0 0 0,0-1 1 0 0,0 0-1 0 0,1 0 0 0 0,-1 0 0 0 0,0 1 1 0 0,0-1-1 0 0,1 0 0 0 0,-1 1 0 0 0,0-1 0 0 0,4 4-47 0 0,-1-1 0 0 0,0 1 0 0 0,0 0 0 0 0,0 0 0 0 0,0 0 0 0 0,-1 1 0 0 0,1-1 0 0 0,-1 0 0 0 0,0 1 0 0 0,0 0 0 0 0,-1-1 0 0 0,2 8 0 0 0,13 71-304 0 0,-12-55 287 0 0,2 5 285 0 0,13 40 0 0 0,-16-63-173 0 0,1 0 1 0 0,-1-1 0 0 0,2 0-1 0 0,0 0 1 0 0,0 0 0 0 0,0 0-1 0 0,1-1 1 0 0,12 13 1197 0 0,-10-24 982 0 0,14-19-1585 0 0,0-1 0 0 0,22-31 0 0 0,30-32-616 0 0,-58 70-128 0 0,2 0-1 0 0,0 2 1 0 0,1 0-1 0 0,0 1 1 0 0,1 1 0 0 0,0 1-1 0 0,35-14 1 0 0,-25 14-509 0 0,2 1 1 0 0,-1 2 0 0 0,1 2-1 0 0,60-5 1 0 0,-42 7-469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49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7186 0 0,'2'126'-3988'0'0,"8"64"3104"0"0,2 49 1205 0 0,-12-204-208 0 0,2 37 35 0 0,8-28 1062 0 0,-5-52 454 0 0,0-10-1471 0 0,-4 1-123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07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47 10050 0 0,'-5'-5'700'0'0,"0"-1"1036"0"0,17 4-190 0 0,-6 1-1505 0 0,160-10 1159 0 0,-136 6-1226 0 0,7-1-370 0 0,0 1-1 0 0,0 1 1 0 0,0 3-1 0 0,1 0 1 0 0,39 6-1 0 0,-56 0-108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08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2056 0 0,'0'1'8425'0'0,"10"1"-4352"0"0,72 11-3985 0 0,-1-8-605 0 0,-1-3 0 0 0,136-14 0 0 0,-187 7 165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08.8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13883 0 0,'0'0'651'0'0,"0"81"-8916"0"0,15 39 8373 0 0,-5-46-109 0 0,1 2 783 0 0,37 140 0 0 0,-36-187 105 0 0,-12-27-887 0 0,1-1 0 0 0,-1 0 0 0 0,1 0-1 0 0,0 1 1 0 0,0-1 0 0 0,0 0 0 0 0,0 0-1 0 0,0 0 1 0 0,0 0 0 0 0,0 0 0 0 0,0 0 0 0 0,0 0-1 0 0,0 0 1 0 0,0 0 0 0 0,1-1 0 0 0,-1 1-1 0 0,3 1 1 0 0,3-2 35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09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15635 0 0,'5'53'-6255'0'0,"12"41"5265"0"0,-3-19 892 0 0,33 132 327 0 0,4 22 1039 0 0,-49-209-1218 0 0,-2-4 57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09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 13955 0 0,'0'0'-35'0'0,"0"0"0"0"0,0 0 1 0 0,0 0-1 0 0,0 0 0 0 0,0 0 0 0 0,0 0 1 0 0,0 0-1 0 0,0 0 0 0 0,0 0 0 0 0,0 0 1 0 0,-1 0-1 0 0,1 0 0 0 0,0 0 0 0 0,0 0 1 0 0,0 0-1 0 0,0 0 0 0 0,0 0 0 0 0,0 0 1 0 0,0 0-1 0 0,0 0 0 0 0,0 0 0 0 0,-1 0 1 0 0,1 0-1 0 0,0 0 0 0 0,0 0 0 0 0,0 0 1 0 0,0 0-1 0 0,0 0 0 0 0,0 0 0 0 0,0 0 1 0 0,0 0-1 0 0,0 0 0 0 0,0 0 0 0 0,0 0 1 0 0,-1 0-1 0 0,1 0 0 0 0,0 0 0 0 0,0 0 1 0 0,0 0-1 0 0,0 0 0 0 0,0 0 0 0 0,0-1 0 0 0,0 1 1 0 0,0 0-1 0 0,0 0 0 0 0,0 0 0 0 0,0 0 1 0 0,0 0-1 0 0,0 0 0 0 0,0 0 0 0 0,0 0 1 0 0,0 0-1 0 0,0 0 0 0 0,0-1 0 0 0,0 1 1 0 0,0 0-1 0 0,0 0 0 0 0,0 0 0 0 0,0 0 1 0 0,-9 14-1471 0 0,-17 38 252 0 0,7-14 2056 0 0,12-27-322 0 0,-1 1-1 0 0,-1-1 1 0 0,0-1-1 0 0,-17 17 0 0 0,13-15 39 0 0,15-11-468 0 0,0 0 0 0 0,0 0 0 0 0,0 0 0 0 0,0 0 0 0 0,0 0 0 0 0,-1-1 0 0 0,2 1 1 0 0,-1-1-1 0 0,0 1 0 0 0,0-1 0 0 0,0 0 0 0 0,0 0 0 0 0,4 0 0 0 0,23-1-386 0 0,0 1 0 0 0,0 1-1 0 0,0 2 1 0 0,53 11 0 0 0,-65-10 265 0 0,0 1 0 0 0,0 1 0 0 0,-1 0 0 0 0,0 1 0 0 0,0 1 0 0 0,-1 1 1 0 0,0 0-1 0 0,0 0 0 0 0,18 17 0 0 0,-28-21 64 0 0,0 0 1 0 0,0 0 0 0 0,0 1 0 0 0,-1 0 0 0 0,0 0-1 0 0,0 0 1 0 0,0 0 0 0 0,-1 1 0 0 0,0 0-1 0 0,0-1 1 0 0,-1 1 0 0 0,1 0 0 0 0,-1 1-1 0 0,-1-1 1 0 0,0 0 0 0 0,0 0 0 0 0,0 1-1 0 0,-1 11 1 0 0,-1-11 200 0 0,0-1 1 0 0,0 0-1 0 0,-1 0 0 0 0,1 0 0 0 0,-2 0 0 0 0,1 0 0 0 0,-1 0 0 0 0,0-1 1 0 0,0 1-1 0 0,-1-1 0 0 0,0 0 0 0 0,0 0 0 0 0,0 0 0 0 0,-1-1 0 0 0,0 1 1 0 0,0-1-1 0 0,0 0 0 0 0,-1-1 0 0 0,1 1 0 0 0,-1-1 0 0 0,0 0 1 0 0,-1 0-1 0 0,1-1 0 0 0,-1 0 0 0 0,1 0 0 0 0,-1-1 0 0 0,0 1 0 0 0,-13 1 1 0 0,7-1 18 0 0,0-2 1 0 0,0 1-1 0 0,0-2 1 0 0,-1 0-1 0 0,1 0 1 0 0,-16-3-1 0 0,24 2-349 0 0,0 0 0 0 0,0 0-1 0 0,0-1 1 0 0,-1 0-1 0 0,1 0 1 0 0,1 0-1 0 0,-1 0 1 0 0,0-1-1 0 0,1 0 1 0 0,-1 0 0 0 0,1 0-1 0 0,0 0 1 0 0,0-1-1 0 0,0 0 1 0 0,0 1-1 0 0,1-1 1 0 0,-6-9-1 0 0,-5-11-1148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0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10570 0 0,'0'0'6430'0'0,"8"-4"-7127"0"0,25-7 785 0 0,1 2 0 0 0,0 1-1 0 0,50-6 1 0 0,-26 5-226 0 0,137-15-3040 0 0,-161 21 2619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11 13643 0 0,'0'0'62'0'0,"0"-1"1"0"0,0 1 0 0 0,0-1-1 0 0,0 1 1 0 0,0 0-1 0 0,0-1 1 0 0,0 1 0 0 0,0-1-1 0 0,-1 1 1 0 0,1-1-1 0 0,0 1 1 0 0,0-1-1 0 0,-1 1 1 0 0,1 0 0 0 0,0-1-1 0 0,0 1 1 0 0,-1 0-1 0 0,1-1 1 0 0,-1 1-1 0 0,1 0 1 0 0,0-1 0 0 0,-1 1-1 0 0,1 0 1 0 0,-1 0-1 0 0,1-1 1 0 0,0 1-1 0 0,-1 0 1 0 0,1 0 0 0 0,-1 0-1 0 0,1 0 1 0 0,-1-1-1 0 0,1 1 1 0 0,-1 0-1 0 0,1 0 1 0 0,-1 0 0 0 0,1 0-1 0 0,-1 0 1 0 0,1 0-1 0 0,-1 0 1 0 0,0 1-1 0 0,-19 3-980 0 0,17-3 1163 0 0,-4 2-372 0 0,1 0-1 0 0,-1 1 1 0 0,1-1-1 0 0,0 1 1 0 0,0 1-1 0 0,0-1 1 0 0,1 1-1 0 0,-1 0 1 0 0,1 1-1 0 0,0-1 1 0 0,-5 9-1 0 0,0-2-37 0 0,-13 13 67 0 0,2 2-1 0 0,0 0 1 0 0,2 2-1 0 0,1 0 1 0 0,1 1-1 0 0,-19 48 1 0 0,32-66 97 0 0,1 1 1 0 0,-1 0-1 0 0,2-1 1 0 0,0 1-1 0 0,0 0 1 0 0,1 0-1 0 0,1 0 1 0 0,2 22-1 0 0,0-24-43 0 0,0-1 0 0 0,1 0 0 0 0,0 0-1 0 0,0 0 1 0 0,1-1 0 0 0,0 1 0 0 0,1-1 0 0 0,0 0 0 0 0,1 0-1 0 0,0-1 1 0 0,0 0 0 0 0,9 10 0 0 0,-8-11 123 0 0,0 0-1 0 0,0-1 0 0 0,0 1 1 0 0,1-2-1 0 0,0 1 1 0 0,0-1-1 0 0,0 0 1 0 0,1-1-1 0 0,0 0 1 0 0,-1 0-1 0 0,1-1 1 0 0,1 0-1 0 0,-1 0 1 0 0,0-1-1 0 0,1-1 1 0 0,-1 1-1 0 0,1-2 1 0 0,0 1-1 0 0,-1-1 1 0 0,1-1-1 0 0,-1 0 1 0 0,1 0-1 0 0,-1-1 1 0 0,1 0-1 0 0,-1 0 1 0 0,0-1-1 0 0,0-1 1 0 0,0 1-1 0 0,0-1 1 0 0,-1-1-1 0 0,1 0 1 0 0,-1 0-1 0 0,8-6 1 0 0,-3 0 182 0 0,0-1 1 0 0,0 0 0 0 0,-1-1 0 0 0,0 0 0 0 0,-1-1 0 0 0,-1 0-1 0 0,0 0 1 0 0,-1-1 0 0 0,-1-1 0 0 0,0 1 0 0 0,9-30 0 0 0,-13 35-152 0 0,-1 0 1 0 0,0-1-1 0 0,-1 1 1 0 0,0-1-1 0 0,-1 0 1 0 0,0 1-1 0 0,-1-1 1 0 0,0 0 0 0 0,-1 0-1 0 0,0 1 1 0 0,0-1-1 0 0,-1 0 1 0 0,-1 1-1 0 0,0-1 1 0 0,0 1 0 0 0,-1 0-1 0 0,0 0 1 0 0,-1 0-1 0 0,0 1 1 0 0,-7-11-1 0 0,6 13-182 0 0,0-1 0 0 0,-1 1 0 0 0,0 0-1 0 0,-1 1 1 0 0,1-1 0 0 0,-1 2-1 0 0,0-1 1 0 0,-1 1 0 0 0,1 0 0 0 0,-1 1-1 0 0,0 0 1 0 0,0 0 0 0 0,-1 1-1 0 0,-9-2 1 0 0,18 4-232 0 0,29 6-3225 0 0,41 6-421 0 0,-48-8 3803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1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37 12603 0 0,'-2'-9'4898'0'0,"-9"5"-4035"0"0,-16 6-1159 0 0,13 5 196 0 0,-1 1 0 0 0,1 0 1 0 0,0 0-1 0 0,1 1 0 0 0,0 1 1 0 0,0 1-1 0 0,-12 13 0 0 0,1 0-109 0 0,1 2 0 0 0,-25 38-1 0 0,42-54 165 0 0,0-1 0 0 0,0 1 0 0 0,1 0 0 0 0,0 0 0 0 0,1 0 0 0 0,0 1 0 0 0,1 0 0 0 0,0-1 1 0 0,1 1-1 0 0,0 0 0 0 0,0 15 0 0 0,2-20 23 0 0,0 0 0 0 0,0 0 0 0 0,1 1 0 0 0,0-1 0 0 0,1 0 1 0 0,-1 0-1 0 0,1 0 0 0 0,0 0 0 0 0,1 0 0 0 0,-1-1 0 0 0,1 1 0 0 0,0 0 1 0 0,1-1-1 0 0,-1 0 0 0 0,1 0 0 0 0,0 0 0 0 0,0 0 0 0 0,1-1 1 0 0,-1 0-1 0 0,1 0 0 0 0,7 5 0 0 0,1-1 61 0 0,1-1 1 0 0,0 0-1 0 0,0 0 1 0 0,0-1-1 0 0,1-1 1 0 0,0-1-1 0 0,0 0 0 0 0,0-1 1 0 0,1-1-1 0 0,-1 0 1 0 0,1-1-1 0 0,0 0 1 0 0,-1-1-1 0 0,1-1 0 0 0,26-5 1 0 0,-12 0 84 0 0,0-2 0 0 0,0 0-1 0 0,-1-2 1 0 0,0-1 0 0 0,-1-1 0 0 0,0-2 0 0 0,27-18 0 0 0,-41 24 39 0 0,0-2 1 0 0,-1 0 0 0 0,0 0-1 0 0,-1-1 1 0 0,0-1 0 0 0,-1 0-1 0 0,0-1 1 0 0,-1 0-1 0 0,9-14 1 0 0,-16 21-43 0 0,1-1-1 0 0,-1 1 0 0 0,-1 0 1 0 0,1-1-1 0 0,-1 1 1 0 0,0-1-1 0 0,-1 0 0 0 0,0 0 1 0 0,0 0-1 0 0,0 0 1 0 0,-1 0-1 0 0,0 1 0 0 0,0-1 1 0 0,0 0-1 0 0,-1 0 1 0 0,-1 0-1 0 0,1 0 1 0 0,-1 0-1 0 0,0 1 0 0 0,0-1 1 0 0,-1 1-1 0 0,0-1 1 0 0,-7-10-1 0 0,3 6-86 0 0,-1 1 1 0 0,0 1-1 0 0,-1 0 0 0 0,0 0 1 0 0,0 1-1 0 0,-1 0 1 0 0,0 0-1 0 0,0 1 0 0 0,-1 0 1 0 0,-21-9-1 0 0,17 9-94 0 0,0 1 0 0 0,-1 0 0 0 0,0 2 0 0 0,0-1 0 0 0,0 2-1 0 0,0 0 1 0 0,-30-1 0 0 0,45 4 54 0 0,1 0-148 0 0,-1 0 154 0 0,1 0 66 0 0,-11 1 154 0 0,7 12-4305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3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418 146 9298 0 0,'-14'-48'4306'0'0,"11"40"-3855"0"0,0 1 1 0 0,0 0-1 0 0,-1 1 1 0 0,0-1-1 0 0,0 1 0 0 0,-1-1 1 0 0,-5-5-1 0 0,6 8-390 0 0,1 1-1 0 0,-2-1 1 0 0,1 1-1 0 0,0 0 0 0 0,-1 0 1 0 0,1 1-1 0 0,-1-1 1 0 0,0 1-1 0 0,0 0 0 0 0,0 0 1 0 0,0 1-1 0 0,0-1 1 0 0,0 1-1 0 0,0 0 0 0 0,-1 0 1 0 0,1 1-1 0 0,0 0 1 0 0,0 0-1 0 0,-1 0 1 0 0,-9 2-1 0 0,2 1-177 0 0,-1 0 0 0 0,1 1 0 0 0,0 0 0 0 0,0 1 1 0 0,0 1-1 0 0,1 0 0 0 0,0 1 0 0 0,0 0 0 0 0,0 1 0 0 0,1 0 0 0 0,0 0 0 0 0,1 1 1 0 0,0 1-1 0 0,0 0 0 0 0,1 0 0 0 0,1 1 0 0 0,-1 0 0 0 0,-10 21 0 0 0,14-24 69 0 0,1 0-1 0 0,0 0 0 0 0,0 1 0 0 0,1 0 0 0 0,0 0 0 0 0,0 0 0 0 0,1 0 0 0 0,0 1 1 0 0,1-1-1 0 0,0 0 0 0 0,0 1 0 0 0,1-1 0 0 0,0 1 0 0 0,1-1 0 0 0,0 0 1 0 0,1 1-1 0 0,0-1 0 0 0,0 0 0 0 0,1 0 0 0 0,0 0 0 0 0,0 0 0 0 0,1 0 1 0 0,0-1-1 0 0,1 0 0 0 0,0 0 0 0 0,0 0 0 0 0,13 14 0 0 0,-11-14 51 0 0,1-1 0 0 0,1 1 0 0 0,-1-2 0 0 0,1 1 0 0 0,0-1 1 0 0,0 0-1 0 0,1-1 0 0 0,0 0 0 0 0,0 0 0 0 0,0-1 0 0 0,1-1 0 0 0,-1 0 0 0 0,15 3 0 0 0,-10-4 53 0 0,-1-1 1 0 0,0-1-1 0 0,1 0 0 0 0,-1 0 1 0 0,0-2-1 0 0,0 0 1 0 0,1 0-1 0 0,-1-1 0 0 0,21-8 1 0 0,-18 5 97 0 0,-1-1 1 0 0,1-1-1 0 0,-1 0 1 0 0,-1-2-1 0 0,1 1 0 0 0,-2-2 1 0 0,1 0-1 0 0,-1-1 1 0 0,-1 0-1 0 0,0-1 1 0 0,-1 0-1 0 0,-1-1 1 0 0,0-1-1 0 0,0 0 1 0 0,-2 0-1 0 0,14-29 1 0 0,-21 40-97 0 0,-1 0 1 0 0,1 1-1 0 0,-1-1 1 0 0,0 0-1 0 0,-1 0 1 0 0,1 0-1 0 0,0 0 1 0 0,-1 0 0 0 0,0 0-1 0 0,0 0 1 0 0,0 0-1 0 0,-1 0 1 0 0,1 0-1 0 0,-1 0 1 0 0,0 1-1 0 0,0-1 1 0 0,-1 0 0 0 0,1 0-1 0 0,-1 1 1 0 0,1-1-1 0 0,-1 1 1 0 0,0-1-1 0 0,-1 1 1 0 0,1 0-1 0 0,0 0 1 0 0,-1 0 0 0 0,0 0-1 0 0,-4-4 1 0 0,3 4-143 0 0,-1 0 1 0 0,1 0 0 0 0,-1 1-1 0 0,1-1 1 0 0,-1 1 0 0 0,0 0 0 0 0,0 1-1 0 0,0-1 1 0 0,0 1 0 0 0,0 0-1 0 0,0 0 1 0 0,0 0 0 0 0,0 1 0 0 0,-1 0-1 0 0,1 0 1 0 0,0 0 0 0 0,0 1-1 0 0,0 0 1 0 0,-1 0 0 0 0,1 0-1 0 0,-7 3 1 0 0,8-2-178 0 0,0 0 0 0 0,0 0 0 0 0,0 0 1 0 0,0 0-1 0 0,0 1 0 0 0,1 0 0 0 0,0 0 0 0 0,-1 0 0 0 0,1 0 0 0 0,0 0 0 0 0,0 1 0 0 0,1-1 1 0 0,-1 1-1 0 0,1 0 0 0 0,-3 6 0 0 0,-2 5 122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3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33 12939 0 0,'0'-5'805'0'0,"1"4"-695"0"0,-1 1 1 0 0,0-1 0 0 0,1 0-1 0 0,-1 0 1 0 0,0 0 0 0 0,0 0 0 0 0,0 0-1 0 0,0 1 1 0 0,0-1 0 0 0,0 0-1 0 0,0 0 1 0 0,0 0 0 0 0,0 0 0 0 0,0 0-1 0 0,0 0 1 0 0,-1 1 0 0 0,1-1-1 0 0,0 0 1 0 0,-1 0 0 0 0,1 0-1 0 0,0 1 1 0 0,-1-1 0 0 0,1 0 0 0 0,-1 0-1 0 0,1 1 1 0 0,-1-1 0 0 0,0 1-1 0 0,1-1 1 0 0,-1 0 0 0 0,0 1 0 0 0,1-1-1 0 0,-1 1 1 0 0,0-1 0 0 0,0 1-1 0 0,1 0 1 0 0,-2-1 0 0 0,-6 1-182 0 0,-1 2 0 0 0,1-1 0 0 0,0 1 0 0 0,0 0 0 0 0,0 0 0 0 0,0 1 0 0 0,0 0 0 0 0,0 1 0 0 0,1 0-1 0 0,0 0 1 0 0,-10 7 0 0 0,-81 64 175 0 0,84-63-45 0 0,7-6-136 0 0,0 0 0 0 0,0 0 0 0 0,1 1 0 0 0,0-1 0 0 0,0 2 0 0 0,1-1 0 0 0,0 1-1 0 0,0-1 1 0 0,0 2 0 0 0,-3 8 0 0 0,7-14 44 0 0,0 0-1 0 0,1 0 1 0 0,-1 0-1 0 0,1 0 1 0 0,-1 1-1 0 0,1-1 1 0 0,0 0-1 0 0,0 0 1 0 0,0 0-1 0 0,1 1 1 0 0,-1-1-1 0 0,1 0 1 0 0,0 0-1 0 0,-1 0 1 0 0,2 0-1 0 0,-1 0 1 0 0,0 0-1 0 0,0 0 1 0 0,1 0-1 0 0,0-1 1 0 0,-1 1-1 0 0,1 0 1 0 0,0-1-1 0 0,0 0 1 0 0,1 1-1 0 0,-1-1 1 0 0,0 0-1 0 0,1 0 1 0 0,-1 0-1 0 0,1 0 1 0 0,0-1-1 0 0,3 2 1 0 0,7 4 77 0 0,0 0 0 0 0,1-2 0 0 0,0 1 0 0 0,0-2 1 0 0,0 0-1 0 0,1-1 0 0 0,-1 0 0 0 0,1-1 1 0 0,18 0-1 0 0,-7-1 44 0 0,0-2 0 0 0,0 0-1 0 0,0-2 1 0 0,37-9 0 0 0,-44 8 50 0 0,0-2-1 0 0,-1 0 1 0 0,1-2 0 0 0,-1 0-1 0 0,-1 0 1 0 0,23-16-1 0 0,-35 21-37 0 0,-1-1 0 0 0,0 1 0 0 0,1-1-1 0 0,-1 0 1 0 0,-1 0 0 0 0,1-1 0 0 0,-1 1-1 0 0,1-1 1 0 0,-1 1 0 0 0,-1-1-1 0 0,5-9 1 0 0,-6 10-19 0 0,0 0 1 0 0,0 0-1 0 0,-1 0 0 0 0,1 0 0 0 0,-1 0 0 0 0,0 0 0 0 0,0 0 0 0 0,0 0 1 0 0,-1 1-1 0 0,1-1 0 0 0,-1 0 0 0 0,0 0 0 0 0,0 0 0 0 0,0 0 1 0 0,-1 1-1 0 0,0-1 0 0 0,1 0 0 0 0,-4-4 0 0 0,-1 0-77 0 0,0 0 1 0 0,0 0-1 0 0,-1 1 0 0 0,0 0 0 0 0,0 0 0 0 0,-1 0 0 0 0,1 1 1 0 0,-1 1-1 0 0,-1-1 0 0 0,1 1 0 0 0,-1 0 0 0 0,-18-6 0 0 0,10 5-589 0 0,0 0-1 0 0,0 2 0 0 0,0 0 0 0 0,0 1 1 0 0,-1 0-1 0 0,-25 1 0 0 0,78 18-3272 0 0,-16-10 2360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0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7034 0 0,'-1'0'-7'0'0,"1"0"0"0"0,-1 0 0 0 0,1 0 0 0 0,0 0 0 0 0,-1 0 1 0 0,1 0-1 0 0,-1 1 0 0 0,1-1 0 0 0,-1 0 0 0 0,1 0 1 0 0,0 0-1 0 0,-1 1 0 0 0,1-1 0 0 0,0 0 0 0 0,-1 0 1 0 0,1 1-1 0 0,0-1 0 0 0,-1 0 0 0 0,1 1 0 0 0,0-1 1 0 0,-1 0-1 0 0,1 1 0 0 0,0-1 0 0 0,0 0 0 0 0,0 1 1 0 0,-1-1-1 0 0,1 0 0 0 0,0 1 0 0 0,0-1 0 0 0,0 1 1 0 0,0-1-1 0 0,0 1 0 0 0,0-1 0 0 0,0 1 0 0 0,9 14-76 0 0,-5-11 79 0 0,1-1 0 0 0,-1 1 0 0 0,1-1 0 0 0,-1 0 0 0 0,9 3 0 0 0,3-1-1 0 0,0 0 1 0 0,0-1-1 0 0,1-1 1 0 0,-1-1-1 0 0,1-1 0 0 0,-1 0 1 0 0,1-1-1 0 0,-1 0 1 0 0,1-2-1 0 0,-1 0 0 0 0,1 0 1 0 0,22-8-1 0 0,-15 2-326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4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31 13115 0 0,'8'-17'2140'0'0,"-12"8"40"0"0,0 7-2050 0 0,1 2 0 0 0,-1-1-1 0 0,1 0 1 0 0,-1 1 0 0 0,1-1 0 0 0,-1 1-1 0 0,1 0 1 0 0,-4 1 0 0 0,-8-1-215 0 0,0 1 0 0 0,1 1 0 0 0,-1 0 0 0 0,1 1 0 0 0,0 0 0 0 0,0 1 0 0 0,0 1 0 0 0,1 0 0 0 0,-25 13 0 0 0,32-14-5 0 0,-1 0 0 0 0,1 0 0 0 0,0 1 0 0 0,0 0 0 0 0,0 0 0 0 0,0 0 0 0 0,1 1-1 0 0,0 0 1 0 0,0 0 0 0 0,1 0 0 0 0,-1 0 0 0 0,1 1 0 0 0,1 0 0 0 0,-1 0 0 0 0,1 0-1 0 0,1 0 1 0 0,-1 0 0 0 0,1 0 0 0 0,0 1 0 0 0,-1 11 0 0 0,3-12 53 0 0,1 0 1 0 0,-1 0 0 0 0,1 0-1 0 0,1-1 1 0 0,-1 1-1 0 0,1 0 1 0 0,0 0-1 0 0,1-1 1 0 0,-1 1 0 0 0,1-1-1 0 0,0 0 1 0 0,1 0-1 0 0,0 0 1 0 0,0 0 0 0 0,0-1-1 0 0,1 1 1 0 0,-1-1-1 0 0,8 6 1 0 0,0-1-11 0 0,0 0 0 0 0,0-1-1 0 0,0 0 1 0 0,1-1 0 0 0,1 0 0 0 0,0-1-1 0 0,18 7 1 0 0,-18-10 132 0 0,0 0 0 0 0,0-1 0 0 0,0-1 0 0 0,0 0 0 0 0,1-1 0 0 0,-1 0 0 0 0,0-1 0 0 0,1-1 0 0 0,-1-1 0 0 0,0 0 0 0 0,0 0 0 0 0,0-1 0 0 0,0-1 0 0 0,26-11 0 0 0,-20 6 180 0 0,-1-1 0 0 0,0 0 0 0 0,0-1-1 0 0,-2-1 1 0 0,1-1 0 0 0,-1-1-1 0 0,-1 0 1 0 0,-1-1 0 0 0,19-23-1 0 0,-31 35-143 0 0,-1 0-1 0 0,0-1 1 0 0,0 1-1 0 0,0 0 1 0 0,0-1 0 0 0,0 1-1 0 0,0-1 1 0 0,-1 1-1 0 0,0-1 1 0 0,0 0-1 0 0,0 0 1 0 0,0 1-1 0 0,-1-1 1 0 0,1 0-1 0 0,-1 0 1 0 0,0 0-1 0 0,0-5 1 0 0,-1 6-79 0 0,0 0-1 0 0,0 0 1 0 0,0 0 0 0 0,0 0-1 0 0,-1 0 1 0 0,1 0 0 0 0,-1 0-1 0 0,0 0 1 0 0,0 1 0 0 0,0-1-1 0 0,0 1 1 0 0,0-1 0 0 0,0 1-1 0 0,-1 0 1 0 0,1 0 0 0 0,-1 0-1 0 0,0 0 1 0 0,1 0 0 0 0,-1 0-1 0 0,-4-1 1 0 0,-9-4-273 0 0,0 1 0 0 0,0 1-1 0 0,-1 1 1 0 0,1 0 0 0 0,-1 1 0 0 0,0 1 0 0 0,0 0-1 0 0,0 1 1 0 0,0 1 0 0 0,-20 3 0 0 0,37-3 123 0 0,-1 0 1 0 0,1 0-1 0 0,-1 0 0 0 0,1 0 1 0 0,-1 0-1 0 0,1 0 1 0 0,-1 0-1 0 0,1 0 0 0 0,0 0 1 0 0,-1 0-1 0 0,1 1 1 0 0,-1-1-1 0 0,1 0 0 0 0,-1 0 1 0 0,1 0-1 0 0,-1 1 1 0 0,1-1-1 0 0,0 0 0 0 0,-1 1 1 0 0,1-1-1 0 0,0 0 0 0 0,-1 1 1 0 0,1-1-1 0 0,0 1 1 0 0,-1-1-1 0 0,1 0 0 0 0,0 1 1 0 0,0-1-1 0 0,0 1 1 0 0,-1-1-1 0 0,1 1 0 0 0,0-1 1 0 0,0 1-1 0 0,0 0 1 0 0,1-1-43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6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5849 0 0,'0'0'9820'0'0,"0"3"-11195"0"0,2 36 716 0 0,2 0 0 0 0,2 0 0 0 0,12 39 0 0 0,9 66 905 0 0,-20-33 460 0 0,-7-97-883 0 0,0 0 0 0 0,-1 0 0 0 0,-1 0 1 0 0,-1 0-1 0 0,-6 24 0 0 0,2-27-122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81 16764 0 0,'-20'-41'-236'0'0,"39"49"-1701"0"0,-13-3 1703 0 0,0 1 0 0 0,0 0-1 0 0,-1 0 1 0 0,0 0 0 0 0,0 1 0 0 0,0-1-1 0 0,6 14 1 0 0,2 0 18 0 0,25 44 238 0 0,20 27 126 0 0,-51-81-5 0 0,1 0 0 0 0,1 0 0 0 0,0-1-1 0 0,0 0 1 0 0,1 0 0 0 0,10 7 0 0 0,-18-15-69 0 0,-1 0 1 0 0,1 0-1 0 0,0-1 0 0 0,-1 1 1 0 0,1 0-1 0 0,0-1 1 0 0,0 1-1 0 0,-1-1 0 0 0,1 1 1 0 0,0-1-1 0 0,0 0 0 0 0,0 0 1 0 0,-1 0-1 0 0,1 0 1 0 0,0 0-1 0 0,0 0 0 0 0,0-1 1 0 0,0 1-1 0 0,-1 0 0 0 0,3-2 1 0 0,0 1 46 0 0,1-1 1 0 0,-1-1-1 0 0,0 1 1 0 0,-1 0 0 0 0,1-1-1 0 0,0 0 1 0 0,6-6-1 0 0,1-4 82 0 0,0 0-1 0 0,0-1 1 0 0,10-19 0 0 0,43-89 116 0 0,5-8-14 0 0,-69 129-375 0 0,1 0 1 0 0,-1 1-1 0 0,0-1 0 0 0,0 1 1 0 0,1-1-1 0 0,-1 0 1 0 0,1 1-1 0 0,-1-1 0 0 0,0 1 1 0 0,1-1-1 0 0,-1 1 1 0 0,1-1-1 0 0,-1 1 1 0 0,1 0-1 0 0,-1-1 0 0 0,1 1 1 0 0,0-1-1 0 0,-1 1 1 0 0,1 0-1 0 0,-1 0 0 0 0,1-1 1 0 0,0 1-1 0 0,-1 0 1 0 0,1 0-1 0 0,0 0 0 0 0,-1 0 1 0 0,1 0-1 0 0,0-1 1 0 0,-1 1-1 0 0,1 0 1 0 0,0 1-1 0 0,0-1 0 0 0,0 0 1 0 0,0 1 2 0 0,1 0 1 0 0,-1 0 0 0 0,0 0-1 0 0,0 1 1 0 0,0-1 0 0 0,0 0-1 0 0,0 1 1 0 0,0-1-1 0 0,0 0 1 0 0,0 1 0 0 0,0-1-1 0 0,-1 1 1 0 0,2 2 0 0 0,15 60-172 0 0,-16-57 119 0 0,17 76 213 0 0,3-1 0 0 0,35 87 0 0 0,-37-125-1523 0 0,27 46 0 0 0,-37-76-33 0 0,0-3-518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7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2513 0 0,'-8'1'144'0'0,"-1"7"-104"0"0,5-2 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8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95 11763 0 0,'-2'-8'59'0'0,"-1"0"501"0"0,1-1 0 0 0,0 1 0 0 0,1-1 0 0 0,0 0 0 0 0,1 1 0 0 0,-1-1 0 0 0,2-13 0 0 0,0 22-579 0 0,-1 0 0 0 0,0-1 0 0 0,0 1 0 0 0,0 0 0 0 0,0 0 0 0 0,0 0 0 0 0,0-1 0 0 0,0 1 1 0 0,0 0-1 0 0,0 0 0 0 0,0 0 0 0 0,0 0 0 0 0,1-1 0 0 0,-1 1 0 0 0,0 0 0 0 0,0 0 0 0 0,0 0 0 0 0,0 0 0 0 0,0 0 0 0 0,1-1 0 0 0,-1 1 0 0 0,0 0 0 0 0,0 0 0 0 0,0 0 0 0 0,1 0 0 0 0,-1 0 0 0 0,0 0 0 0 0,0 0 0 0 0,0 0 0 0 0,1 0 0 0 0,-1 0 0 0 0,0 0 0 0 0,0 0 1 0 0,0 0-1 0 0,1 0 0 0 0,-1 0 0 0 0,0 0 0 0 0,0 0 0 0 0,0 0 0 0 0,1 0 0 0 0,-1 0 0 0 0,0 0 0 0 0,0 0 0 0 0,0 0 0 0 0,1 0 0 0 0,-1 0 0 0 0,0 0 0 0 0,0 1 0 0 0,0-1 0 0 0,0 0 0 0 0,1 0 0 0 0,-1 0 0 0 0,0 0 0 0 0,0 0 0 0 0,0 1 0 0 0,0-1 0 0 0,0 0 1 0 0,0 0-1 0 0,1 0 0 0 0,-1 0 0 0 0,0 1 0 0 0,0-1 0 0 0,0 0 0 0 0,8 12-215 0 0,-8-12 214 0 0,5 11-65 0 0,-1 1-1 0 0,0 0 0 0 0,-1 1 1 0 0,0-1-1 0 0,-1 0 0 0 0,0 1 1 0 0,-1-1-1 0 0,-1 23 0 0 0,2 3 152 0 0,7 122 152 0 0,26 206 273 0 0,-31-350-988 0 0,3 30 1725 0 0,-6-17-7987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9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6 15795 0 0,'0'-5'1530'0'0,"-2"5"-3626"0"0,-38 50 1697 0 0,-100 118 528 0 0,116-143 68 0 0,-1-1 0 0 0,-1-1 0 0 0,-1-1 0 0 0,-39 24-1 0 0,58-41 19 0 0,1-1-1 0 0,-1 0 0 0 0,0 0 0 0 0,0 0 1 0 0,0-1-1 0 0,0-1 0 0 0,0 1 1 0 0,-18 1-1 0 0,25-4 282 0 0,20-5-992 0 0,-8 3 360 0 0,1 1 1 0 0,-1 0 0 0 0,1 1-1 0 0,0 0 1 0 0,-1 0-1 0 0,1 1 1 0 0,0 1-1 0 0,-1 0 1 0 0,17 6 0 0 0,11 5 141 0 0,46 21 0 0 0,-82-33-15 0 0,42 20-292 0 0,-1 1 0 0 0,-1 3 1 0 0,48 36-1 0 0,-75-50 266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19.5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214 136 15203 0 0,'5'-31'1246'0'0,"-3"23"-831"0"0,-1-1 1 0 0,0 0-1 0 0,0 1 1 0 0,0-1-1 0 0,-1 0 1 0 0,-1 0-1 0 0,1 1 1 0 0,-4-14-1 0 0,4 21-402 0 0,0 0-1 0 0,-1 1 0 0 0,1-1 0 0 0,-1 0 0 0 0,1 0 1 0 0,-1 1-1 0 0,1-1 0 0 0,-1 0 0 0 0,1 1 0 0 0,-1-1 1 0 0,0 0-1 0 0,1 1 0 0 0,-1-1 0 0 0,0 1 0 0 0,1-1 1 0 0,-1 1-1 0 0,0-1 0 0 0,0 1 0 0 0,0 0 0 0 0,1-1 1 0 0,-1 1-1 0 0,0 0 0 0 0,0 0 0 0 0,-1-1 1 0 0,-25 6-528 0 0,21-3 309 0 0,-1 1 1 0 0,1 0-1 0 0,0 1 1 0 0,0-1-1 0 0,-9 8 0 0 0,2 2-3 0 0,0 1-1 0 0,1 0 1 0 0,1 1-1 0 0,1 0 1 0 0,0 0-1 0 0,0 1 1 0 0,2 1-1 0 0,0 0 1 0 0,1 0-1 0 0,-6 21 1 0 0,10-27 175 0 0,-1 0 1 0 0,2 0 0 0 0,0 0 0 0 0,0 0 0 0 0,1 1-1 0 0,0-1 1 0 0,1 1 0 0 0,1-1 0 0 0,0 0 0 0 0,0 1 0 0 0,1-1-1 0 0,0 0 1 0 0,1 0 0 0 0,0 0 0 0 0,1-1 0 0 0,0 1 0 0 0,10 17-1 0 0,-8-21-171 0 0,0 0 0 0 0,0-1 0 0 0,0 0 0 0 0,1 0 0 0 0,0 0 0 0 0,0-1 0 0 0,1 0 0 0 0,-1-1 0 0 0,1 0 0 0 0,0 0 0 0 0,0 0 0 0 0,1-1 0 0 0,-1 0 0 0 0,0-1 0 0 0,1 0 0 0 0,0 0 0 0 0,0-1 0 0 0,11 1 0 0 0,14 0 100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0.1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284 727 18612 0 0,'-2'-4'-5'0'0,"-1"0"0"0"0,1 0 0 0 0,-1 1 0 0 0,0-1 0 0 0,0 1 0 0 0,-1 0 0 0 0,1 0 0 0 0,-1 0 0 0 0,1 0 0 0 0,-1 0 0 0 0,0 1 0 0 0,0 0 0 0 0,0 0 0 0 0,0 0 0 0 0,0 0 0 0 0,-1 0 1 0 0,1 1-1 0 0,0 0 0 0 0,-1 0 0 0 0,1 0 0 0 0,-1 1 0 0 0,1-1 0 0 0,-1 1 0 0 0,0 0 0 0 0,1 0 0 0 0,-1 1 0 0 0,1 0 0 0 0,-1-1 0 0 0,1 1 0 0 0,-1 1 0 0 0,1-1 0 0 0,0 1 0 0 0,0-1 0 0 0,-1 1 0 0 0,1 1 0 0 0,0-1 0 0 0,1 0 0 0 0,-1 1 0 0 0,-6 6 0 0 0,-1-1-99 0 0,1 2-1 0 0,0-1 0 0 0,0 1 1 0 0,1 1-1 0 0,1-1 1 0 0,0 2-1 0 0,0-1 0 0 0,1 1 1 0 0,0 0-1 0 0,1 1 1 0 0,1-1-1 0 0,0 1 0 0 0,1 0 1 0 0,0 1-1 0 0,-3 24 1 0 0,6-38 113 0 0,1 1 0 0 0,0 0 1 0 0,0 0-1 0 0,0 0 0 0 0,0-1 1 0 0,0 1-1 0 0,0 0 0 0 0,0 0 1 0 0,0 0-1 0 0,1-1 0 0 0,-1 1 1 0 0,0 0-1 0 0,0 0 0 0 0,1-1 1 0 0,-1 1-1 0 0,0 0 0 0 0,1 0 1 0 0,-1-1-1 0 0,1 1 0 0 0,-1 0 1 0 0,1-1-1 0 0,-1 1 0 0 0,1-1 1 0 0,-1 1-1 0 0,1-1 0 0 0,0 1 1 0 0,-1-1-1 0 0,1 1 0 0 0,0-1 1 0 0,1 1-1 0 0,0 0 1 0 0,1-1 0 0 0,-1 1 0 0 0,1-1 1 0 0,-1 0-1 0 0,1 0 0 0 0,-1 0 0 0 0,1 0 0 0 0,-1 0 0 0 0,1-1 0 0 0,2 0 0 0 0,6-2-10 0 0,0 0 1 0 0,0-1-1 0 0,16-7 0 0 0,10-11 144 0 0,-1 0 0 0 0,-1-3 0 0 0,-2-1 0 0 0,38-36 0 0 0,-70 61-159 0 0,-1 1-1 0 0,1-1 1 0 0,0 0 0 0 0,-1 0-1 0 0,1 1 1 0 0,0-1 0 0 0,0 0-1 0 0,-1 1 1 0 0,1-1 0 0 0,0 1-1 0 0,0-1 1 0 0,0 1 0 0 0,0-1-1 0 0,0 1 1 0 0,0 0 0 0 0,0 0-1 0 0,0-1 1 0 0,-1 1 0 0 0,1 0-1 0 0,0 0 1 0 0,0 0 0 0 0,0 0-1 0 0,0 0 1 0 0,0 0 0 0 0,0 0-1 0 0,0 0 1 0 0,0 0 0 0 0,0 1-1 0 0,2 0 1 0 0,-1 1-93 0 0,0 0 0 0 0,0 0 0 0 0,0 0 0 0 0,0 0 0 0 0,0 1 0 0 0,-1-1 0 0 0,1 1 0 0 0,1 4 0 0 0,1 0 159 0 0,3 4-25 0 0,0 0 1 0 0,0-1-1 0 0,1 1 1 0 0,0-2-1 0 0,1 1 1 0 0,0-1-1 0 0,1 0 1 0 0,0-1 0 0 0,0 0-1 0 0,0-1 1 0 0,1 0-1 0 0,0-1 1 0 0,1 0-1 0 0,0-1 1 0 0,-1 0-1 0 0,15 4 1 0 0,-12-6 90 0 0,1 0 0 0 0,0 0 0 0 0,0-2 0 0 0,0 1 1 0 0,-1-2-1 0 0,1 0 0 0 0,0-1 0 0 0,0-1 0 0 0,0 0 0 0 0,0 0 0 0 0,0-2 0 0 0,-1 0 1 0 0,21-9-1 0 0,-13 3-51 0 0,0-2 0 0 0,-1-1 0 0 0,-1 0 0 0 0,1-1 0 0 0,-2-2 0 0 0,0 0 0 0 0,-1-1 0 0 0,-1 0-1 0 0,-1-1 1 0 0,0-2 0 0 0,-1 1 0 0 0,-1-2 0 0 0,-1 0 0 0 0,16-36 0 0 0,-11 18 12 0 0,-3 0-1 0 0,-1-1 0 0 0,-2-1 1 0 0,-2 0-1 0 0,-1 0 0 0 0,-3-1 1 0 0,3-75-1 0 0,-9 94 177 0 0,-1 1 0 0 0,0 0 1 0 0,-6-23-1 0 0,6 39-216 0 0,0-1 1 0 0,-1 1-1 0 0,0-1 1 0 0,0 1-1 0 0,-1-1 0 0 0,1 1 1 0 0,-1 0-1 0 0,-1 0 1 0 0,1 1-1 0 0,-1-1 1 0 0,0 1-1 0 0,0 0 1 0 0,-1 0-1 0 0,-6-7 1 0 0,9 11-91 0 0,0 0-1 0 0,1 0 1 0 0,-1 0 0 0 0,0 0 0 0 0,0 0 0 0 0,1 0 0 0 0,-1 0 0 0 0,0 0-1 0 0,0 1 1 0 0,0-1 0 0 0,0 1 0 0 0,0-1 0 0 0,0 1 0 0 0,0 0 0 0 0,0 0-1 0 0,0 0 1 0 0,-1 0 0 0 0,1 0 0 0 0,0 1 0 0 0,0-1 0 0 0,-3 2 0 0 0,1-1-29 0 0,1 1 1 0 0,0 0 0 0 0,-1 0-1 0 0,1 0 1 0 0,0 0 0 0 0,1 1-1 0 0,-1-1 1 0 0,0 1 0 0 0,1 0-1 0 0,-1 0 1 0 0,-2 3 0 0 0,-3 8-122 0 0,0 0-1 0 0,0 1 1 0 0,1-1 0 0 0,-6 22 0 0 0,2 0 173 0 0,2 1 0 0 0,2-1 1 0 0,1 1-1 0 0,2 1 1 0 0,1-1-1 0 0,2 1 0 0 0,2-1 1 0 0,1 1-1 0 0,2-1 0 0 0,2 0 1 0 0,1 0-1 0 0,2-1 0 0 0,1 0 1 0 0,18 40-1 0 0,-23-64-152 0 0,0 0 0 0 0,1 0 0 0 0,0 0 0 0 0,1-1 0 0 0,0 0 0 0 0,1 0 0 0 0,0-1 0 0 0,1 0 0 0 0,0-1 1 0 0,1 0-1 0 0,0 0 0 0 0,0-1 0 0 0,1 0 0 0 0,0-1 0 0 0,0 0 0 0 0,0 0 0 0 0,1-2 0 0 0,0 1 0 0 0,13 3 0 0 0,14 0-410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0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42 21445 0 0,'1'-1'19'0'0,"0"0"1"0"0,-1 0-1 0 0,1 0 1 0 0,-1 0 0 0 0,1 0-1 0 0,-1 0 1 0 0,1-1-1 0 0,-1 1 1 0 0,0 0 0 0 0,1 0-1 0 0,-1 0 1 0 0,0 0-1 0 0,0 0 1 0 0,0-1 0 0 0,0 1-1 0 0,0 0 1 0 0,0 0-1 0 0,0 0 1 0 0,-1 0-1 0 0,1-1 1 0 0,0 1 0 0 0,-1 0-1 0 0,1 0 1 0 0,0 0-1 0 0,-1 0 1 0 0,-1-2 0 0 0,1 2-39 0 0,0 0 1 0 0,-1 0-1 0 0,1 0 0 0 0,-1 0 1 0 0,0 0-1 0 0,1 1 1 0 0,-1-1-1 0 0,0 1 1 0 0,1-1-1 0 0,-1 1 1 0 0,0-1-1 0 0,0 1 1 0 0,0 0-1 0 0,1 0 1 0 0,-4 0-1 0 0,-5 0-280 0 0,0 1 1 0 0,-1 0-1 0 0,1 1 1 0 0,-18 5-1 0 0,-48 22-662 0 0,68-25 874 0 0,0 0 0 0 0,1 0-1 0 0,0 0 1 0 0,0 1-1 0 0,0 1 1 0 0,0-1-1 0 0,-8 11 1 0 0,14-15 36 0 0,-1 1 0 0 0,1-1 0 0 0,0 1 0 0 0,0 0 0 0 0,0 0 0 0 0,0-1-1 0 0,0 1 1 0 0,1 0 0 0 0,-1 0 0 0 0,1 0 0 0 0,-1 0 0 0 0,1 0 0 0 0,0 0 0 0 0,-1 0 0 0 0,1 0 0 0 0,0 0 0 0 0,0 0 0 0 0,1 0 0 0 0,-1 2-1 0 0,1 0-31 0 0,1 0 0 0 0,-1 0-1 0 0,1 0 1 0 0,-1 0-1 0 0,1 0 1 0 0,0-1-1 0 0,1 1 1 0 0,3 5-1 0 0,6 4-110 0 0,0-1 1 0 0,0 0-1 0 0,21 15 1 0 0,-30-25 175 0 0,43 29-233 0 0,2-1 0 0 0,0-3 0 0 0,56 23 0 0 0,55 30-401 0 0,-133-65 522 0 0,-2 1 1 0 0,0 1-1 0 0,0 1 0 0 0,20 22 1 0 0,-42-39 203 0 0,-1 0-1 0 0,1 1 1 0 0,-1-1 0 0 0,1 1 0 0 0,-1-1-1 0 0,0 1 1 0 0,1 0 0 0 0,-1-1-1 0 0,0 1 1 0 0,0 0 0 0 0,0 0 0 0 0,0 0-1 0 0,-1-1 1 0 0,1 1 0 0 0,0 0-1 0 0,-1 0 1 0 0,0 0 0 0 0,1 0 0 0 0,-1 1-1 0 0,0-1 1 0 0,0 2 0 0 0,-1-2 36 0 0,0 0 1 0 0,0-1 0 0 0,0 1 0 0 0,0 0-1 0 0,-1-1 1 0 0,1 1 0 0 0,-1-1 0 0 0,1 1-1 0 0,-1-1 1 0 0,1 1 0 0 0,-1-1 0 0 0,0 0-1 0 0,0 0 1 0 0,1 0 0 0 0,-1 0 0 0 0,0 0-1 0 0,0-1 1 0 0,0 1 0 0 0,0-1 0 0 0,-4 2-1 0 0,-24 4 94 0 0,0-1 0 0 0,0-1 0 0 0,0-2 0 0 0,-1-1 0 0 0,-32-3 0 0 0,4 1-499 0 0,-4 1-880 0 0,0 1 2784 0 0,21-2-3529 0 0,6 0-3853 0 0,-1-1-5499 0 0,-11-3 11272 0 0,-89-20 0 0 0,120 20 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2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6225 0 0,'0'0'11244'0'0,"23"-1"-10453"0"0,62-3-358 0 0,216-7 110 0 0,-101 22-3708 0 0,-165-6 3073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0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8 0 0,'-5'60'0'0'0,"-6"118"0"0"0,9-104-6 0 0,0-37 21 0 0,2 0-1 0 0,8 66 0 0 0,-7-93 162 0 0,6 11 5308 0 0,-2-23-1631 0 0,0-3-3704 0 0,0-1 0 0 0,0 1 0 0 0,-1-1 0 0 0,0 1 0 0 0,0-1 0 0 0,-1 0 0 0 0,4-9 0 0 0,21-55 1127 0 0,-11 26-915 0 0,-11 29-404 0 0,11-26-226 0 0,-16 40 252 0 0,0-1-1 0 0,0 0 1 0 0,0 0 0 0 0,0 0-1 0 0,0 1 1 0 0,0-1-1 0 0,1 0 1 0 0,-1 1 0 0 0,1-1-1 0 0,-1 1 1 0 0,1 0 0 0 0,0 0-1 0 0,-1-1 1 0 0,1 1 0 0 0,3-1-1 0 0,-3 2-100 0 0,-1 0 0 0 0,1 0 1 0 0,-1 0-1 0 0,0 1 0 0 0,0-1 0 0 0,1 1 0 0 0,-1-1 0 0 0,0 1 0 0 0,0-1 1 0 0,1 1-1 0 0,-1 0 0 0 0,0 0 0 0 0,0-1 0 0 0,0 1 0 0 0,0 0 0 0 0,0 0 0 0 0,0 0 1 0 0,0 0-1 0 0,0 0 0 0 0,-1 0 0 0 0,1 1 0 0 0,1 1 0 0 0,19 33-218 0 0,-17-28 231 0 0,26 48-5 0 0,39 67 17 0 0,-57-105 106 0 0,1 0 1 0 0,0-1 0 0 0,2-1-1 0 0,21 21 1 0 0,-30-32-3 0 0,0-1 0 0 0,0 0 0 0 0,0 0 0 0 0,0 0 0 0 0,1-1 0 0 0,0 0 0 0 0,-1 0 0 0 0,1-1 1 0 0,0 0-1 0 0,0 0 0 0 0,0-1 0 0 0,13 2 0 0 0,0-3-55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2.4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94 20444 0 0,'0'0'80'0'0,"14"-8"-280"0"0,1 5 120 0 0,5-1-32 0 0,4-2 24 0 0,5-1 0 0 0,2 0 0 0 0,7-4 72 0 0,4 4-24 0 0,4-2-8 0 0,-1 1-176 0 0,5 1-296 0 0,1-1-104 0 0,0 4 8 0 0,1-1-256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2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11386 0 0,'-1'10'3979'0'0,"-4"61"-4199"0"0,5-58 243 0 0,-1 105 369 0 0,24 194-1 0 0,-20-302-906 0 0,-1 1 0 0 0,2-1-1 0 0,4 13 1 0 0,-5-17 460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3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22205 0 0,'-1'60'-3602'0'0,"1"54"1161"0"0,2-40 2827 0 0,16 116 0 0 0,3-71-828 0 0,-15-81 177 0 0</inkml:trace>
  <inkml:trace contextRef="#ctx0" brushRef="#br0" timeOffset="1">535 488 21261 0 0,'-2'-5'1728'0'0,"22"23"-7457"0"0,-11-13 4288 0 0,1-1-687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3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18 19196 0 0,'-1'-1'11'0'0,"0"0"0"0"0,0 0 0 0 0,0-1 0 0 0,0 1 0 0 0,0 0 0 0 0,0 0 0 0 0,0 0 0 0 0,0 0 0 0 0,0 0 0 0 0,0 1 0 0 0,0-1 0 0 0,-1 0 0 0 0,1 0 0 0 0,0 1 0 0 0,-1-1 0 0 0,1 1 0 0 0,0-1 0 0 0,-1 1 0 0 0,1 0 0 0 0,-1-1 1 0 0,1 1-1 0 0,-1 0 0 0 0,1 0 0 0 0,-1 0 0 0 0,1 0 0 0 0,-1 0 0 0 0,1 0 0 0 0,0 1 0 0 0,-1-1 0 0 0,1 0 0 0 0,-1 1 0 0 0,1-1 0 0 0,0 1 0 0 0,-1-1 0 0 0,1 1 0 0 0,0 0 0 0 0,-1 0 0 0 0,1-1 0 0 0,0 1 0 0 0,0 0 0 0 0,0 0 0 0 0,0 0 0 0 0,0 0 0 0 0,-1 2 0 0 0,-8 7-274 0 0,1 0-1 0 0,0 1 1 0 0,-14 21 0 0 0,13-17 273 0 0,-9 8-62 0 0,13-17 66 0 0,1 0-1 0 0,0 0 0 0 0,0 0 1 0 0,0 1-1 0 0,1 0 0 0 0,0 0 1 0 0,0 0-1 0 0,-2 9 0 0 0,6-15-23 0 0,0-1-1 0 0,0 1 0 0 0,0-1 0 0 0,0 1 0 0 0,1-1 0 0 0,-1 1 1 0 0,0-1-1 0 0,0 1 0 0 0,1-1 0 0 0,-1 1 0 0 0,0-1 0 0 0,1 1 1 0 0,-1-1-1 0 0,0 0 0 0 0,1 1 0 0 0,-1-1 0 0 0,1 1 0 0 0,-1-1 1 0 0,0 0-1 0 0,1 0 0 0 0,-1 1 0 0 0,1-1 0 0 0,-1 0 0 0 0,1 0 1 0 0,-1 1-1 0 0,1-1 0 0 0,0 0 0 0 0,-1 0 0 0 0,1 0 0 0 0,-1 0 1 0 0,1 0-1 0 0,-1 0 0 0 0,1 0 0 0 0,0 0 0 0 0,24 1-493 0 0,-23-1 439 0 0,32 0-441 0 0,1-1 126 0 0,1 1 0 0 0,-1 2 0 0 0,0 2 1 0 0,50 10-1 0 0,-76-11 335 0 0,0 0-1 0 0,0 0 1 0 0,0 1 0 0 0,0 0 0 0 0,-1 1-1 0 0,0 0 1 0 0,0 0 0 0 0,0 0 0 0 0,8 9 0 0 0,-11-9 27 0 0,0 0 1 0 0,-1 1 0 0 0,0 0 0 0 0,0 0 0 0 0,0 0 0 0 0,0 0-1 0 0,-1 1 1 0 0,0-1 0 0 0,-1 1 0 0 0,1 0 0 0 0,-1-1-1 0 0,-1 1 1 0 0,2 13 0 0 0,-2-10 176 0 0,-1 0 0 0 0,-1 0-1 0 0,1 0 1 0 0,-2 0 0 0 0,1 0 0 0 0,-2 0-1 0 0,1 0 1 0 0,-1-1 0 0 0,-1 1-1 0 0,0-1 1 0 0,0 0 0 0 0,-1 0 0 0 0,0 0-1 0 0,-7 9 1 0 0,7-10-43 0 0,-1 0 1 0 0,0 0-1 0 0,-1 0 0 0 0,0-1 1 0 0,0 0-1 0 0,-1-1 1 0 0,1 1-1 0 0,-1-1 0 0 0,-1-1 1 0 0,1 0-1 0 0,-1 0 0 0 0,0 0 1 0 0,0-1-1 0 0,-14 4 0 0 0,19-7-173 0 0,-1 0 0 0 0,0-1 1 0 0,0 1-1 0 0,1-1 0 0 0,-1 0 0 0 0,0 0 0 0 0,0-1 0 0 0,1 1 0 0 0,-1-1 0 0 0,0 0 0 0 0,1 0 0 0 0,-1-1 0 0 0,1 1 0 0 0,-1-1 0 0 0,1 0 0 0 0,0 0 0 0 0,0 0 0 0 0,0-1 0 0 0,0 0 1 0 0,0 1-1 0 0,0-2 0 0 0,-3-3 0 0 0,-10-12 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1 126 16436 0 0,'5'-7'770'0'0,"1"1"0"0"0,0-1 0 0 0,1 1 0 0 0,-1 0 0 0 0,1 1 0 0 0,0 0 1 0 0,12-7-1 0 0,-4 5-517 0 0,0 0-1 0 0,0 1 1 0 0,23-7 0 0 0,4 4-961 0 0,1 1-1 0 0,45-3 1 0 0,-4 5-863 0 0,-40 2 511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4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16019 0 0,'-3'1'-3'0'0,"1"1"-1"0"0,-1 0 0 0 0,1 0 0 0 0,0 1 0 0 0,0-1 0 0 0,0 0 0 0 0,0 1 0 0 0,0-1 1 0 0,0 1-1 0 0,1 0 0 0 0,-1 0 0 0 0,1-1 0 0 0,0 1 0 0 0,-1 5 0 0 0,-13 47-1288 0 0,12-42 1289 0 0,-2 13 68 0 0,1 1 0 0 0,2 0 0 0 0,0 0-1 0 0,2 0 1 0 0,5 51 0 0 0,-2-57-1781 0 0,2 0-1 0 0,7 24 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0 119 19212 0 0,'0'0'3'0'0,"0"0"1"0"0,0 0-1 0 0,0 0 1 0 0,0 0-1 0 0,1 0 0 0 0,-1 0 1 0 0,0 0-1 0 0,0 0 0 0 0,0 0 1 0 0,0 0-1 0 0,0 1 0 0 0,0-1 1 0 0,0 0-1 0 0,0 0 0 0 0,0 0 1 0 0,0 0-1 0 0,0-1 0 0 0,0 1 1 0 0,1 0-1 0 0,-1 0 1 0 0,0 0-1 0 0,0 0 0 0 0,0 0 1 0 0,0 0-1 0 0,0 0 0 0 0,0 0 1 0 0,0 0-1 0 0,0 0 0 0 0,0 0 1 0 0,0 0-1 0 0,0 0 0 0 0,0 0 1 0 0,0 0-1 0 0,0 0 0 0 0,1 0 1 0 0,-1 0-1 0 0,0 0 1 0 0,0 0-1 0 0,0 0 0 0 0,0 0 1 0 0,0-1-1 0 0,0 1 0 0 0,0 0 1 0 0,0 0-1 0 0,0 0 0 0 0,0 0 1 0 0,0 0-1 0 0,0 0 0 0 0,0 0 1 0 0,0 0-1 0 0,0 0 0 0 0,0 0 1 0 0,0 0-1 0 0,0-1 1 0 0,0 1-1 0 0,0 0 0 0 0,0 0 1 0 0,0 0-1 0 0,0 0 0 0 0,6 11-258 0 0,9 23-671 0 0,-10-22 733 0 0,5 9 305 0 0,2 1 0 0 0,27 39 0 0 0,-34-54-79 0 0,1 0 0 0 0,0 0 0 0 0,0 0 1 0 0,0-1-1 0 0,1 0 0 0 0,0 0 0 0 0,1-1 0 0 0,-1 0 0 0 0,1 0 0 0 0,0 0 0 0 0,9 3 0 0 0,-13-7 8 0 0,-1 0-1 0 0,1 0 1 0 0,-1-1 0 0 0,1 1-1 0 0,0-1 1 0 0,-1 1-1 0 0,1-1 1 0 0,0 0 0 0 0,0-1-1 0 0,-1 1 1 0 0,1-1 0 0 0,0 1-1 0 0,-1-1 1 0 0,1 0 0 0 0,6-3-1 0 0,-4 0-87 0 0,0 1-1 0 0,0-1 1 0 0,0 0 0 0 0,0 0-1 0 0,0-1 1 0 0,-1 0 0 0 0,9-9-1 0 0,0-4-238 0 0,-1 0 0 0 0,-1-1 0 0 0,0 0 0 0 0,10-26 0 0 0,0-7 180 0 0,-15 33 388 0 0,1 1-1 0 0,1 0 1 0 0,0 0 0 0 0,23-31 0 0 0,-32 48-276 0 0,1 0 1 0 0,-1 0-1 0 0,1 0 0 0 0,-1 1 1 0 0,1-1-1 0 0,0 0 0 0 0,-1 1 1 0 0,1-1-1 0 0,0 0 1 0 0,0 1-1 0 0,-1-1 0 0 0,1 1 1 0 0,0-1-1 0 0,0 1 0 0 0,0-1 1 0 0,0 1-1 0 0,0 0 0 0 0,0-1 1 0 0,0 1-1 0 0,0 0 0 0 0,0 0 1 0 0,0 0-1 0 0,0-1 0 0 0,-1 1 1 0 0,1 0-1 0 0,0 0 0 0 0,0 1 1 0 0,0-1-1 0 0,0 0 0 0 0,0 0 1 0 0,0 0-1 0 0,0 1 0 0 0,0-1 1 0 0,0 0-1 0 0,0 1 0 0 0,0-1 1 0 0,0 1-1 0 0,-1-1 1 0 0,1 1-1 0 0,0 0 0 0 0,0-1 1 0 0,-1 1-1 0 0,1 0 0 0 0,0-1 1 0 0,-1 1-1 0 0,1 0 0 0 0,0 0 1 0 0,-1-1-1 0 0,1 1 0 0 0,-1 0 1 0 0,0 0-1 0 0,1 1 0 0 0,4 7-126 0 0,-1 1-1 0 0,0-1 0 0 0,6 21 1 0 0,-8-22 134 0 0,20 59-32 0 0,2-1 0 0 0,35 66-1 0 0,-46-108 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16652 0 0,'-30'44'-1311'0'0,"-36"75"0"0"0,58-102 1490 0 0,1 1 0 0 0,0 0 0 0 0,2 0 0 0 0,0 0 0 0 0,1 1 0 0 0,1-1 0 0 0,-2 38 0 0 0,5-55-227 0 0,0 1 0 0 0,0-1 0 0 0,0 0 1 0 0,0 0-1 0 0,0 0 0 0 0,1 1 0 0 0,-1-1 0 0 0,1 0 0 0 0,-1 0 1 0 0,1 0-1 0 0,-1 0 0 0 0,1 0 0 0 0,-1 0 0 0 0,1 0 0 0 0,0 0 1 0 0,0 0-1 0 0,-1 0 0 0 0,1 0 0 0 0,0-1 0 0 0,0 1 0 0 0,0 0 1 0 0,0 0-1 0 0,0-1 0 0 0,0 1 0 0 0,0-1 0 0 0,0 1 0 0 0,0-1 1 0 0,0 1-1 0 0,1-1 0 0 0,-1 0 0 0 0,0 1 0 0 0,0-1 0 0 0,0 0 1 0 0,0 0-1 0 0,1 0 0 0 0,-1 0 0 0 0,2 0 0 0 0,6 0-1073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5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17940 0 0,'0'0'1128'0'0,"6"3"-2089"0"0,-3 1 852 0 0,0 0 1 0 0,1 0 0 0 0,-2 1 0 0 0,1 0-1 0 0,0-1 1 0 0,-1 1 0 0 0,0 0 0 0 0,0 0-1 0 0,1 6 1 0 0,11 56 55 0 0,-3-16 119 0 0,-5-26 12 0 0,1 0-6 0 0,0 0 0 0 0,13 29-1 0 0,-18-49-16 0 0,0 0 0 0 0,1 0-1 0 0,0 0 1 0 0,-1-1 0 0 0,1 1 0 0 0,1-1-1 0 0,-1 1 1 0 0,1-1 0 0 0,0 0-1 0 0,0-1 1 0 0,0 1 0 0 0,0 0-1 0 0,1-1 1 0 0,-1 0 0 0 0,1 0-1 0 0,8 3 1 0 0,-9-5 12 0 0,1-1 0 0 0,-1 1 1 0 0,1-1-1 0 0,-1 0 0 0 0,1 0 0 0 0,-1 0 1 0 0,1-1-1 0 0,-1 0 0 0 0,0 0 0 0 0,1 0 0 0 0,-1 0 1 0 0,0-1-1 0 0,0 1 0 0 0,1-1 0 0 0,-1 0 1 0 0,-1 0-1 0 0,1-1 0 0 0,0 1 0 0 0,0-1 1 0 0,-1 0-1 0 0,0 0 0 0 0,4-4 0 0 0,5-4-94 0 0,0-1 1 0 0,-2-1-1 0 0,1 0 0 0 0,14-25 0 0 0,22-52-580 0 0,-34 61 572 0 0,2 1-1 0 0,0 0 1 0 0,39-49 0 0 0,-53 75 50 0 0,0 1-1 0 0,0-1 0 0 0,1 0 1 0 0,-1 1-1 0 0,1 0 1 0 0,-1-1-1 0 0,1 1 1 0 0,0 0-1 0 0,-1 0 1 0 0,1 0-1 0 0,0 0 1 0 0,0 0-1 0 0,-1 0 1 0 0,1 0-1 0 0,0 1 0 0 0,0-1 1 0 0,0 1-1 0 0,0-1 1 0 0,0 1-1 0 0,3-1 1 0 0,-4 2-21 0 0,1-1 1 0 0,0 1 0 0 0,-1 0 0 0 0,1-1-1 0 0,-1 1 1 0 0,1 0 0 0 0,-1 0-1 0 0,1 0 1 0 0,-1 0 0 0 0,1 0-1 0 0,-1 0 1 0 0,0 0 0 0 0,0 1-1 0 0,0-1 1 0 0,0 0 0 0 0,0 1-1 0 0,0-1 1 0 0,2 3 0 0 0,2 7-31 0 0,0 0 1 0 0,-1 1 0 0 0,0-1-1 0 0,-1 1 1 0 0,3 14 0 0 0,10 52-103 0 0,45 133 0 0 0,-48-178-33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5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18356 0 0,'1'-1'-5'0'0,"-1"0"0"0"0,1 0 0 0 0,0 1 0 0 0,-1-1 0 0 0,1 0 0 0 0,0 1 0 0 0,0-1 0 0 0,0 0 0 0 0,-1 1 0 0 0,1-1 0 0 0,0 1 0 0 0,0-1 0 0 0,0 1 0 0 0,0 0 0 0 0,0-1 0 0 0,0 1 0 0 0,0 0 0 0 0,0 0 0 0 0,0 0 0 0 0,0 0 0 0 0,0 0 0 0 0,0 0 1 0 0,0 0-1 0 0,0 0 0 0 0,0 0 0 0 0,0 0 0 0 0,1 1 0 0 0,-1 0-21 0 0,1 0 0 0 0,-1 0 0 0 0,0 0 0 0 0,1 0 0 0 0,-1 0 0 0 0,0 0 0 0 0,0 1 0 0 0,0-1 0 0 0,0 0 0 0 0,0 1 0 0 0,0-1 0 0 0,0 1 0 0 0,0 0 0 0 0,0 1 0 0 0,2 6-19 0 0,0 1 0 0 0,0 0 0 0 0,-1 0 0 0 0,1 10 0 0 0,6 232 386 0 0,-10-187-182 0 0,2-1 1 0 0,3 0 0 0 0,16 84-1 0 0,-15-132-105 0 0,3 17-3119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22 5849 0 0,'0'-1'106'0'0,"1"1"-1"0"0,-1-1 1 0 0,1 1-1 0 0,-1-1 1 0 0,1 1-1 0 0,-1-1 1 0 0,1 1 0 0 0,-1-1-1 0 0,0 1 1 0 0,1-1-1 0 0,-1 1 1 0 0,0-1-1 0 0,1 0 1 0 0,-1 1-1 0 0,0-1 1 0 0,0 0-1 0 0,0 1 1 0 0,1-1 0 0 0,-1 0-1 0 0,0 1 1 0 0,0-1-1 0 0,0-1 1 0 0,-1 2-21 0 0,1-1 1 0 0,0 1-1 0 0,-1-1 1 0 0,1 1-1 0 0,0-1 1 0 0,-1 1-1 0 0,1 0 1 0 0,-1-1-1 0 0,1 1 1 0 0,-1 0-1 0 0,1-1 1 0 0,-1 1-1 0 0,1 0 1 0 0,-1 0-1 0 0,1 0 1 0 0,-1-1-1 0 0,1 1 1 0 0,-1 0-1 0 0,1 0 1 0 0,-1 0-1 0 0,0 0 1 0 0,-3 0-48 0 0,1 0 0 0 0,0 0 0 0 0,-1 0-1 0 0,1 0 1 0 0,0 1 0 0 0,0-1 0 0 0,-1 1 0 0 0,1 0 0 0 0,-4 2 0 0 0,-26 12-139 0 0,22-11 96 0 0,0 0-1 0 0,1 1 0 0 0,0 1 1 0 0,0-1-1 0 0,0 2 1 0 0,1-1-1 0 0,0 1 1 0 0,-15 15-1 0 0,22-19 14 0 0,2-3-5 0 0,10 4-87 0 0,-1-1 17 0 0,1 0 1 0 0,0-1-1 0 0,0 1 0 0 0,0-2 1 0 0,11 1-1 0 0,36 7-123 0 0,-46-5 83 0 0,1 0 0 0 0,-1 0 0 0 0,0 1 0 0 0,-1 1 0 0 0,1 0-1 0 0,-1 0 1 0 0,0 1 0 0 0,-1 0 0 0 0,1 1 0 0 0,-1 0 0 0 0,8 11-1 0 0,-14-16 93 0 0,0 0 0 0 0,0 0 0 0 0,-1 1 0 0 0,0 0 0 0 0,1-1 0 0 0,-1 1 0 0 0,-1 0-1 0 0,1 0 1 0 0,-1 0 0 0 0,1 0 0 0 0,-1 0 0 0 0,0 0 0 0 0,0 0 0 0 0,-1 1 0 0 0,0-1-1 0 0,1 0 1 0 0,-1 0 0 0 0,-1 1 0 0 0,1-1 0 0 0,0 0 0 0 0,-1 0 0 0 0,0 1-1 0 0,0-1 1 0 0,-1 0 0 0 0,1 0 0 0 0,-1 0 0 0 0,1 0 0 0 0,-1-1 0 0 0,-1 1 0 0 0,1 0-1 0 0,0-1 1 0 0,-1 1 0 0 0,-4 4 0 0 0,-3 1 137 0 0,0 0 0 0 0,0 0 0 0 0,-1-1 0 0 0,0 0 0 0 0,0-1 0 0 0,-1 0 0 0 0,0-1 0 0 0,0 0 0 0 0,-1-1 0 0 0,-13 4 0 0 0,6-3-14 0 0,-1-1 1 0 0,1 0 0 0 0,-1-2-1 0 0,0-1 1 0 0,-39 0 0 0 0,56-2-110 0 0,0 0 0 0 0,0 0 0 0 0,0 0 0 0 0,0-1 0 0 0,0 0 0 0 0,0 0 0 0 0,0 0 0 0 0,0-1 0 0 0,0 1 0 0 0,-3-3 0 0 0,-6-5-39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21 19004 0 0,'20'-21'2094'0'0,"-37"33"-2448"0"0,-278 177 430 0 0,262-163-13 0 0,32-26-72 0 0,3 1-68 0 0,0-1 68 0 0,-1 1 0 0 0,1-1 0 0 0,-1 1 0 0 0,0 0-1 0 0,1 0 1 0 0,-1-1 0 0 0,1 1 0 0 0,-1 0 0 0 0,0 0 0 0 0,3 3 0 0 0,0-1-9 0 0,52 24-132 0 0,91 31-1 0 0,22 9 109 0 0,-163-64 197 0 0,11 4-738 0 0,0 1 0 0 0,-1 0 0 0 0,0 2 0 0 0,0 0 0 0 0,-1 1 0 0 0,0 0 0 0 0,-1 1 1 0 0,19 21-1 0 0,-22-17 429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6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83 14867 0 0,'0'-4'62'0'0,"0"1"0"0"0,-1 0 0 0 0,1-1 0 0 0,0 1 1 0 0,-1 0-1 0 0,0-1 0 0 0,0 1 0 0 0,0 0 0 0 0,0 0 0 0 0,0 0 0 0 0,-1 0 0 0 0,1 0 0 0 0,-1 0 0 0 0,0 0 0 0 0,0 1 0 0 0,0-1 1 0 0,0 1-1 0 0,0-1 0 0 0,-1 1 0 0 0,1 0 0 0 0,-1 0 0 0 0,0 0 0 0 0,1 0 0 0 0,-1 0 0 0 0,0 1 0 0 0,0-1 0 0 0,0 1 0 0 0,0-1 0 0 0,0 1 1 0 0,0 0-1 0 0,-1 1 0 0 0,-3-2 0 0 0,0 1 82 0 0,0 0 1 0 0,0 1 0 0 0,0 0-1 0 0,-1 0 1 0 0,1 0-1 0 0,0 1 1 0 0,0 0-1 0 0,-1 0 1 0 0,1 1 0 0 0,0 0-1 0 0,0 0 1 0 0,1 1-1 0 0,-12 5 1 0 0,5 0-90 0 0,1 2 0 0 0,1-1 0 0 0,-1 1-1 0 0,2 1 1 0 0,-1 0 0 0 0,1 1 0 0 0,1 0 0 0 0,0 0 0 0 0,1 1 0 0 0,0 0-1 0 0,1 0 1 0 0,1 1 0 0 0,0 0 0 0 0,-5 18 0 0 0,8-23-40 0 0,1 0 0 0 0,0-1 0 0 0,1 2 0 0 0,0-1 0 0 0,0 0 0 0 0,1 0 1 0 0,0 0-1 0 0,0 0 0 0 0,1 0 0 0 0,1 0 0 0 0,2 9 0 0 0,-2-12-10 0 0,0 0 0 0 0,0 0 0 0 0,1 0 0 0 0,0 0 0 0 0,1-1 0 0 0,-1 1 0 0 0,1-1 0 0 0,0 0 0 0 0,0 0 0 0 0,1-1 0 0 0,-1 1-1 0 0,1-1 1 0 0,0 0 0 0 0,0 0 0 0 0,0 0 0 0 0,12 5 0 0 0,-4-4-424 0 0,-1 0-1 0 0,2-1 1 0 0,-1 0 0 0 0,0-1-1 0 0,1-1 1 0 0,0 0-1 0 0,26 0 1 0 0,-18-2 318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7.2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178 695 21197 0 0,'0'-1'5'0'0,"-1"0"1"0"0,1 1-1 0 0,0-1 1 0 0,0 0-1 0 0,-1 1 0 0 0,1-1 1 0 0,0 0-1 0 0,-1 1 1 0 0,1-1-1 0 0,0 0 1 0 0,-1 1-1 0 0,1-1 1 0 0,-1 1-1 0 0,1-1 1 0 0,-1 1-1 0 0,1-1 1 0 0,-1 1-1 0 0,1-1 1 0 0,-1 1-1 0 0,0 0 1 0 0,1-1-1 0 0,-1 1 1 0 0,0 0-1 0 0,1 0 1 0 0,-1-1-1 0 0,0 1 1 0 0,1 0-1 0 0,-1 0 1 0 0,0 0-1 0 0,0 0 1 0 0,1 0-1 0 0,-1 0 1 0 0,0 0-1 0 0,1 0 1 0 0,-1 0-1 0 0,0 0 1 0 0,0 0-1 0 0,1 0 1 0 0,-1 1-1 0 0,0-1 1 0 0,1 0-1 0 0,-1 0 1 0 0,0 1-1 0 0,1-1 1 0 0,-1 0-1 0 0,1 1 1 0 0,-1-1-1 0 0,0 1 1 0 0,0 0-1 0 0,-6 4-65 0 0,0-1 0 0 0,1 1 0 0 0,-1 1 0 0 0,1-1 0 0 0,0 1 0 0 0,1 0 0 0 0,-1 1 0 0 0,1-1 0 0 0,-5 11 0 0 0,-8 6 43 0 0,6-8 30 0 0,2 0 0 0 0,-14 24 0 0 0,21-34-4 0 0,0-1 0 0 0,1 1-1 0 0,0 0 1 0 0,0 0 0 0 0,0 0 0 0 0,1 0 0 0 0,0 0 0 0 0,0 0-1 0 0,0 0 1 0 0,0 1 0 0 0,1-1 0 0 0,0 0 0 0 0,1 9-1 0 0,-1-14-6 0 0,1 1-1 0 0,-1 0 1 0 0,1 0-1 0 0,0 0 1 0 0,0 0-1 0 0,-1-1 1 0 0,1 1-1 0 0,0 0 1 0 0,0 0-1 0 0,0-1 1 0 0,0 1-1 0 0,0-1 1 0 0,0 1-1 0 0,0-1 0 0 0,0 1 1 0 0,0-1-1 0 0,0 0 1 0 0,0 1-1 0 0,0-1 1 0 0,0 0-1 0 0,0 0 1 0 0,0 0-1 0 0,0 0 1 0 0,0 0-1 0 0,0 0 1 0 0,0 0-1 0 0,0 0 1 0 0,0 0-1 0 0,2-1 0 0 0,32-6-336 0 0,-35 7 333 0 0,16-5-350 0 0,-1-1 0 0 0,0-1 0 0 0,0 0 0 0 0,0-1 0 0 0,-1-1 0 0 0,-1 0 0 0 0,1-1 0 0 0,-1 0 0 0 0,-1-1 0 0 0,0 0 0 0 0,-1-1 0 0 0,19-25 0 0 0,-21 24 685 0 0,0-1 0 0 0,-1 0-1 0 0,0 0 1 0 0,7-22-1 0 0,-14 29 6 0 0,0 4 472 0 0,3 9-415 0 0,0 2-314 0 0,0 0-1 0 0,1-1 0 0 0,0 0 0 0 0,0 0 0 0 0,1 0 0 0 0,0-1 0 0 0,0 0 1 0 0,1 0-1 0 0,-1 0 0 0 0,1-1 0 0 0,0 0 0 0 0,1 0 0 0 0,-1-1 0 0 0,1 0 0 0 0,0 0 1 0 0,0-1-1 0 0,0 0 0 0 0,0 0 0 0 0,1-1 0 0 0,-1 0 0 0 0,1-1 0 0 0,0 1 1 0 0,-1-2-1 0 0,1 1 0 0 0,0-1 0 0 0,-1-1 0 0 0,1 1 0 0 0,0-2 0 0 0,-1 1 0 0 0,1-1 1 0 0,-1 0-1 0 0,1-1 0 0 0,-1 0 0 0 0,9-5 0 0 0,1-2-65 0 0,-1 0 1 0 0,0-2-1 0 0,-1 0 0 0 0,0-1 1 0 0,-1-1-1 0 0,0 0 0 0 0,-2-1 1 0 0,1-1-1 0 0,-2 0 0 0 0,0 0 1 0 0,-1-2-1 0 0,-1 1 0 0 0,0-1 0 0 0,-1-1 1 0 0,8-26-1 0 0,-3 3-85 0 0,-2 0 0 0 0,-2-1 1 0 0,-2-1-1 0 0,-2 0 0 0 0,-1 1 0 0 0,-3-48 0 0 0,-2 77 129 0 0,-3-63 394 0 0,3 72-423 0 0,-1 1 0 0 0,0-1 0 0 0,0 1 0 0 0,0-1 0 0 0,-1 1 0 0 0,1 0 0 0 0,-1-1 0 0 0,0 1 0 0 0,0 0 0 0 0,-1 0 0 0 0,1 0 0 0 0,-1 1 0 0 0,-5-7 0 0 0,7 9-37 0 0,-1 0-1 0 0,1 0 1 0 0,-1 0 0 0 0,1 0-1 0 0,-1 0 1 0 0,1 0-1 0 0,-1 0 1 0 0,0 1 0 0 0,1-1-1 0 0,-1 1 1 0 0,0-1 0 0 0,0 1-1 0 0,1 0 1 0 0,-1 0-1 0 0,0 0 1 0 0,0 0 0 0 0,1 0-1 0 0,-4 0 1 0 0,0 1-15 0 0,1 0-1 0 0,0 1 1 0 0,0-1 0 0 0,1 1 0 0 0,-1 0-1 0 0,0 0 1 0 0,-6 4 0 0 0,0 2-18 0 0,-1 1 0 0 0,1 0 0 0 0,1 0 0 0 0,-9 12-1 0 0,5-4 47 0 0,0 1 1 0 0,2 0-1 0 0,0 1 0 0 0,1 0 0 0 0,1 1 0 0 0,1 0 0 0 0,1 0 0 0 0,0 1 0 0 0,2 0 0 0 0,-5 38 0 0 0,6-19 16 0 0,1 0-1 0 0,3 1 1 0 0,1-1 0 0 0,12 75-1 0 0,-10-97-95 0 0,1-1-1 0 0,1 1 1 0 0,0-1 0 0 0,2 0-1 0 0,0 0 1 0 0,0-1 0 0 0,2 0-1 0 0,0 0 1 0 0,0-1-1 0 0,2 0 1 0 0,0-1 0 0 0,0 0-1 0 0,1-1 1 0 0,1 0 0 0 0,0-1-1 0 0,1 0 1 0 0,1-2 0 0 0,-1 1-1 0 0,2-1 1 0 0,23 10-1 0 0,36 12-4586 0 0,-54-24 4465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36 18516 0 0,'0'-1'81'0'0,"1"0"0"0"0,-1 0 0 0 0,0 0 0 0 0,0-1 0 0 0,1 1 0 0 0,-1 0 0 0 0,0 0 0 0 0,0 0 1 0 0,0 0-1 0 0,0 0 0 0 0,0-1 0 0 0,-1 1 0 0 0,1 0 0 0 0,0 0 0 0 0,0 0 0 0 0,-1 0 0 0 0,1 0 0 0 0,-1 0 0 0 0,1 0 0 0 0,-1 0 0 0 0,1 0 0 0 0,-1 0 0 0 0,0 0 1 0 0,1 0-1 0 0,-2-1 0 0 0,-1 1-95 0 0,0 0 1 0 0,1 0 0 0 0,-1 0 0 0 0,0 1-1 0 0,0-1 1 0 0,0 1 0 0 0,0-1 0 0 0,0 1-1 0 0,-4 0 1 0 0,-20 0 56 0 0,-1 1 0 0 0,1 0 0 0 0,-1 3 0 0 0,-42 9 0 0 0,51-8-18 0 0,0 1-1 0 0,0 0 1 0 0,1 2-1 0 0,0 0 1 0 0,0 1-1 0 0,0 0 0 0 0,-17 14 1 0 0,34-22-27 0 0,-1 0-1 0 0,1 0 1 0 0,0 0 0 0 0,-1 0 0 0 0,1 0 0 0 0,0 0 0 0 0,0 0-1 0 0,0 1 1 0 0,0-1 0 0 0,0 0 0 0 0,0 1 0 0 0,0-1 0 0 0,0 0-1 0 0,0 1 1 0 0,1-1 0 0 0,-1 1 0 0 0,0 0 0 0 0,1-1 0 0 0,0 1-1 0 0,-1-1 1 0 0,1 1 0 0 0,0 0 0 0 0,0-1 0 0 0,0 4 0 0 0,0-3-12 0 0,1 0 1 0 0,0 0 0 0 0,0-1 0 0 0,0 1 0 0 0,1 0-1 0 0,-1 0 1 0 0,0 0 0 0 0,1-1 0 0 0,-1 1 0 0 0,1-1 0 0 0,-1 1-1 0 0,1-1 1 0 0,0 1 0 0 0,0-1 0 0 0,3 2 0 0 0,9 4-74 0 0,0-1 0 0 0,0 0 0 0 0,29 7 1 0 0,47 9-113 0 0,83 24 16 0 0,-155-39 162 0 0,0 0 1 0 0,0 1 0 0 0,-1 1-1 0 0,0 1 1 0 0,0 0 0 0 0,28 23 0 0 0,-42-30 27 0 0,0-1 1 0 0,-1 1 0 0 0,1-1 0 0 0,-1 1 0 0 0,0 0 0 0 0,0 0 0 0 0,0 0 0 0 0,0 0 0 0 0,0 0-1 0 0,-1 0 1 0 0,0 0 0 0 0,1 1 0 0 0,-1-1 0 0 0,0 0 0 0 0,0 1 0 0 0,-1-1 0 0 0,1 5 0 0 0,-1-6 35 0 0,0 0 0 0 0,-1 1 0 0 0,1-1 0 0 0,-1 0 0 0 0,0 0 0 0 0,1 1 1 0 0,-1-1-1 0 0,0 0 0 0 0,0 0 0 0 0,-1 0 0 0 0,1 0 0 0 0,0 0 0 0 0,-1 0 1 0 0,1 0-1 0 0,-1-1 0 0 0,1 1 0 0 0,-1 0 0 0 0,0-1 0 0 0,0 1 0 0 0,0-1 1 0 0,0 0-1 0 0,0 0 0 0 0,0 1 0 0 0,0-1 0 0 0,0-1 0 0 0,-4 2 0 0 0,-11 4 148 0 0,-1 0 0 0 0,0-2 0 0 0,0 0-1 0 0,0-1 1 0 0,-19 0 0 0 0,-97-2-727 0 0,75-1-1043 0 0,43 0 1513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157 189 7962 0 0,'9'-16'2247'0'0,"1"0"-1"0"0,1 1 1 0 0,15-15 0 0 0,43-35 2085 0 0,-39 32-2892 0 0,-30 33-1117 0 0,-16-7-648 0 0,14 6 310 0 0,1 1 1 0 0,0-1-1 0 0,0 0 1 0 0,0 1-1 0 0,-1-1 1 0 0,1 0-1 0 0,0 1 0 0 0,-1-1 1 0 0,1 1-1 0 0,0 0 1 0 0,-1 0-1 0 0,1-1 1 0 0,0 1-1 0 0,-1 0 1 0 0,-2 0-1 0 0,-17 3-85 0 0,0 1 0 0 0,0 1 0 0 0,1 1 1 0 0,-1 0-1 0 0,1 2 0 0 0,1 0 0 0 0,-1 2 0 0 0,2 0 0 0 0,-1 0 0 0 0,-21 18 0 0 0,37-26 74 0 0,1 0-1 0 0,-1 0 1 0 0,1 0 0 0 0,-1 0-1 0 0,1 0 1 0 0,0 1 0 0 0,0-1-1 0 0,0 1 1 0 0,0-1-1 0 0,0 1 1 0 0,1 0 0 0 0,-1 0-1 0 0,-2 5 1 0 0,4-6-8 0 0,0 0-1 0 0,1-1 1 0 0,-1 1-1 0 0,0 0 1 0 0,0-1-1 0 0,1 1 1 0 0,-1-1 0 0 0,1 1-1 0 0,-1-1 1 0 0,1 1-1 0 0,-1-1 1 0 0,1 1 0 0 0,0-1-1 0 0,0 0 1 0 0,0 1-1 0 0,0-1 1 0 0,0 0 0 0 0,0 0-1 0 0,0 0 1 0 0,0 1-1 0 0,1-1 1 0 0,-1 0-1 0 0,0-1 1 0 0,1 1 0 0 0,-1 0-1 0 0,1 0 1 0 0,-1-1-1 0 0,1 1 1 0 0,1 0 0 0 0,153 65-1507 0 0,-109-49 1389 0 0,-1 2 0 0 0,54 31 0 0 0,-94-46 143 0 0,25 15-157 0 0,37 29 1 0 0,-62-43 167 0 0,1 1-1 0 0,0-1 0 0 0,-1 2 1 0 0,0-1-1 0 0,-1 1 0 0 0,0 0 1 0 0,0 0-1 0 0,0 0 0 0 0,-1 1 0 0 0,0-1 1 0 0,4 12-1 0 0,-7-18 39 0 0,-1 1 0 0 0,0 0-1 0 0,0-1 1 0 0,0 1 0 0 0,0 0 0 0 0,0-1 0 0 0,0 1-1 0 0,-1 0 1 0 0,1-1 0 0 0,0 1 0 0 0,-1-1-1 0 0,1 1 1 0 0,-1-1 0 0 0,0 1 0 0 0,1-1 0 0 0,-1 1-1 0 0,0-1 1 0 0,0 1 0 0 0,0-1 0 0 0,0 0-1 0 0,0 1 1 0 0,0-1 0 0 0,-1 0 0 0 0,1 0 0 0 0,0 0-1 0 0,-1 0 1 0 0,1 0 0 0 0,0 0 0 0 0,-1-1-1 0 0,1 1 1 0 0,-3 0 0 0 0,-6 4 198 0 0,0 0 1 0 0,0-2-1 0 0,-16 5 1 0 0,22-7-200 0 0,-31 9-195 0 0,-1-2 0 0 0,1-2 0 0 0,-2-1 1 0 0,1-1-1 0 0,0-3 0 0 0,-50-2 0 0 0,80 0-351 0 0,0 0-1 0 0,0-1 1 0 0,0 1-1 0 0,0-1 1 0 0,-7-3-1 0 0,-3-3-1604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8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18692 0 0,'0'0'736'0'0,"-1"3"-1080"0"0,1 1 203 0 0,0 1 1 0 0,0-1-1 0 0,0 1 1 0 0,0-1-1 0 0,1 1 0 0 0,0-1 1 0 0,0 1-1 0 0,0-1 1 0 0,2 6-1 0 0,20 46-129 0 0,-10-25 394 0 0,7 22-5 0 0,-2 1 1 0 0,17 93-1 0 0,-30-120-55 0 0,-2 1 0 0 0,0-1-1 0 0,-2 1 1 0 0,-2 0 0 0 0,0-1-1 0 0,-2 1 1 0 0,-9 42 0 0 0,6-53-179 0 0,3-4 1690 0 0,14-19-579 0 0,16-20-686 0 0,30-37-1 0 0,-35 38-330 0 0,0 0 1 0 0,27-21 0 0 0,-46 44 19 0 0,0 0 0 0 0,0 0 0 0 0,1 0 1 0 0,-1 1-1 0 0,0-1 0 0 0,1 1 0 0 0,-1 0 0 0 0,1 0 1 0 0,-1 0-1 0 0,1 1 0 0 0,-1-1 0 0 0,1 1 0 0 0,0 0 0 0 0,-1 0 1 0 0,1 0-1 0 0,0 1 0 0 0,-1-1 0 0 0,1 1 0 0 0,-1 0 0 0 0,1 0 1 0 0,-1 0-1 0 0,1 0 0 0 0,-1 1 0 0 0,0-1 0 0 0,0 1 1 0 0,5 3-1 0 0,10 6-16 0 0,0 1 0 0 0,-1 1 1 0 0,21 20-1 0 0,-21-17 2 0 0,58 55-14 0 0,24 20-652 0 0,-84-80-292 0 0,-1-1 0 0 0,1-1 0 0 0,16 8 0 0 0,-15-10 829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9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103 435 12643 0 0,'0'0'6941'0'0,"0"3"-7870"0"0,-1 27 438 0 0,1-19 221 0 0,0 1 0 0 0,-1-1 1 0 0,-1 0-1 0 0,1 1 0 0 0,-2-1 0 0 0,1 0 1 0 0,-7 16-1 0 0,3-15 219 0 0</inkml:trace>
  <inkml:trace contextRef="#ctx0" brushRef="#br0" timeOffset="1">1 56 20164 0 0,'1'-54'3261'0'0,"-1"52"-3226"0"0,2 3-948 0 0,-2-1 868 0 0,1 1 1 0 0,0-1-1 0 0,0 1 1 0 0,-1 0-1 0 0,1-1 1 0 0,0 1 0 0 0,-1-1-1 0 0,1 1 1 0 0,-1 0-1 0 0,1-1 1 0 0,-1 1-1 0 0,1 0 1 0 0,-1 0 0 0 0,0-1-1 0 0,1 1 1 0 0,-1 0-1 0 0,0 0 1 0 0,0 0-1 0 0,1 1 1 0 0,6 24-476 0 0,-6-20 368 0 0,15 53-307 0 0,39 128-4894 0 0,-37-141 4390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29.7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17220 0 0,'0'0'1641'0'0,"2"7"-1914"0"0,2 8 286 0 0,-1 1-1 0 0,0-1 1 0 0,-2 1 0 0 0,1 0 0 0 0,-2 0 0 0 0,-2 29-1 0 0,1 1 50 0 0,1 7-34 0 0,-2 32-18 0 0,4-1 0 0 0,23 146 0 0 0,-14-201-2893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0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1 199 17788 0 0,'0'-10'316'0'0,"2"0"0"0"0,-1 0 0 0 0,1 0 0 0 0,1 0-1 0 0,0 0 1 0 0,0 1 0 0 0,1-1 0 0 0,0 1 0 0 0,1 0 0 0 0,0 0 0 0 0,11-15 0 0 0,-11 18-378 0 0,1 0-1 0 0,-1 0 1 0 0,1 1-1 0 0,0 0 1 0 0,0 0-1 0 0,0 1 0 0 0,1 0 1 0 0,0 0-1 0 0,0 0 1 0 0,0 1-1 0 0,0 0 1 0 0,0 0-1 0 0,1 1 1 0 0,-1 0-1 0 0,1 0 1 0 0,9-1-1 0 0,-1 2-146 0 0,0 0-1 0 0,0 1 0 0 0,0 1 1 0 0,0 0-1 0 0,0 1 1 0 0,26 7-1 0 0,-35-7 121 0 0,0 0 0 0 0,0 0-1 0 0,0 1 1 0 0,0 0 0 0 0,-1 0 0 0 0,1 1 0 0 0,-1-1 0 0 0,0 2-1 0 0,0-1 1 0 0,0 0 0 0 0,-1 1 0 0 0,1 0 0 0 0,-1 1 0 0 0,-1-1-1 0 0,1 1 1 0 0,7 11 0 0 0,-10-13 65 0 0,-1 0-1 0 0,1 0 1 0 0,-1-1 0 0 0,0 1-1 0 0,0 0 1 0 0,0 0 0 0 0,0 0-1 0 0,-1 0 1 0 0,0 0-1 0 0,0 0 1 0 0,0 1 0 0 0,0-1-1 0 0,0 0 1 0 0,-1 0 0 0 0,-1 5-1 0 0,0-3 58 0 0,-1 1 0 0 0,1-1 0 0 0,-1 0 0 0 0,-1 0 0 0 0,1 0 1 0 0,-1 0-1 0 0,0-1 0 0 0,-7 8 0 0 0,-1-1 124 0 0,-1 0-1 0 0,0 0 1 0 0,-1-2 0 0 0,0 0 0 0 0,-1 0 0 0 0,-19 8 0 0 0,-47 18 227 0 0,71-32-1364 0 0,0-2-1 0 0,1 1 1 0 0,-20 1 0 0 0,17-4-827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0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65 286 20876 0 0,'0'0'-249'0'0,"7"20"-1645"0"0,5 37 1860 0 0,-3 0 1 0 0,-3 1-1 0 0,-2 0 0 0 0,-5 90 0 0 0,-1-103 256 0 0,-9 48 0 0 0,6-81 654 0 0,1-24-906 0 0,1-25-641 0 0,-7-233-1822 0 0,4 194 3606 0 0,2 0 0 0 0,4 0 0 0 0,13-96 0 0 0,-12 165-1049 0 0,0 1 1 0 0,1 0-1 0 0,0 0 1 0 0,0 0-1 0 0,1 0 1 0 0,0 0-1 0 0,0 1 1 0 0,0-1-1 0 0,0 1 1 0 0,1 0-1 0 0,0 0 1 0 0,0 0-1 0 0,1 0 1 0 0,-1 1-1 0 0,1-1 1 0 0,8-5-1 0 0,-9 8-97 0 0,-1 0 1 0 0,1 0 0 0 0,-1 0-1 0 0,1 1 1 0 0,0-1-1 0 0,0 1 1 0 0,-1 0-1 0 0,1 0 1 0 0,0 0-1 0 0,0 1 1 0 0,0-1-1 0 0,0 1 1 0 0,0 0-1 0 0,0 0 1 0 0,0 0-1 0 0,1 1 1 0 0,-1-1-1 0 0,-1 1 1 0 0,1 0-1 0 0,0 0 1 0 0,0 1-1 0 0,0-1 1 0 0,0 1-1 0 0,-1-1 1 0 0,1 1 0 0 0,-1 1-1 0 0,5 2 1 0 0,-2 1-30 0 0,0 0 0 0 0,0 0 0 0 0,0 0 0 0 0,0 1 0 0 0,-1 0 0 0 0,0 1 0 0 0,-1-1 0 0 0,0 1 0 0 0,0 0 0 0 0,0 0 0 0 0,-1 0-1 0 0,4 13 1 0 0,-3-5 40 0 0,-1 0 0 0 0,0 0 0 0 0,-1 0 0 0 0,-1 0 0 0 0,-1 30 0 0 0,0-40 48 0 0,-1-1 0 0 0,0 1 1 0 0,0-1-1 0 0,0 0 0 0 0,-1 0 0 0 0,0 0 1 0 0,0 0-1 0 0,0 0 0 0 0,-1 0 1 0 0,1 0-1 0 0,-1-1 0 0 0,0 1 0 0 0,-6 5 1 0 0,3-4 47 0 0,-1 0 1 0 0,1 0-1 0 0,-1-1 1 0 0,0 0-1 0 0,-1 0 1 0 0,1-1 0 0 0,-15 6-1 0 0,2-2 53 0 0,-1-1-1 0 0,0-2 1 0 0,0 0 0 0 0,-1-1-1 0 0,-42 2 1 0 0,59-6-159 0 0,-1 1-96 0 0,0-1 1 0 0,1 0-1 0 0,-1 0 1 0 0,0-1-1 0 0,-10-2 1 0 0,28-7-2322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1.9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8 0 0,'1'1'153'0'0,"0"-1"0"0"0,0 0 0 0 0,-1 0 0 0 0,1 0 1 0 0,0 0-1 0 0,-1 0 0 0 0,1 1 0 0 0,0-1 0 0 0,0 0 0 0 0,-1 1 0 0 0,1-1 0 0 0,-1 0 0 0 0,1 1 1 0 0,0-1-1 0 0,-1 1 0 0 0,1-1 0 0 0,-1 1 0 0 0,1-1 0 0 0,-1 1 0 0 0,1-1 0 0 0,-1 1 0 0 0,1 0 1 0 0,-1-1-1 0 0,0 1 0 0 0,1 0 0 0 0,-1-1 0 0 0,0 1 0 0 0,0 0 0 0 0,1-1 0 0 0,-1 1 0 0 0,0 0 0 0 0,0 0 1 0 0,0-1-1 0 0,0 3 0 0 0,0-2 19 0 0,0 0 0 0 0,0 0 0 0 0,-1 0-1 0 0,1 0 1 0 0,-1 0 0 0 0,1 0 0 0 0,0 0 0 0 0,-1 0 0 0 0,0 0 0 0 0,1 0 0 0 0,-1 0 0 0 0,1 0 0 0 0,-1 0-1 0 0,0-1 1 0 0,0 1 0 0 0,0 0 0 0 0,1 0 0 0 0,-1-1 0 0 0,0 1 0 0 0,0-1 0 0 0,0 1 0 0 0,0 0 0 0 0,0-1-1 0 0,0 0 1 0 0,0 1 0 0 0,0-1 0 0 0,0 0 0 0 0,0 1 0 0 0,-1-1 0 0 0,1 0 0 0 0,-2 0 0 0 0,-8 2-42 0 0,-26 2 1056 0 0,37-4-1181 0 0,-1 0 0 0 0,1 0-1 0 0,0 0 1 0 0,0 0 0 0 0,-1 0 0 0 0,1 0 0 0 0,0 0 0 0 0,0 0 0 0 0,-1 0-1 0 0,1 0 1 0 0,0 0 0 0 0,0 0 0 0 0,-1 0 0 0 0,1 0 0 0 0,0 0-1 0 0,0-1 1 0 0,0 1 0 0 0,-1 0 0 0 0,1 0 0 0 0,0 0 0 0 0,0 0 0 0 0,0-1-1 0 0,-1 1 1 0 0,1 0 0 0 0,0 0 0 0 0,0 0 0 0 0,0-1 0 0 0,0 1-1 0 0,0 0 1 0 0,-1 0 0 0 0,1-1 0 0 0,0 1 0 0 0,0 0 0 0 0,0 0 0 0 0,0-1-1 0 0,0 1 1 0 0,0 0 0 0 0,0 0 0 0 0,0-1 0 0 0,0 1 0 0 0,0 0-1 0 0,0 0 1 0 0,0-1 0 0 0,0 1 0 0 0,0 0 0 0 0,0 0 0 0 0,0-1 0 0 0,0 1-1 0 0,1 0 1 0 0,-1 0 0 0 0,0 0 0 0 0,0-1 0 0 0,0 1 0 0 0,0 0-1 0 0,0 0 1 0 0,1-1 0 0 0,-1 1 0 0 0,0 0 0 0 0,0 0 0 0 0,1 0 0 0 0,9-14-558 0 0,-9 13 655 0 0,4-1-204 0 0,0 1-1 0 0,1-1 1 0 0,-1 1 0 0 0,1 0-1 0 0,-1 0 1 0 0,1 1 0 0 0,0 0-1 0 0,-1 0 1 0 0,1 0-1 0 0,0 0 1 0 0,-1 1 0 0 0,11 3-1 0 0,-14-4 43 0 0,0 0 0 0 0,0 1-1 0 0,0-1 1 0 0,0 1 0 0 0,0 0 0 0 0,0-1-1 0 0,0 1 1 0 0,0 0 0 0 0,0 0-1 0 0,0 1 1 0 0,0-1 0 0 0,0 0 0 0 0,-1 1-1 0 0,3 2 1 0 0,-3-4-29 0 0,-6 8 29 0 0,-4-1 110 0 0,0-1 1 0 0,-1 0-1 0 0,1-1 1 0 0,-1 0 0 0 0,0 0-1 0 0,-1-1 1 0 0,1 0-1 0 0,-1-1 1 0 0,1 0-1 0 0,-1-1 1 0 0,0 0 0 0 0,-14 0-1 0 0,24-2-124 0 0,0 0 29 0 0,1 0-1 0 0,-1 0 1 0 0,1 0-1 0 0,-1 0 1 0 0,1 0-1 0 0,-1 0 0 0 0,1 0 1 0 0,-1 0-1 0 0,1 0 1 0 0,-1 0-1 0 0,1 0 0 0 0,-1 0 1 0 0,1-1-1 0 0,-1 1 1 0 0,1 0-1 0 0,-1 0 0 0 0,1-1 1 0 0,0 1-1 0 0,-1 0 1 0 0,1 0-1 0 0,-1-1 0 0 0,1 1 1 0 0,0-1-1 0 0,-1 0 1 0 0,0-3-234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20684 0 0,'0'0'166'0'0,"4"5"-134"0"0,1-1-31 0 0,0 0 1 0 0,-1-1 0 0 0,1 0-1 0 0,0 0 1 0 0,1-1 0 0 0,-1 1-1 0 0,0-1 1 0 0,1 0 0 0 0,0 0-1 0 0,-1-1 1 0 0,1 0 0 0 0,0 0-1 0 0,9 0 1 0 0,-6-1-9 0 0,1 0 0 0 0,0-1-1 0 0,-1 0 1 0 0,1-1 0 0 0,-1 0 0 0 0,0 0 0 0 0,18-8 0 0 0,-15 5-76 0 0,-1-1 1 0 0,0 0 0 0 0,0 0-1 0 0,0-1 1 0 0,-1 0 0 0 0,0-1-1 0 0,0 0 1 0 0,-1-1 0 0 0,0 0-1 0 0,-1-1 1 0 0,0 1 0 0 0,0-1-1 0 0,8-16 1 0 0,-16 25 94 0 0,1 1 1 0 0,-1-1-1 0 0,1 1 1 0 0,-1-1-1 0 0,1 1 1 0 0,-1-1-1 0 0,0 1 1 0 0,1-1-1 0 0,-1 0 1 0 0,0 1-1 0 0,0-1 0 0 0,0 0 1 0 0,1 1-1 0 0,-1-1 1 0 0,0 0-1 0 0,0 1 1 0 0,0-1-1 0 0,0 0 1 0 0,0 1-1 0 0,0-1 1 0 0,0 0-1 0 0,0 0 1 0 0,0 1-1 0 0,-1-1 0 0 0,1 0 1 0 0,0 1-1 0 0,0-1 1 0 0,-1 1-1 0 0,1-1 1 0 0,0 0-1 0 0,-1 1 1 0 0,1-1-1 0 0,-1 0 1 0 0,-1 0-4 0 0,1 1 0 0 0,-1 0 0 0 0,1 0 0 0 0,-1 0 0 0 0,1 0 0 0 0,-1 0 1 0 0,1 0-1 0 0,-1 0 0 0 0,0 0 0 0 0,1 0 0 0 0,-1 1 0 0 0,1-1 0 0 0,-3 2 0 0 0,-51 24 16 0 0,42-19-17 0 0,1 1 0 0 0,-1 0 0 0 0,2 1 0 0 0,-1 1 0 0 0,1 0 0 0 0,1 0 0 0 0,-12 15 0 0 0,19-22-4 0 0,0 1 0 0 0,1 0 0 0 0,-1 0 0 0 0,1 0 0 0 0,0 0 0 0 0,0 0 0 0 0,0 1 0 0 0,1-1 0 0 0,0 1 0 0 0,0-1 0 0 0,0 1 0 0 0,0-1 0 0 0,0 1 0 0 0,1 0 0 0 0,0-1 0 0 0,0 1 0 0 0,0 0 0 0 0,1-1 0 0 0,0 1 0 0 0,0-1 0 0 0,0 1 0 0 0,0-1 0 0 0,0 1 0 0 0,1-1 0 0 0,0 1 0 0 0,4 6 0 0 0,0-3-382 0 0,0 0 1 0 0,0-1-1 0 0,0 0 0 0 0,1 0 0 0 0,0-1 1 0 0,0 0-1 0 0,0 0 0 0 0,1-1 1 0 0,0 1-1 0 0,0-2 0 0 0,1 1 0 0 0,9 3 1 0 0,10 3-553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1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1 19452 0 0,'-3'13'-289'0'0,"1"0"-1"0"0,0 0 1 0 0,1 0 0 0 0,1 0-1 0 0,1 18 1 0 0,0-3 318 0 0,0 84 260 0 0,0 11-27 0 0,-14 127-1 0 0,11-222-222 0 0,2-19 7 0 0,-1 0-1 0 0,0 0 1 0 0,0 0-1 0 0,-1 0 1 0 0,-3 11 0 0 0,4-18-38 0 0,1 0 0 0 0,-1 0 0 0 0,0-1 0 0 0,0 1 0 0 0,0-1 0 0 0,0 1 1 0 0,0-1-1 0 0,0 1 0 0 0,0-1 0 0 0,-1 0 0 0 0,1 1 0 0 0,0-1 1 0 0,-1 0-1 0 0,1 0 0 0 0,-1 0 0 0 0,1 0 0 0 0,-1 0 0 0 0,0-1 1 0 0,1 1-1 0 0,-1 0 0 0 0,0-1 0 0 0,1 1 0 0 0,-1-1 0 0 0,0 1 1 0 0,0-1-1 0 0,0 0 0 0 0,1 0 0 0 0,-1 0 0 0 0,0 0 0 0 0,0 0 1 0 0,-2-1-1 0 0,-88-16-147 0 0,70 12 397 0 0,0 0-1 0 0,1 1 1 0 0,-2 2-1 0 0,1 0 1 0 0,-24 1 0 0 0,46 1-226 0 0,-1 0 0 0 0,1 0 0 0 0,-1 0 0 0 0,0 0 0 0 0,1 0 0 0 0,-1 0 0 0 0,0 0 0 0 0,1 0 0 0 0,-1 1 1 0 0,1-1-1 0 0,-1 0 0 0 0,0 0 0 0 0,1 0 0 0 0,-1 1 0 0 0,1-1 0 0 0,-1 0 0 0 0,1 1 0 0 0,-1-1 0 0 0,1 1 0 0 0,-1-1 0 0 0,1 0 1 0 0,-1 1-1 0 0,1-1 0 0 0,-1 1 0 0 0,1-1 0 0 0,0 1 0 0 0,-1-1 0 0 0,1 1 0 0 0,0 0 0 0 0,-1 0 0 0 0,1 0-8 0 0,0 0-1 0 0,1 0 1 0 0,-1 0-1 0 0,0 1 0 0 0,0-1 1 0 0,1 0-1 0 0,-1 0 1 0 0,1 0-1 0 0,-1 0 1 0 0,1 0-1 0 0,-1 0 0 0 0,1 0 1 0 0,0 0-1 0 0,1 1 1 0 0,31 29 73 0 0,-3-12-394 0 0,1-2 0 0 0,0-1 0 0 0,1-1 0 0 0,0-2 0 0 0,43 12-1 0 0,178 29-7319 0 0,-152-39 3790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1.5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19828 0 0,'30'43'1337'0'0,"2"23"-1345"0"0,-3 1 0 0 0,-3 2 0 0 0,-3 0 0 0 0,-3 2 0 0 0,-3 0 0 0 0,13 119 0 0 0,-28-172-297 0 0,-1 0 1 0 0,0 1 0 0 0,-2-1-1 0 0,-2 19 1 0 0,-4-7-511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1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 20380 0 0,'3'-9'1265'0'0,"3"6"-1225"0"0,2 1-248 0 0,2-1 232 0 0,2 2-176 0 0,4-1-185 0 0,2 2 105 0 0,4 2-8 0 0,4-2 88 0 0,3 1 72 0 0,1 2 8 0 0,6 2-48 0 0,5 1-184 0 0,0 0-24 0 0,4-2-2320 0 0,3 2 2416 0 0,2 0-617 0 0,1-3 865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2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19644 0 0,'-22'2'310'0'0,"-1"0"1"0"0,1 2-1 0 0,-41 10 0 0 0,57-12-287 0 0,0 0-1 0 0,0 1 1 0 0,0-1-1 0 0,0 1 1 0 0,1 0-1 0 0,-1 1 1 0 0,1-1 0 0 0,0 1-1 0 0,0 0 1 0 0,0 0-1 0 0,0 1 1 0 0,1-1-1 0 0,-1 1 1 0 0,1 0 0 0 0,1 1-1 0 0,-1-1 1 0 0,1 0-1 0 0,-4 9 1 0 0,5-10-19 0 0,1 0 0 0 0,0 1-1 0 0,0-1 1 0 0,0 0 0 0 0,0 1 0 0 0,1-1 0 0 0,0 1-1 0 0,0-1 1 0 0,0 1 0 0 0,0-1 0 0 0,1 1 0 0 0,-1-1 0 0 0,1 1-1 0 0,3 7 1 0 0,-1-4 21 0 0,1-1-1 0 0,0 0 1 0 0,0 1-1 0 0,0-1 1 0 0,1-1-1 0 0,0 1 1 0 0,10 9-1 0 0,-1-2 41 0 0,1-1 0 0 0,1-1 0 0 0,0 0 0 0 0,1-1 0 0 0,35 17 0 0 0,-25-16-11 0 0,1-1 1 0 0,1-1 0 0 0,0-1-1 0 0,0-2 1 0 0,39 5 0 0 0,-48-10-33 0 0,-1-1 0 0 0,0 0 0 0 0,1-2 0 0 0,-1 0 0 0 0,0-1 1 0 0,1-1-1 0 0,-1-1 0 0 0,0 0 0 0 0,24-10 0 0 0,-36 11-23 0 0,-1 0 0 0 0,0 0-1 0 0,0 0 1 0 0,0-1 0 0 0,0 1-1 0 0,0-2 1 0 0,-1 1 0 0 0,0 0-1 0 0,0-1 1 0 0,0 0 0 0 0,0 0-1 0 0,-1-1 1 0 0,6-8 0 0 0,-8 10-29 0 0,0 0 0 0 0,-1 0 0 0 0,1 0 0 0 0,-1 0 1 0 0,0-1-1 0 0,0 1 0 0 0,0 0 0 0 0,-1 0 0 0 0,1 0 1 0 0,-1-1-1 0 0,0 1 0 0 0,-1 0 0 0 0,1-1 0 0 0,-1 1 1 0 0,1 0-1 0 0,-1 0 0 0 0,-1 0 0 0 0,1-1 0 0 0,0 1 0 0 0,-1 0 1 0 0,0 1-1 0 0,-4-8 0 0 0,-1 2-301 0 0,0-1 0 0 0,0 1 0 0 0,-1 0 0 0 0,-1 1 0 0 0,0 0 0 0 0,0 0 0 0 0,0 1 0 0 0,-1 0 0 0 0,0 0 0 0 0,0 1 0 0 0,-1 1 0 0 0,1 0 1 0 0,-1 0-1 0 0,0 1 0 0 0,-1 1 0 0 0,1-1 0 0 0,-15-1 0 0 0,-22-4-1415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5.9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720 695 7586 0 0,'-1'-1'187'0'0,"0"1"1"0"0,0-1 0 0 0,0 0-1 0 0,0 0 1 0 0,0 0 0 0 0,0 0 0 0 0,0 0-1 0 0,0 0 1 0 0,0 0 0 0 0,0 0-1 0 0,1 0 1 0 0,-1 0 0 0 0,0 0-1 0 0,1-1 1 0 0,-1 1 0 0 0,1 0 0 0 0,-1 0-1 0 0,1-1 1 0 0,-1 1 0 0 0,1 0-1 0 0,0-3 1 0 0,0 1 131 0 0,0 0 1 0 0,0 0-1 0 0,1 0 0 0 0,-1 1 0 0 0,1-1 1 0 0,0 0-1 0 0,0 0 0 0 0,0 0 0 0 0,2-4 1 0 0,5-6 632 0 0,0 0 0 0 0,1 1-1 0 0,13-15 1 0 0,-12 16-467 0 0,-2 0 194 0 0,-1 0-1 0 0,0-1 0 0 0,6-14 1 0 0,-12 25-650 0 0,-1 1 51 0 0,-1 0-230 0 0,1 1 154 0 0,0 0 0 0 0,-1-1 0 0 0,1 1 0 0 0,-1-1 0 0 0,1 1 0 0 0,0 0 0 0 0,0-1 0 0 0,-1 1 0 0 0,1 0 0 0 0,0-1 0 0 0,0 1 0 0 0,0 0 0 0 0,-1-1 0 0 0,1 1 0 0 0,0 0 0 0 0,0-1 0 0 0,0 1 0 0 0,0 0 0 0 0,0 0 0 0 0,1-1 0 0 0,-1 1 0 0 0,0 0 0 0 0,0-1 0 0 0,1 2 0 0 0,2 7 309 0 0,-1-12 1143 0 0,-1-13-1433 0 0,-1 0-1 0 0,-1 0 0 0 0,0 0 0 0 0,-1 0 0 0 0,-1 0 0 0 0,0 1 0 0 0,-1-1 1 0 0,-1 1-1 0 0,-12-28 0 0 0,-1 5-46 0 0,-2 0 1 0 0,-39-57-1 0 0,49 81 8 0 0,0 1-1 0 0,-2-1 1 0 0,1 2 0 0 0,-2 0 0 0 0,1 0-1 0 0,-2 1 1 0 0,1 1 0 0 0,-2 0-1 0 0,1 1 1 0 0,-1 0 0 0 0,-1 1-1 0 0,-27-10 1 0 0,30 15-15 0 0,1-1-1 0 0,0 2 1 0 0,-1 0 0 0 0,1 0-1 0 0,-1 1 1 0 0,0 0 0 0 0,0 1-1 0 0,1 1 1 0 0,-1 0 0 0 0,0 1-1 0 0,1 0 1 0 0,-1 1 0 0 0,1 0-1 0 0,0 1 1 0 0,0 1 0 0 0,0 0-1 0 0,-20 11 1 0 0,17-6 5 0 0,0 0-1 0 0,1 1 1 0 0,0 0 0 0 0,1 1-1 0 0,0 0 1 0 0,1 1 0 0 0,0 1 0 0 0,1 0-1 0 0,-10 17 1 0 0,8-9 9 0 0,2 1 0 0 0,0-1 1 0 0,2 2-1 0 0,0-1 0 0 0,-9 46 0 0 0,9-15 27 0 0,2 1 0 0 0,3-1-1 0 0,3 1 1 0 0,1 0 0 0 0,11 69 0 0 0,5-20 47 0 0,54 179 1 0 0,10 57-97 0 0,-79-335-124 0 0,0 0 0 0 0,0 1 0 0 0,0-1 0 0 0,-1 1 0 0 0,0-1 0 0 0,0 0 0 0 0,0 1 0 0 0,0-1 0 0 0,-1 1 0 0 0,0-1 0 0 0,0 0 0 0 0,-1 0 0 0 0,0 1 0 0 0,1-1 1 0 0,-2 0-1 0 0,-4 8 0 0 0,-6 0 81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 23085 0 0,'26'-6'-248'0'0,"6"0"192"0"0,1 1-16 0 0,3-1 40 0 0,2 2 192 0 0,0-1-80 0 0,-1 2 8 0 0,4 0 8 0 0,0 2-88 0 0,-2 1-24 0 0,3 0-48 0 0,-1 1-56 0 0,0 2-24 0 0,-2 2-1072 0 0,0-1-1153 0 0,1 1 1201 0 0,-1-2 1192 0 0,-3 0-1144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6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21589 0 0,'0'0'238'0'0,"-7"1"-295"0"0,4 0 12 0 0,0 0 0 0 0,0 0 0 0 0,0 1 0 0 0,1-1 0 0 0,-1 1 0 0 0,0-1 0 0 0,0 1 0 0 0,1 0 0 0 0,-1 0 0 0 0,1 0 1 0 0,0 0-1 0 0,0 1 0 0 0,-1-1 0 0 0,1 0 0 0 0,-1 4 0 0 0,-2 1-29 0 0,1 1 0 0 0,0-1 0 0 0,1 1 0 0 0,0 0 0 0 0,-4 13 0 0 0,3-1 44 0 0,0 0 0 0 0,1 0 0 0 0,1 0 0 0 0,1 26 1 0 0,2-39 57 0 0,0 0 0 0 0,0 0 1 0 0,0 0-1 0 0,1 0 0 0 0,0-1 0 0 0,0 1 1 0 0,1-1-1 0 0,-1 1 0 0 0,1-1 1 0 0,1 0-1 0 0,-1 0 0 0 0,1 0 1 0 0,8 9-1 0 0,-10-13-15 0 0,0 0 1 0 0,0 0 0 0 0,1 0-1 0 0,-1 0 1 0 0,0-1-1 0 0,1 1 1 0 0,-1-1 0 0 0,1 1-1 0 0,-1-1 1 0 0,1 0-1 0 0,-1 0 1 0 0,1 0 0 0 0,0 0-1 0 0,0 0 1 0 0,-1-1-1 0 0,1 1 1 0 0,0-1 0 0 0,0 0-1 0 0,0 0 1 0 0,0 0-1 0 0,0 0 1 0 0,-1-1 0 0 0,1 1-1 0 0,0-1 1 0 0,0 1-1 0 0,0-1 1 0 0,-1 0 0 0 0,1 0-1 0 0,0 0 1 0 0,-1-1-1 0 0,1 1 1 0 0,-1 0-1 0 0,0-1 1 0 0,1 0 0 0 0,2-3-1 0 0,2-1-106 0 0,0-2-1 0 0,0 1 0 0 0,-1-1 0 0 0,0 0 1 0 0,-1 0-1 0 0,0 0 0 0 0,0-1 0 0 0,-1 0 1 0 0,0 0-1 0 0,0 0 0 0 0,-1 0 1 0 0,0-1-1 0 0,-1 0 0 0 0,0 1 0 0 0,1-18 1 0 0,-2 19 35 0 0,0 1 1 0 0,-1-1 0 0 0,0 0-1 0 0,0 0 1 0 0,-1 0 0 0 0,0 0-1 0 0,0 0 1 0 0,-1 1 0 0 0,0-1 0 0 0,0 1-1 0 0,-1-1 1 0 0,0 1 0 0 0,0 0-1 0 0,-1 0 1 0 0,1 0 0 0 0,-2 0-1 0 0,1 1 1 0 0,-1-1 0 0 0,-11-10-1 0 0,-3 7-1585 0 0,18 10 1581 0 0,1 0 1 0 0,0 0-1 0 0,-1 0 1 0 0,1 0 0 0 0,0 0-1 0 0,-1 0 1 0 0,1 0 0 0 0,0 0-1 0 0,-1 0 1 0 0,1 0-1 0 0,0 1 1 0 0,-1-1 0 0 0,1 0-1 0 0,0 0 1 0 0,-1 0-1 0 0,1 1 1 0 0,0-1 0 0 0,0 0-1 0 0,-1 0 1 0 0,1 1 0 0 0,0-1-1 0 0,0 0 1 0 0,-1 0-1 0 0,1 1 1 0 0,0-1 0 0 0,0 0-1 0 0,0 1 1 0 0,0-1 0 0 0,0 0-1 0 0,-1 1 1 0 0,1-1-1 0 0,0 0 1 0 0,0 1 0 0 0,0-1-1 0 0,0 1 1 0 0,0-1-1 0 0,0 0 1 0 0,0 1 0 0 0,0-1-1 0 0,0 0 1 0 0,0 1 0 0 0,0-1-1 0 0,0 0 1 0 0,1 1-1 0 0,-1-1 1 0 0,0 0 0 0 0,0 1-1 0 0,0-1 1 0 0,0 0-1 0 0,1 1 1 0 0,-1-1 0 0 0,0 0-1 0 0,1 1 1 0 0,2 8-771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7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10 157 20604 0 0,'0'0'630'0'0,"-1"4"-1186"0"0,-3 21 511 0 0,2-1 1 0 0,0 1-1 0 0,2 0 1 0 0,0-1-1 0 0,7 40 1 0 0,-3-90 1612 0 0,14-45 1 0 0,-12 47-1403 0 0,2 1-1 0 0,0 0 1 0 0,2 0 0 0 0,19-34 0 0 0,-25 50-209 0 0,1 0-1 0 0,1 0 1 0 0,-1 0 0 0 0,1 0 0 0 0,1 1 0 0 0,-1 0-1 0 0,1 0 1 0 0,0 1 0 0 0,0 0 0 0 0,1 0 0 0 0,-1 1-1 0 0,1 0 1 0 0,0 0 0 0 0,0 1 0 0 0,1 0 0 0 0,11-3-1 0 0,1 3-822 0 0,0 0-1 0 0,1 2 0 0 0,-1 0 0 0 0,1 1 0 0 0,0 1 0 0 0,-1 2 0 0 0,30 6 1 0 0,-10-1-311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7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77 16812 0 0,'23'-49'1556'0'0,"-22"48"-1472"0"0,0-1-1 0 0,0 0 0 0 0,0 0 0 0 0,0 1 1 0 0,0-1-1 0 0,0 1 0 0 0,1-1 0 0 0,-1 1 1 0 0,0-1-1 0 0,1 1 0 0 0,-1 0 0 0 0,1 0 1 0 0,-1-1-1 0 0,1 1 0 0 0,0 1 0 0 0,-1-1 1 0 0,1 0-1 0 0,0 0 0 0 0,0 0 0 0 0,0 1 1 0 0,0-1-1 0 0,0 1 0 0 0,-1 0 0 0 0,4-1 1 0 0,-4 2-59 0 0,0 0 0 0 0,1-1 0 0 0,-1 1 1 0 0,0 0-1 0 0,0 0 0 0 0,0 0 0 0 0,0 0 1 0 0,0 0-1 0 0,0 0 0 0 0,0 0 0 0 0,0 1 1 0 0,0-1-1 0 0,-1 0 0 0 0,1 0 0 0 0,0 1 1 0 0,-1-1-1 0 0,1 0 0 0 0,-1 1 0 0 0,0-1 0 0 0,1 3 1 0 0,7 37-73 0 0,-7-29 82 0 0,31 289 396 0 0,7 37-131 0 0,-17-234-278 0 0,-7-33-151 0 0,8 79 0 0 0,-22-144-28 0 0,-1 1-1 0 0,0-1 0 0 0,0 0 1 0 0,0 0-1 0 0,-1 1 0 0 0,0-1 1 0 0,0 0-1 0 0,-1 0 1 0 0,-1 6-1 0 0,-6 4 99 0 0</inkml:trace>
  <inkml:trace contextRef="#ctx0" brushRef="#br0" timeOffset="1">1 683 22261 0 0,'139'-16'-45'0'0,"-70"9"173"0"0,-1-3-1 0 0,82-22 0 0 0,-137 28-424 0 0,-1 0-1 0 0,0-1 1 0 0,0-1-1 0 0,12-7 1 0 0,-19 9-142 0 0,1 1 0 0 0,-1-1-1 0 0,0 0 1 0 0,0-1 0 0 0,0 1 0 0 0,-1-1 0 0 0,0 0 0 0 0,0 0 0 0 0,0 0 0 0 0,3-6 0 0 0,3-10-1711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71 196 3625 0 0,'-27'-6'2752'0'0,"11"-3"457"0"0,13 2 959 0 0,3 3-4135 0 0,1 1 1 0 0,0-1-1 0 0,0 1 0 0 0,0 0 1 0 0,1-1-1 0 0,-1 1 1 0 0,1 0-1 0 0,0 0 1 0 0,0 0-1 0 0,0 0 1 0 0,0 0-1 0 0,0 1 1 0 0,1-1-1 0 0,-1 1 0 0 0,1-1 1 0 0,3-2-1 0 0,54-39-354 0 0,-43 33 252 0 0,-1 0-34 0 0,0 1 1 0 0,0 1-1 0 0,34-14 0 0 0,-45 21 67 0 0,1 0-1 0 0,-1 0 1 0 0,0 1 0 0 0,1 0 0 0 0,-1 0-1 0 0,1 0 1 0 0,0 0 0 0 0,-1 1 0 0 0,1 0-1 0 0,-1 0 1 0 0,1 1 0 0 0,-1-1-1 0 0,1 1 1 0 0,0 0 0 0 0,-1 1 0 0 0,0-1-1 0 0,9 5 1 0 0,-11-4-4 0 0,1 1 0 0 0,-1 0 0 0 0,0 0 0 0 0,-1 0 0 0 0,1 0 0 0 0,0 1 0 0 0,-1-1 1 0 0,0 1-1 0 0,0-1 0 0 0,0 1 0 0 0,0 0 0 0 0,-1 0 0 0 0,1 0 0 0 0,-1 0 0 0 0,1 4 0 0 0,0 1-16 0 0,0-1 1 0 0,-1 0-1 0 0,0 1 1 0 0,0 0-1 0 0,-1-1 0 0 0,-1 14 1 0 0,-1-11 47 0 0,-1 0 0 0 0,-1 0 1 0 0,0 0-1 0 0,0-1 0 0 0,-1 0 1 0 0,0 0-1 0 0,-1 0 0 0 0,0 0 1 0 0,0-1-1 0 0,-1 0 0 0 0,0 0 1 0 0,-1-1-1 0 0,-9 8 0 0 0,-1 0 75 0 0,0-1-1 0 0,-1-1 0 0 0,0-1 1 0 0,-1 0-1 0 0,-29 12 1 0 0,24-18 720 0 0,21-11 66 0 0,10-6-721 0 0,0 6-202 0 0,1 0 1 0 0,0 0-1 0 0,0 1 1 0 0,0-1-1 0 0,0 1 1 0 0,0 1-1 0 0,1-1 1 0 0,-1 1-1 0 0,1 1 1 0 0,11-2-1 0 0,-1 0-9 0 0,-6 0 29 0 0,0 1 1 0 0,0 1-1 0 0,0 0 0 0 0,0 1 1 0 0,1 0-1 0 0,-1 1 1 0 0,0 0-1 0 0,0 1 1 0 0,0 0-1 0 0,0 1 0 0 0,12 5 1 0 0,-18-6 14 0 0,1 1 1 0 0,-1 0-1 0 0,0 0 1 0 0,0 1 0 0 0,0 0-1 0 0,0 0 1 0 0,-1 0-1 0 0,1 1 1 0 0,-1 0-1 0 0,0 0 1 0 0,-1 0-1 0 0,1 1 1 0 0,-1-1-1 0 0,0 1 1 0 0,0 0-1 0 0,-1 0 1 0 0,0 0-1 0 0,0 1 1 0 0,0-1-1 0 0,2 11 1 0 0,-2-6-8 0 0,-1 0 0 0 0,0 1 0 0 0,0-1 0 0 0,-1 0 0 0 0,-1 1 0 0 0,0-1 0 0 0,0 1 0 0 0,-1-1 0 0 0,-1 1 0 0 0,0-1 0 0 0,-1 1 0 0 0,-3 10 0 0 0,3-15 76 0 0,-1 1-1 0 0,1-1 0 0 0,-1 0 1 0 0,0 0-1 0 0,-1 0 0 0 0,0-1 1 0 0,0 0-1 0 0,0 1 0 0 0,-1-2 1 0 0,0 1-1 0 0,0-1 0 0 0,-1 0 1 0 0,1 0-1 0 0,-1-1 0 0 0,0 1 1 0 0,0-2-1 0 0,-14 7 1 0 0,0-2 157 0 0,-1-1 1 0 0,1-1 0 0 0,-1-1 0 0 0,0-1-1 0 0,0-1 1 0 0,0 0 0 0 0,-1-2 0 0 0,1-1-1 0 0,-37-3 1 0 0,51 1-284 0 0,1 1 0 0 0,-1-2-1 0 0,1 1 1 0 0,0-1 0 0 0,0 0 0 0 0,0 0-1 0 0,0 0 1 0 0,0-1 0 0 0,1 0 0 0 0,0-1-1 0 0,-1 0 1 0 0,2 0 0 0 0,-1 0-1 0 0,1 0 1 0 0,-10-13 0 0 0,2-1-734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7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15011 0 0,'-9'33'769'0'0,"0"1"0"0"0,3 0 0 0 0,-5 64 0 0 0,9 106 329 0 0,5-132-708 0 0,3 0-1 0 0,4 0 0 0 0,18 71 0 0 0,-14-91-368 0 0,2-1 1 0 0,2 0-1 0 0,2-2 0 0 0,47 83 0 0 0,-63-124-398 0 0,1-1-1 0 0,1 1 0 0 0,10 11 0 0 0,-15-17 180 0 0,1 0 0 0 0,0-1 0 0 0,0 1 0 0 0,0-1-1 0 0,1 1 1 0 0,-1-1 0 0 0,0 1 0 0 0,0-1 0 0 0,1 0 0 0 0,-1 0 0 0 0,1 0 0 0 0,-1-1 0 0 0,1 1 0 0 0,-1-1 0 0 0,1 1 0 0 0,-1-1-1 0 0,5 0 1 0 0,8-1 38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0 22349 0 0,'-6'0'9'0'0,"1"1"0"0"0,-1-1 1 0 0,1 1-1 0 0,0 0 0 0 0,0 1 0 0 0,-1-1 1 0 0,1 1-1 0 0,0 0 0 0 0,0 0 0 0 0,0 0 1 0 0,1 1-1 0 0,-1 0 0 0 0,0 0 0 0 0,-6 5 1 0 0,5-1-16 0 0,0-1 0 0 0,0 1 0 0 0,0 0 1 0 0,1 0-1 0 0,0 0 0 0 0,0 1 1 0 0,1 0-1 0 0,-6 11 0 0 0,6-7 10 0 0,-1 0 0 0 0,1 0 1 0 0,1 0-1 0 0,0 1 0 0 0,1-1 0 0 0,1 1 0 0 0,0 0 0 0 0,0-1 1 0 0,1 1-1 0 0,1 0 0 0 0,0-1 0 0 0,5 22 0 0 0,-4-24 18 0 0,2-1-1 0 0,-1 0 0 0 0,1 0 1 0 0,0 0-1 0 0,1 0 1 0 0,0-1-1 0 0,1 0 1 0 0,0 0-1 0 0,12 13 1 0 0,-16-18-19 0 0,0-1 1 0 0,1 0 0 0 0,0 0 0 0 0,-1 0-1 0 0,1-1 1 0 0,0 1 0 0 0,0-1-1 0 0,0 1 1 0 0,0-1 0 0 0,0 0 0 0 0,0 0-1 0 0,0-1 1 0 0,0 1 0 0 0,0 0 0 0 0,1-1-1 0 0,-1 0 1 0 0,0 0 0 0 0,0 0 0 0 0,1 0-1 0 0,-1-1 1 0 0,0 1 0 0 0,0-1-1 0 0,0 1 1 0 0,1-1 0 0 0,-1 0 0 0 0,0-1-1 0 0,0 1 1 0 0,-1 0 0 0 0,1-1 0 0 0,0 0-1 0 0,0 1 1 0 0,-1-1 0 0 0,4-3 0 0 0,1-1-169 0 0,0 0 1 0 0,-1 0-1 0 0,0-1 1 0 0,0 1 0 0 0,0-1-1 0 0,-1-1 1 0 0,0 1 0 0 0,-1-1-1 0 0,1 0 1 0 0,-2 0 0 0 0,1 0-1 0 0,-1 0 1 0 0,0-1 0 0 0,-1 1-1 0 0,3-13 1 0 0,-4 15 0 0 0,-1 1 1 0 0,1-1-1 0 0,-1 0 0 0 0,0 0 1 0 0,0 1-1 0 0,-1-1 0 0 0,1 0 0 0 0,-2 1 1 0 0,1-1-1 0 0,0 0 0 0 0,-1 1 1 0 0,0 0-1 0 0,0-1 0 0 0,-1 1 1 0 0,1 0-1 0 0,-1 0 0 0 0,0 0 1 0 0,-1 0-1 0 0,1 1 0 0 0,-1-1 1 0 0,0 1-1 0 0,0 0 0 0 0,0 0 1 0 0,-7-4-1 0 0,1 1 40 0 0,-1 1 0 0 0,0 0 0 0 0,0 1 0 0 0,-1 0 0 0 0,-21-5 0 0 0,29 9 71 0 0,-1-1 0 0 0,1 1 0 0 0,-1 0 0 0 0,1 1 0 0 0,-1-1 0 0 0,0 1 0 0 0,0 0 0 0 0,1 0 0 0 0,-1 1 1 0 0,0-1-1 0 0,1 1 0 0 0,-1 0 0 0 0,1 0 0 0 0,-1 1 0 0 0,1-1 0 0 0,-1 1 0 0 0,1 0 0 0 0,-5 3 0 0 0,8-4 21 0 0,-1 0-1 0 0,1 0 0 0 0,0 1 1 0 0,0-1-1 0 0,-1 0 0 0 0,1 1 0 0 0,0-1 1 0 0,0 1-1 0 0,0-1 0 0 0,1 1 0 0 0,-1 0 1 0 0,-1 2-1 0 0,0 9-11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8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37 135 22525 0 0,'0'0'66'0'0,"-1"5"-70"0"0,0-1 3 0 0,0 0-1 0 0,1 0 0 0 0,-1 0 1 0 0,1 0-1 0 0,0 1 0 0 0,0-1 0 0 0,0 0 1 0 0,1 0-1 0 0,1 7 0 0 0,13 46 63 0 0,-5-22-7 0 0,-5-10 5 0 0,3 38 1 0 0,-4-18 693 0 0,-21-70-362 0 0,5-2-330 0 0,1-2 0 0 0,0 1 0 0 0,-5-32 0 0 0,13 46-46 0 0,0-1 0 0 0,1 0 0 0 0,1 1 0 0 0,0-1 0 0 0,1 0 0 0 0,0 0 0 0 0,2 0 0 0 0,3-18 0 0 0,-4 28-32 0 0,0 0 0 0 0,1 0 0 0 0,0 1 0 0 0,0-1 0 0 0,0 0 0 0 0,1 1 0 0 0,0 0 0 0 0,-1-1 0 0 0,2 1 1 0 0,-1 0-1 0 0,0 1 0 0 0,1-1 0 0 0,-1 0 0 0 0,1 1 0 0 0,0 0 0 0 0,0 0 0 0 0,1 0 0 0 0,-1 0 0 0 0,1 1 1 0 0,-1 0-1 0 0,1 0 0 0 0,0 0 0 0 0,0 0 0 0 0,0 1 0 0 0,0 0 0 0 0,0 0 0 0 0,5 0 0 0 0,-1 0-350 0 0,1 0-1 0 0,-1 1 1 0 0,0 0 0 0 0,0 1-1 0 0,0 0 1 0 0,12 3-1 0 0,-12-2-562 0 0,0 1 0 0 0,0 0 0 0 0,-1 0-1 0 0,1 1 1 0 0,-1 0 0 0 0,9 6 0 0 0,5 6-2462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439 51 18308 0 0,'-2'-2'142'0'0,"0"-1"1"0"0,1 1 0 0 0,-1-1-1 0 0,0 1 1 0 0,-1 0-1 0 0,1-1 1 0 0,0 1-1 0 0,-1 0 1 0 0,1 1-1 0 0,-1-1 1 0 0,0 0 0 0 0,1 1-1 0 0,-1-1 1 0 0,0 1-1 0 0,0 0 1 0 0,0 0-1 0 0,0 0 1 0 0,0 0-1 0 0,0 1 1 0 0,0-1 0 0 0,0 1-1 0 0,0 0 1 0 0,0 0-1 0 0,-1 0 1 0 0,1 0-1 0 0,0 1 1 0 0,0-1-1 0 0,0 1 1 0 0,-3 0 0 0 0,-13 4-80 0 0,0 0 1 0 0,1 1 0 0 0,-27 13-1 0 0,30-13 31 0 0,-18 8-111 0 0,-72 34-9 0 0,94-42 16 0 0,1 0 1 0 0,-1 1-1 0 0,1 1 1 0 0,0 0-1 0 0,1 0 1 0 0,-17 19 0 0 0,25-27-1 0 0,1 1 0 0 0,-1-1 1 0 0,1 1-1 0 0,-1-1 1 0 0,1 1-1 0 0,-1-1 0 0 0,1 1 1 0 0,0 0-1 0 0,-1-1 1 0 0,1 1-1 0 0,0 0 1 0 0,0-1-1 0 0,-1 1 0 0 0,1 0 1 0 0,0-1-1 0 0,0 1 1 0 0,0 0-1 0 0,0 0 0 0 0,0-1 1 0 0,0 1-1 0 0,0 0 1 0 0,0-1-1 0 0,0 1 1 0 0,0 0-1 0 0,0 0 0 0 0,1-1 1 0 0,-1 2-1 0 0,1-1-7 0 0,0 0 1 0 0,0 0-1 0 0,0 0 0 0 0,0 0 0 0 0,0-1 1 0 0,0 1-1 0 0,0 0 0 0 0,1 0 0 0 0,-1-1 1 0 0,0 1-1 0 0,0-1 0 0 0,0 1 0 0 0,1-1 0 0 0,0 1 1 0 0,52 5-369 0 0,-47-6 332 0 0,88 0-207 0 0,-65-1 236 0 0,0 1 1 0 0,0 1-1 0 0,52 10 0 0 0,-79-11 21 0 0,0 1-1 0 0,0 0 1 0 0,0 0-1 0 0,0 0 0 0 0,0 0 1 0 0,-1 1-1 0 0,1-1 1 0 0,0 1-1 0 0,-1-1 1 0 0,1 1-1 0 0,2 3 0 0 0,-4-4 3 0 0,-1 0-1 0 0,1 0 0 0 0,-1-1 1 0 0,1 1-1 0 0,-1 0 1 0 0,0 0-1 0 0,1 0 0 0 0,-1 0 1 0 0,0 0-1 0 0,0 0 0 0 0,0 0 1 0 0,0 0-1 0 0,0 0 1 0 0,0 0-1 0 0,0-1 0 0 0,0 1 1 0 0,0 0-1 0 0,0 0 0 0 0,0 0 1 0 0,0 0-1 0 0,-1 0 1 0 0,1 0-1 0 0,0 0 0 0 0,-1 0 1 0 0,1-1-1 0 0,-1 1 0 0 0,1 0 1 0 0,-1 0-1 0 0,1 0 0 0 0,-1-1 1 0 0,0 1-1 0 0,1 0 1 0 0,-1-1-1 0 0,0 1 0 0 0,0 0 1 0 0,1-1-1 0 0,-1 1 0 0 0,0-1 1 0 0,-1 1-1 0 0,-16 12 30 0 0,0 0 1 0 0,-1-2-1 0 0,0 0 0 0 0,-32 12 0 0 0,-88 26 421 0 0,44-17 87 0 0,73-22-264 0 0,38-13-110 0 0,40-10-112 0 0,61-19 25 0 0,130-53 1 0 0,-207 68-27 0 0,-1-1 1 0 0,-1-2-1 0 0,0-2 1 0 0,-2-1-1 0 0,-1-2 1 0 0,60-54-1 0 0,-57 35 120 0 0,-36 42-155 0 0,-1 1 1 0 0,1-1 0 0 0,-1 0 0 0 0,0 0-1 0 0,0 0 1 0 0,1 0 0 0 0,-1 0-1 0 0,-1-1 1 0 0,1 1 0 0 0,0 0 0 0 0,0 0-1 0 0,-1-1 1 0 0,1 1 0 0 0,-1 0-1 0 0,0-1 1 0 0,0 1 0 0 0,0 0 0 0 0,0-1-1 0 0,0 1 1 0 0,0 0 0 0 0,-1-4-1 0 0,-1 4-13 0 0,1 0 0 0 0,-1 1 0 0 0,1-1 0 0 0,-1 1 0 0 0,0 0 0 0 0,0-1 0 0 0,1 1 0 0 0,-1 0 0 0 0,0 0-1 0 0,0 0 1 0 0,0 0 0 0 0,0 0 0 0 0,-1 1 0 0 0,1-1 0 0 0,0 1 0 0 0,0-1 0 0 0,0 1 0 0 0,0 0 0 0 0,-1 0 0 0 0,1-1-1 0 0,0 2 1 0 0,0-1 0 0 0,0 0 0 0 0,-1 0 0 0 0,1 1 0 0 0,-2 0 0 0 0,-8 1-36 0 0,0 1 1 0 0,0 1 0 0 0,-14 6-1 0 0,7-2 31 0 0,0 1 1 0 0,1 1-1 0 0,0 0 0 0 0,0 2 1 0 0,1 0-1 0 0,-28 27 0 0 0,37-32 26 0 0,2 0 0 0 0,-1 1 0 0 0,1-1 0 0 0,0 1 0 0 0,1 0-1 0 0,0 0 1 0 0,0 1 0 0 0,1 0 0 0 0,0 0 0 0 0,0 0 0 0 0,1 0-1 0 0,0 0 1 0 0,1 1 0 0 0,0-1 0 0 0,1 1 0 0 0,-1 19 0 0 0,2-25-9 0 0,0-1 1 0 0,1 1 0 0 0,-1 0-1 0 0,1 0 1 0 0,0-1 0 0 0,0 1 0 0 0,1 0-1 0 0,-1-1 1 0 0,1 1 0 0 0,-1-1 0 0 0,1 1-1 0 0,0-1 1 0 0,0 0 0 0 0,1 0 0 0 0,-1 0-1 0 0,4 4 1 0 0,0-3 12 0 0,-1 0 1 0 0,0 0-1 0 0,1 0 1 0 0,0-1-1 0 0,0 0 1 0 0,0 0-1 0 0,0 0 1 0 0,11 2-1 0 0,5 1-390 0 0,1-2-1 0 0,-1-1 1 0 0,1-1-1 0 0,33 0 1 0 0,65-10-4589 0 0,-82 4 4738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9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663 40 23125 0 0,'10'-19'1738'0'0,"-10"19"-1703"0"0,0-1-1 0 0,0 0 1 0 0,0 1 0 0 0,0-1-1 0 0,0 1 1 0 0,0-1 0 0 0,0 1-1 0 0,0-1 1 0 0,0 1 0 0 0,0-1-1 0 0,-1 0 1 0 0,1 1 0 0 0,0-1-1 0 0,0 1 1 0 0,-1-1 0 0 0,1 1-1 0 0,0 0 1 0 0,-1-1 0 0 0,1 1-1 0 0,0-1 1 0 0,-1 1 0 0 0,0-1-1 0 0,-1 0-55 0 0,-1-1-1 0 0,1 1 0 0 0,-1 0 1 0 0,1 1-1 0 0,-1-1 0 0 0,0 0 1 0 0,1 1-1 0 0,-1-1 0 0 0,0 1 1 0 0,0 0-1 0 0,1 0 0 0 0,-6 0 1 0 0,-93 8-408 0 0,-160 33 0 0 0,237-37 367 0 0,16-4-3 0 0,0 1 1 0 0,0 1-1 0 0,0-1 0 0 0,0 1 0 0 0,1 1 0 0 0,-1 0 1 0 0,1 0-1 0 0,-1 0 0 0 0,1 1 0 0 0,-10 6 0 0 0,17-10 40 0 0,-1 1 0 0 0,1-1 0 0 0,0 0 0 0 0,0 0 0 0 0,0 1 0 0 0,-1-1 0 0 0,1 0 0 0 0,0 1 0 0 0,0-1 0 0 0,0 0 0 0 0,0 1 0 0 0,0-1 0 0 0,0 0 0 0 0,0 0 0 0 0,0 1 0 0 0,0-1 0 0 0,0 0 0 0 0,0 1 0 0 0,0-1 0 0 0,0 0 0 0 0,0 1 0 0 0,0-1 0 0 0,0 0 0 0 0,0 1 0 0 0,0-1 0 0 0,0 0 0 0 0,0 1 0 0 0,0-1 0 0 0,1 0 0 0 0,-1 0 0 0 0,0 1 0 0 0,0-1 0 0 0,0 0 0 0 0,0 0 0 0 0,1 1 0 0 0,-1-1 0 0 0,16 11-624 0 0,18 4-400 0 0,135 34-1715 0 0,-12-4 2016 0 0,-131-36 955 0 0,0 1-1 0 0,0 2 0 0 0,41 25 0 0 0,-64-35-110 0 0,1 0 0 0 0,-1 0 0 0 0,0 1 0 0 0,0-1 0 0 0,0 1 1 0 0,0 0-1 0 0,0 0 0 0 0,0 0 0 0 0,-1 0 0 0 0,0 1 0 0 0,1-1 0 0 0,-1 1 0 0 0,2 6 0 0 0,-3-8-41 0 0,-1 0 0 0 0,0 0 0 0 0,0 0 0 0 0,0 0 0 0 0,0 1 0 0 0,0-1 0 0 0,0 0 0 0 0,-1 0 0 0 0,1 0 0 0 0,-1 0 0 0 0,1 0 0 0 0,-1 0 0 0 0,0 0 0 0 0,0 0 0 0 0,1 0 0 0 0,-2 0 0 0 0,1-1 0 0 0,0 1 0 0 0,0 0 0 0 0,-1 0 0 0 0,1-1 0 0 0,0 1 0 0 0,-1-1 0 0 0,0 0 0 0 0,1 1 0 0 0,-1-1 0 0 0,-3 2 0 0 0,-14 10 114 0 0,-1-1 0 0 0,0-1 0 0 0,-1-1 0 0 0,0-1 0 0 0,-27 8 0 0 0,-116 26-1306 0 0,145-39 731 0 0,-4 2-444 0 0,-201 37-2412 0 0,117-33 2225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 12435 0 0,'-17'23'1062'0'0,"0"1"0"0"0,-24 50 1 0 0,19-26-958 0 0,3 0 1 0 0,-16 58-1 0 0,29-82 17 0 0,0-1 0 0 0,-3 39 0 0 0,8-56-112 0 0,1 1 1 0 0,-1-1-1 0 0,1 1 1 0 0,1-1-1 0 0,-1 0 1 0 0,1 1-1 0 0,1-1 1 0 0,-1 0-1 0 0,1 0 1 0 0,0 0-1 0 0,0 0 0 0 0,1 0 1 0 0,-1 0-1 0 0,8 10 1 0 0,-10-15-79 0 0,1 0-1 0 0,-1-1 1 0 0,1 1 0 0 0,-1-1-1 0 0,1 1 1 0 0,-1 0 0 0 0,1-1-1 0 0,0 1 1 0 0,-1-1 0 0 0,1 0-1 0 0,0 1 1 0 0,-1-1 0 0 0,1 1-1 0 0,0-1 1 0 0,0 0-1 0 0,-1 0 1 0 0,1 1 0 0 0,0-1-1 0 0,0 0 1 0 0,0 0 0 0 0,-1 0-1 0 0,1 0 1 0 0,0 0 0 0 0,1 0-1 0 0,1-2-872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3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5 272 20692 0 0,'-2'-6'130'0'0,"1"0"-1"0"0,0 1 0 0 0,1-1 0 0 0,0 0 0 0 0,0 0 1 0 0,0 0-1 0 0,0 0 0 0 0,1 0 0 0 0,0 0 0 0 0,0 0 1 0 0,1 0-1 0 0,-1 1 0 0 0,1-1 0 0 0,1 0 0 0 0,-1 1 0 0 0,1 0 1 0 0,5-8-1 0 0,-1 3-197 0 0,1 1 0 0 0,0 1 0 0 0,1-1 1 0 0,0 2-1 0 0,0-1 0 0 0,1 1 0 0 0,19-11 0 0 0,-3 3-149 0 0,1 1 0 0 0,1 2 0 0 0,35-12 0 0 0,-46 19 87 0 0,0 1 0 0 0,-1 0 0 0 0,1 1-1 0 0,1 1 1 0 0,-1 1 0 0 0,0 0 0 0 0,21 2 0 0 0,-34 0 78 0 0,0-1 0 0 0,0 1 0 0 0,1 0 0 0 0,-2 0 0 0 0,1 0 0 0 0,0 0 0 0 0,0 1 0 0 0,0-1 0 0 0,-1 1 0 0 0,1 0 0 0 0,0 0 0 0 0,-1 1 0 0 0,0-1 0 0 0,0 1 0 0 0,0-1 0 0 0,0 1 0 0 0,0 0 0 0 0,4 5 0 0 0,-4-3 0 0 0,-1 0 0 0 0,1 0 1 0 0,-1 1-1 0 0,0-1 0 0 0,0 1 1 0 0,0-1-1 0 0,-1 1 0 0 0,0 0 1 0 0,0-1-1 0 0,-1 1 0 0 0,1 11 1 0 0,-2-4 53 0 0,0 1 0 0 0,-1-1 0 0 0,0 1 0 0 0,-1-1 1 0 0,-1 0-1 0 0,0 0 0 0 0,-1 0 0 0 0,0-1 0 0 0,-1 1 0 0 0,-10 16 0 0 0,-62 65 628 0 0,55-68-370 0 0,0 1 1 0 0,-22 36-1 0 0,44-62-261 0 0,1-1 0 0 0,0 1-1 0 0,0-1 1 0 0,-1 1-1 0 0,1 0 1 0 0,0-1 0 0 0,0 1-1 0 0,0-1 1 0 0,0 1-1 0 0,0-1 1 0 0,0 1 0 0 0,0-1-1 0 0,0 1 1 0 0,0-1-1 0 0,0 1 1 0 0,0 0 0 0 0,0-1-1 0 0,0 1 1 0 0,1-1 0 0 0,-1 1-1 0 0,0-1 1 0 0,0 1-1 0 0,0-1 1 0 0,1 1 0 0 0,-1-1-1 0 0,0 1 1 0 0,1-1-1 0 0,-1 0 1 0 0,0 1 0 0 0,1-1-1 0 0,-1 0 1 0 0,1 1-1 0 0,-1-1 1 0 0,1 0 0 0 0,-1 1-1 0 0,1-1 1 0 0,-1 0 0 0 0,1 0-1 0 0,-1 1 1 0 0,1-1-1 0 0,-1 0 1 0 0,1 0 0 0 0,-1 0-1 0 0,1 0 1 0 0,-1 0-1 0 0,1 0 1 0 0,-1 0 0 0 0,1 0-1 0 0,0 0 1 0 0,0 0-1 0 0,36 3-172 0 0,-31-3 145 0 0,24 2-63 0 0,-1 0 1 0 0,1 2 0 0 0,-1 2-1 0 0,0 0 1 0 0,39 15 0 0 0,-57-18 63 0 0,-1 1 1 0 0,0 1 0 0 0,0 0-1 0 0,0 0 1 0 0,0 1-1 0 0,-1 0 1 0 0,0 0-1 0 0,0 1 1 0 0,-1 1 0 0 0,0-1-1 0 0,0 1 1 0 0,-1 1-1 0 0,0-1 1 0 0,0 1-1 0 0,-1 1 1 0 0,0-1 0 0 0,7 16-1 0 0,-11-19 49 0 0,0-1 0 0 0,-1 1-1 0 0,0 0 1 0 0,0-1 0 0 0,0 1 0 0 0,-1 0-1 0 0,1 0 1 0 0,-2-1 0 0 0,1 1 0 0 0,0 0 0 0 0,-1 0-1 0 0,0-1 1 0 0,-2 7 0 0 0,0-2 60 0 0,-1-1-1 0 0,0-1 1 0 0,0 1 0 0 0,-1 0 0 0 0,0-1 0 0 0,-1 0-1 0 0,-7 9 1 0 0,-6 4 120 0 0,-1-2 0 0 0,-1 0-1 0 0,-1-1 1 0 0,-34 22 0 0 0,33-25-345 0 0,0-1 1 0 0,-1-1-1 0 0,-1-1 1 0 0,0-1 0 0 0,-31 10-1 0 0,54-21-28 0 0,1 1-1 0 0,-1-1 1 0 0,1 1 0 0 0,-1-1-1 0 0,1 0 1 0 0,-1 1-1 0 0,1-1 1 0 0,-1 0 0 0 0,1 0-1 0 0,-1 0 1 0 0,0 0-1 0 0,1-1 1 0 0,-1 1-1 0 0,1 0 1 0 0,-1 0 0 0 0,1-1-1 0 0,-1 1 1 0 0,1-1-1 0 0,0 0 1 0 0,-2 0 0 0 0,-5-8-745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3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127 191 19308 0 0,'-2'-1'80'0'0,"1"-1"0"0"0,-1 1-1 0 0,0 1 1 0 0,0-1 0 0 0,0 0 0 0 0,1 0-1 0 0,-1 1 1 0 0,0-1 0 0 0,0 1 0 0 0,0-1-1 0 0,0 1 1 0 0,0 0 0 0 0,0 0 0 0 0,0 0-1 0 0,0 0 1 0 0,0 0 0 0 0,-3 1 0 0 0,4-1-87 0 0,0 1 1 0 0,-1 0 0 0 0,1-1 0 0 0,0 1-1 0 0,0 0 1 0 0,0 0 0 0 0,0 0-1 0 0,0-1 1 0 0,1 1 0 0 0,-1 0-1 0 0,0 0 1 0 0,0 1 0 0 0,1-1-1 0 0,-1 0 1 0 0,0 0 0 0 0,1 0-1 0 0,-1 0 1 0 0,1 1 0 0 0,0-1 0 0 0,-1 1-1 0 0,0 5-69 0 0,0 1 1 0 0,0-1-1 0 0,1 0 0 0 0,0 0 0 0 0,0 0 0 0 0,1 0 0 0 0,2 14 0 0 0,7 16 71 0 0,-6-30 44 0 0,-2 1-1 0 0,1 0 1 0 0,-1 0 0 0 0,-1 1-1 0 0,1-1 1 0 0,-1 0 0 0 0,-1 0-1 0 0,0 1 1 0 0,0-1 0 0 0,-1 11-1 0 0,1-18-18 0 0,-1-1 0 0 0,1 1-1 0 0,0 0 1 0 0,0-1-1 0 0,-1 1 1 0 0,1-1-1 0 0,0 1 1 0 0,-1-1 0 0 0,1 0-1 0 0,-1 1 1 0 0,1-1-1 0 0,0 1 1 0 0,-1-1-1 0 0,1 0 1 0 0,-1 1 0 0 0,1-1-1 0 0,-1 0 1 0 0,1 1-1 0 0,-1-1 1 0 0,1 0-1 0 0,-1 0 1 0 0,0 1 0 0 0,1-1-1 0 0,-1 0 1 0 0,1 0-1 0 0,-1 0 1 0 0,0 0 0 0 0,1 0-1 0 0,-1 0 1 0 0,1 0-1 0 0,-1 0 1 0 0,1 0-1 0 0,-1 0 1 0 0,0 0 0 0 0,1 0-1 0 0,-1-1 1 0 0,1 1-1 0 0,-1 0 1 0 0,1 0-1 0 0,-1-1 1 0 0,1 1 0 0 0,-1 0-1 0 0,1-1 1 0 0,-1 1-1 0 0,1 0 1 0 0,-1-1 0 0 0,1 1-1 0 0,-1-1 1 0 0,1 1-1 0 0,-1-1 1 0 0,-22-22 475 0 0,16 10-433 0 0,0 1 0 0 0,1-1 0 0 0,1 0 0 0 0,0 0 0 0 0,1 0 0 0 0,0-1 0 0 0,1 0 0 0 0,-3-25 0 0 0,5 21-34 0 0,0-1 0 0 0,1 1 0 0 0,1-1 0 0 0,0 1 0 0 0,2-1 1 0 0,5-22-1 0 0,-6 36-51 0 0,0-1 1 0 0,0 1-1 0 0,1 0 0 0 0,0-1 1 0 0,-1 1-1 0 0,2 0 1 0 0,-1 1-1 0 0,1-1 1 0 0,-1 1-1 0 0,1-1 0 0 0,1 1 1 0 0,-1 0-1 0 0,0 1 1 0 0,1-1-1 0 0,0 1 0 0 0,0 0 1 0 0,0 0-1 0 0,0 0 1 0 0,0 1-1 0 0,1-1 1 0 0,-1 1-1 0 0,1 1 0 0 0,0-1 1 0 0,-1 1-1 0 0,1 0 1 0 0,0 0-1 0 0,9 1 0 0 0,-3-1-414 0 0,-1 1 0 0 0,0 0 0 0 0,0 1 0 0 0,0 1 0 0 0,0 0 0 0 0,0 0 0 0 0,0 1-1 0 0,-1 0 1 0 0,1 1 0 0 0,-1 0 0 0 0,0 1 0 0 0,0 0 0 0 0,15 11 0 0 0,-2 1-1729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3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0 366 20228 0 0,'0'2'-320'0'0,"0"-1"-40"0"0,0 1 216 0 0,0-1 40 0 0,0 1 40 0 0,2-1 16 0 0,-1 2 56 0 0,1 0-88 0 0,11 45-592 0 0</inkml:trace>
  <inkml:trace contextRef="#ctx0" brushRef="#br0" timeOffset="1">17 4 19348 0 0,'0'0'1769'0'0,"1"0"-2186"0"0,1 0 329 0 0,-1 0 24 0 0,1 0-48 0 0,30-3-136 0 0,-22 4-200 0 0,2-1-136 0 0,3 0 8 0 0,3 0-240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4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0 19164 0 0,'-2'14'-262'0'0,"1"-1"0"0"0,0 1 0 0 0,0-1 0 0 0,3 20 0 0 0,0 3-68 0 0,4 102 1076 0 0,37 204 0 0 0,-11-115-641 0 0,-31-221-146 0 0,2 17 87 0 0,-1 1-1 0 0,-2 40 1 0 0,0-59-264 0 0,-1 0 0 0 0,1 1 1 0 0,-1-1-1 0 0,0 0 0 0 0,0 0 0 0 0,-1 1 1 0 0,0-1-1 0 0,0 0 0 0 0,0 0 0 0 0,0-1 0 0 0,-1 1 1 0 0,0 0-1 0 0,0-1 0 0 0,0 0 0 0 0,0 1 1 0 0,-1-1-1 0 0,1-1 0 0 0,-6 5 0 0 0,-6 2-1506 0 0</inkml:trace>
  <inkml:trace contextRef="#ctx0" brushRef="#br0" timeOffset="1">0 678 22021 0 0,'8'0'-376'0'0,"0"0"56"0"0,2 2-9 0 0,1-2 169 0 0,1 1-56 0 0,3 1-24 0 0,3 2 200 0 0,2-1-48 0 0,1 3-24 0 0,4-1-128 0 0,1 2-72 0 0,1-1-2352 0 0,2 2 2424 0 0,0-4-633 0 0,-1 1 889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4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444 17 5465 0 0,'0'-1'83'0'0,"0"0"1"0"0,0 0-1 0 0,0 1 0 0 0,0-1 1 0 0,-1 0-1 0 0,1 0 0 0 0,0 1 1 0 0,0-1-1 0 0,-1 0 0 0 0,1 1 1 0 0,0-1-1 0 0,-1 1 0 0 0,1-1 1 0 0,-1 0-1 0 0,1 1 0 0 0,-1-1 1 0 0,1 1-1 0 0,-1-1 0 0 0,1 1 1 0 0,-1-1-1 0 0,1 1 0 0 0,-1-1 1 0 0,0 1-1 0 0,1 0 0 0 0,-1-1 1 0 0,0 1-1 0 0,1 0 0 0 0,-1 0 1 0 0,0 0-1 0 0,0-1 0 0 0,1 1 1 0 0,-1 0-1 0 0,0 0 0 0 0,1 0 1 0 0,-1 0-1 0 0,0 0 0 0 0,0 0 1 0 0,1 0-1 0 0,-1 0 0 0 0,-1 1 0 0 0,-32 7-813 0 0,10 2 435 0 0,0 0 0 0 0,1 2 0 0 0,1 1 1 0 0,0 0-1 0 0,-24 21 0 0 0,7-2 50 0 0,-59 63 1 0 0,87-84 254 0 0,2 1 1 0 0,-1 0-1 0 0,2 1 0 0 0,-1 0 0 0 0,2 1 1 0 0,0-1-1 0 0,0 1 0 0 0,-5 20 0 0 0,10-27 5 0 0,0 0-1 0 0,0 1 0 0 0,1-1 0 0 0,0 0 1 0 0,0 1-1 0 0,1-1 0 0 0,-1 1 0 0 0,2-1 1 0 0,-1 1-1 0 0,1-1 0 0 0,0 0 1 0 0,1 1-1 0 0,0-1 0 0 0,0 0 0 0 0,1 0 1 0 0,-1 0-1 0 0,1 0 0 0 0,1 0 0 0 0,4 7 1 0 0,-5-11 62 0 0,-1 0 0 0 0,1 1 1 0 0,0-1-1 0 0,0-1 1 0 0,0 1-1 0 0,0 0 0 0 0,0-1 1 0 0,0 1-1 0 0,1-1 1 0 0,-1 0-1 0 0,1 0 0 0 0,0 0 1 0 0,0-1-1 0 0,-1 1 1 0 0,1-1-1 0 0,6 1 0 0 0,-4-1 145 0 0,0-1-1 0 0,1 0 1 0 0,-1 0-1 0 0,1 0 1 0 0,-1-1-1 0 0,0 0 1 0 0,0 0-1 0 0,1 0 0 0 0,9-4 1 0 0,-1-2 173 0 0,-1 1 0 0 0,1-2 0 0 0,-1 0 0 0 0,-1 0-1 0 0,0-2 1 0 0,0 1 0 0 0,17-18 0 0 0,-14 11-95 0 0,-2 0-1 0 0,0 0 1 0 0,-1-1-1 0 0,-1-1 1 0 0,-1 0 0 0 0,0-1-1 0 0,-1 0 1 0 0,11-31-1 0 0,-18 42-254 0 0,-1 1 0 0 0,0-1 0 0 0,0 0 0 0 0,-1 0-1 0 0,0 0 1 0 0,0 0 0 0 0,-1 0 0 0 0,0 0-1 0 0,0 0 1 0 0,-1 0 0 0 0,0 0 0 0 0,0 0 0 0 0,-1 0-1 0 0,0 0 1 0 0,0 0 0 0 0,-1 1 0 0 0,0-1 0 0 0,-1 1-1 0 0,1 0 1 0 0,-1 0 0 0 0,-1 0 0 0 0,1 0 0 0 0,-1 1-1 0 0,-1 0 1 0 0,-9-10 0 0 0,14 15-122 0 0,-1-1 1 0 0,0 1-1 0 0,1-1 1 0 0,-1 1-1 0 0,0 0 1 0 0,0 0-1 0 0,0 0 1 0 0,0 0-1 0 0,0 0 0 0 0,0 0 1 0 0,0 1-1 0 0,0-1 1 0 0,0 1-1 0 0,0-1 1 0 0,0 1-1 0 0,-5 0 1 0 0,6 0-130 0 0,-1 0 1 0 0,1 1-1 0 0,0-1 1 0 0,-1 0-1 0 0,1 1 1 0 0,0 0-1 0 0,-1-1 1 0 0,1 1-1 0 0,0 0 1 0 0,0 0-1 0 0,-1 0 1 0 0,1-1-1 0 0,0 1 1 0 0,0 0-1 0 0,0 0 1 0 0,0 1-1 0 0,1-1 1 0 0,-1 0-1 0 0,0 0 1 0 0,0 0-1 0 0,1 1 1 0 0,-1-1-1 0 0,0 0 1 0 0,1 1-1 0 0,-1 1 1 0 0,-1 6-1466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40 296 16572 0 0,'0'0'1192'0'0,"1"8"-844"0"0,3 23 34 0 0,0 59 0 0 0,-4-89-445 0 0,-2-19-6551 0 0,2 3 4025 0 0</inkml:trace>
  <inkml:trace contextRef="#ctx0" brushRef="#br0" timeOffset="1">0 2 17196 0 0,'3'-2'152'0'0,"2"2"-184"0"0,-1 2 0 0 0,4-1-104 0 0,1 2-120 0 0,5 3-48 0 0,-2 2-81 0 0,6 2 137 0 0,0 4-40 0 0,3 3-224 0 0,2-1 128 0 0,1 5 16 0 0,-2-1-168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4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0 12843 0 0,'0'0'7448'0'0,"-9"4"-6652"0"0,0 2-774 0 0,0 0-1 0 0,0 0 0 0 0,1 1 1 0 0,0 0-1 0 0,0 0 1 0 0,1 1-1 0 0,-1 0 1 0 0,2 1-1 0 0,-1-1 0 0 0,-4 11 1 0 0,8-15-22 0 0,0 1-1 0 0,0 0 1 0 0,0 1 0 0 0,1-1-1 0 0,0 0 1 0 0,0 1 0 0 0,1-1 0 0 0,-1 1-1 0 0,1-1 1 0 0,0 1 0 0 0,1 0-1 0 0,0 0 1 0 0,-1-1 0 0 0,2 1 0 0 0,-1 0-1 0 0,1-1 1 0 0,0 1 0 0 0,0 0-1 0 0,0-1 1 0 0,1 1 0 0 0,4 9 0 0 0,-5-13-49 0 0,0 0 0 0 0,0 0 1 0 0,0 0-1 0 0,1 0 1 0 0,-1 0-1 0 0,1-1 1 0 0,0 1-1 0 0,-1 0 1 0 0,1-1-1 0 0,0 1 0 0 0,0-1 1 0 0,0 1-1 0 0,0-1 1 0 0,0 0-1 0 0,0 0 1 0 0,0 0-1 0 0,0 0 1 0 0,1 0-1 0 0,-1-1 0 0 0,0 1 1 0 0,1-1-1 0 0,-1 1 1 0 0,0-1-1 0 0,1 0 1 0 0,-1 0-1 0 0,0 0 1 0 0,1 0-1 0 0,-1 0 1 0 0,1-1-1 0 0,3 0 0 0 0,-1-1-389 0 0,0 0 0 0 0,0 0 0 0 0,0 0 0 0 0,0 0 0 0 0,0-1 0 0 0,-1 0 0 0 0,1 0 0 0 0,-1 0 0 0 0,0 0 0 0 0,0-1 0 0 0,0 0-1 0 0,5-6 1 0 0,2-5 205 0 0</inkml:trace>
  <inkml:trace contextRef="#ctx0" brushRef="#br0" timeOffset="1">178 41 12563 0 0,'0'0'1561'0'0,"1"9"-478"0"0,-1-3-1081 0 0,0 0 0 0 0,1-1 0 0 0,0 1 0 0 0,0 0 0 0 0,0-1 0 0 0,1 1 0 0 0,-1-1 0 0 0,1 1 1 0 0,1-1-1 0 0,-1 0 0 0 0,1 0 0 0 0,0 0 0 0 0,0 0 0 0 0,0 0 0 0 0,1-1 0 0 0,0 1 0 0 0,0-1 0 0 0,0 0 0 0 0,0 0 0 0 0,1-1 0 0 0,-1 1 0 0 0,7 3 0 0 0,24 11-840 0 0,-16-9 225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35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20764 0 0,'0'0'-466'0'0,"1"21"-136"0"0,4 24 1496 0 0,-5-44-906 0 0,0-1 1 0 0,0 1-1 0 0,0-1 0 0 0,0 1 1 0 0,0-1-1 0 0,1 1 0 0 0,-1-1 1 0 0,0 1-1 0 0,0-1 1 0 0,1 0-1 0 0,-1 1 0 0 0,0-1 1 0 0,0 1-1 0 0,1-1 1 0 0,-1 0-1 0 0,0 1 0 0 0,1-1 1 0 0,-1 0-1 0 0,1 1 0 0 0,-1-1 1 0 0,0 0-1 0 0,1 0 1 0 0,-1 1-1 0 0,1-1 0 0 0,-1 0 1 0 0,1 0-1 0 0,-1 0 1 0 0,1 0-1 0 0,-1 1 0 0 0,1-1 1 0 0,-1 0-1 0 0,1 0 1 0 0,-1 0-1 0 0,1 0 0 0 0,-1 0 1 0 0,1 0-1 0 0,-1 0 0 0 0,1 0 1 0 0,-1-1-1 0 0,0 1 1 0 0,1 0-1 0 0,-1 0 0 0 0,1 0 1 0 0,0-1-1 0 0,0 1-196 0 0,1 0 0 0 0,-1-1-1 0 0,1 1 1 0 0,-1-1 0 0 0,0 1-1 0 0,1-1 1 0 0,-1 0 0 0 0,0 1-1 0 0,0-1 1 0 0,0 0 0 0 0,1 0-1 0 0,-1 0 1 0 0,0 0 0 0 0,2-2-1 0 0,10-27-1704 0 0,-7 12 1711 0 0</inkml:trace>
  <inkml:trace contextRef="#ctx0" brushRef="#br0" timeOffset="1">150 1 19548 0 0,'50'60'464'0'0,"-37"-42"-228"0"0,29 31 0 0 0,-27-36-278 0 0,1 1 1 0 0,1-2-1 0 0,0 0 0 0 0,27 13 0 0 0,79 30-1726 0 0,-104-47 1692 0 0,25 9-343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6:40.1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15 596 6057 0 0,'-14'0'7561'0'0,"22"-1"-2716"0"0,20-1-3772 0 0,1990-266 1793 0 0,-1061 173-2712 0 0,799-91 1364 0 0,-1383 144-308 0 0,-365 41-1553 0 0,0 1 1 0 0,1 0-1 0 0,-1 0 0 0 0,0 1 0 0 0,0 0 1 0 0,0 1-1 0 0,0 0 0 0 0,0 0 0 0 0,0 0 1 0 0,-1 1-1 0 0,12 6 0 0 0,5 1-1389 0 0,1 1-431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5:36:3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477 156 13339,'0'0'1570,"-15"-22"957,-12-11-2359,21 24 144,-1 1 0,0-1-1,0 2 1,-9-8 0,3 3-194,4 3 409,4 6-128,-7-2-186,-22-10-55,28 12-13,0 1 58,-5 2-181,-36-4-95,45 4 65,0 0 1,0 0-1,0 0 0,0 1 0,1-1 0,-1 0 1,0 1-1,0-1 0,0 1 0,1 0 0,-1-1 1,0 1-1,-2 2 0,2-2-3,1 0 0,-1 0 0,1 0 0,-1-1 1,0 1-1,1 0 0,-1-1 0,0 0 0,1 1 0,-1-1 0,0 0 0,0 0 1,-3 0-1,5 0-33,-8 5-594,-2 6 464,-5 5 51,1 0 0,0 1 0,1 0 1,-19 36-1,15-20 66,3 1 0,1 0 0,1 1 0,-8 43 0,16-55 25,1 1 0,0-1 0,2 1 1,1-1-1,1 1 0,1-1 0,8 39 0,4 4 39,20 77 36,-29-127-38,1 0 1,0 0-1,1-1 0,1 0 0,1 0 0,13 18 1,-16-25 22,0-1 0,0 0 1,1-1-1,0 1 1,0-1-1,1 0 1,0-1-1,0 0 0,0 0 1,0-1-1,1 0 1,-1 0-1,1-1 0,0 0 1,0-1-1,1 0 1,-1 0-1,0-1 0,1 0 1,-1-1-1,1 0 1,-1 0-1,1-1 0,-1 0 1,0-1-1,0 0 1,1 0-1,-1-1 1,-1 0-1,1-1 0,0 0 1,11-8-1,12-9 164,-2-3-1,-1 0 1,-1-2-1,-1-1 1,38-48-1,-54 59-47,0 0 0,0-1-1,-2 0 1,0 0 0,-1-1 0,-1-1 0,-1 1-1,0-1 1,-2 0 0,0 0 0,-1-1-1,1-32 1,-5 36-20,0 0 1,-1 0-1,-1 0 0,0 0 1,-1 0-1,-8-19 0,-45-86 253,1 2-314,52 108 5,-1 1 0,0 0 0,-1 0 0,0 0 0,0 0 1,-10-10-1,12 15-45,0 1 1,-1 0-1,0-1 0,1 2 1,-1-1-1,-1 0 1,1 1-1,0 0 1,-1 0-1,0 1 0,0 0 1,-10-3-1,14 4-516,1 1 93,-1 0 161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84 2561 0 0,'-35'1'-260'0'0,"23"0"907"0"0,24 0 3761 0 0,33-9-4337 0 0,-7 1-8 0 0,167-16 683 0 0,17 3-152 0 0,-44 6-591 0 0,95 0 54 0 0,112 29-121 0 0,187-17 497 0 0,-521 1-215 0 0,-51 1-78 0 0,-63 0 469 0 0,-643 25-930 0 0,674-23 291 0 0,-474 16 436 0 0,177-6 686 0 0,325-9-1899 0 0,4-1 627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2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71 2809 0 0,'-6'-2'184'0'0,"-1"0"0"0"0,1 1 1 0 0,-1 0-1 0 0,1 0 0 0 0,-1 0 0 0 0,0 0 1 0 0,1 1-1 0 0,-1 1 0 0 0,1-1 1 0 0,-1 1-1 0 0,0 0 0 0 0,-9 3 1 0 0,-12 0 419 0 0,11-3-308 0 0,-86-5 1738 0 0,0-1-948 0 0,88 6-1403 0 0,22 0-463 0 0,28 0 467 0 0,247-13 342 0 0,-129 9-17 0 0,-52 0-5 0 0,328-29 684 0 0,-369 29 2502 0 0,-72 2-3077 0 0,-40-6-254 0 0,1 3 1 0 0,0 1 0 0 0,-102 10 0 0 0,-158 41-157 0 0,271-41 264 0 0,-8 4 244 0 0,0-3-1 0 0,0-2 1 0 0,-84 1 0 0 0,132-4-2190 0 0,0-2 1877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65 1912 0 0,'-1'-1'111'0'0,"-2"-1"-146"0"0,2 2 114 0 0,0 0 56 0 0,0 0 293 0 0,-4 0-656 0 0,9 0 416 0 0,22 2 988 0 0,39 0 1261 0 0,552 5-349 0 0,-569-3-1701 0 0,1-2 0 0 0,-1-2 0 0 0,61-8 0 0 0,-110 8-323 0 0,1-1 256 0 0,0 1-256 0 0,0 0 0 0 0,0 0 0 0 0,0 0 0 0 0,0 0 0 0 0,0 0 0 0 0,0 0 0 0 0,0 0 0 0 0,0 0 0 0 0,0 0 0 0 0,0 0 0 0 0,0-1 0 0 0,0 1 0 0 0,-1 0-1 0 0,1 0 1 0 0,0 0 0 0 0,0 0 0 0 0,0 0 0 0 0,0 0 0 0 0,0 0 0 0 0,0 0 0 0 0,1-1 0 0 0,-1 1 0 0 0,0 0 0 0 0,0 0 0 0 0,0 0 0 0 0,0 0 0 0 0,0 0 0 0 0,0 0 0 0 0,0 0 0 0 0,0 0 0 0 0,0-1 255 0 0,0 1-255 0 0,0 0 0 0 0,0 0 0 0 0,1 0 0 0 0,-1 0 0 0 0,0 0 0 0 0,0 0 0 0 0,0 0 0 0 0,0 0 0 0 0,0 0 0 0 0,0 0 0 0 0,0 0 0 0 0,0 0 0 0 0,0 0 0 0 0,1 0 0 0 0,-1 0 0 0 0,0 0 0 0 0,0 0 0 0 0,0 0 0 0 0,0 0-1 0 0,0 0 1 0 0,0 0 0 0 0,0 0 0 0 0,0 0 0 0 0,0 0 0 0 0,1 0 0 0 0,-13-6 558 0 0,-10-2-1104 0 0,-7 0 529 0 0,-1 2 0 0 0,-36-4 0 0 0,8 2 206 0 0,3-1-339 0 0,0 3-1 0 0,-1 2 1 0 0,0 3 0 0 0,0 2 0 0 0,-71 10-1 0 0,-340 77-643 0 0,451-84 977 0 0,-1-1 0 0 0,0-1 1 0 0,-27 1-1 0 0,43-3 30 0 0,-9 0 255 0 0,2 0-946 0 0,39-4-2991 0 0,-3 2 3376 0 0,54 4 0 0 0,-16 0 28 0 0,176 4-86 0 0,74-1 242 0 0,-96-17 4683 0 0,-227 5-4119 0 0,-17-7-878 0 0,-27-3-152 0 0,0 2-1 0 0,-1 3 1 0 0,-82-10 0 0 0,127 22-5 0 0,0 0-1 0 0,1 0 1 0 0,-1 0-1 0 0,0 1 0 0 0,1 0 1 0 0,-1 1-1 0 0,-8 2 1 0 0,-2 1 204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8066 0 0,'4'-17'3089'0'0,"-3"15"-3154"0"0,0 1 1 0 0,0-1 0 0 0,0 1-1 0 0,1 0 1 0 0,-1 0 0 0 0,0 0-1 0 0,1 0 1 0 0,0 0 0 0 0,-1 0-1 0 0,1 0 1 0 0,-1 0 0 0 0,1 0-1 0 0,0 1 1 0 0,-1-1 0 0 0,1 1-1 0 0,0-1 1 0 0,0 1 0 0 0,0 0-1 0 0,-1 0 1 0 0,1 0 0 0 0,3 0-1 0 0,149-9-329 0 0,216-5-327 0 0,-294 16 774 0 0,0 2 0 0 0,137 28 0 0 0,-250-45 5903 0 0,-45-12-6129 0 0,29 16-29 0 0,-1 2 0 0 0,-59 1 0 0 0,-111 11-11 0 0,115-2 306 0 0,-118-3 670 0 0,226 0-766 0 0,1 1-438 0 0,1 0 270 0 0,-1 0-1 0 0,1-1 1 0 0,0 1 0 0 0,-1 0 0 0 0,1-1 0 0 0,0 1 0 0 0,-1-1 0 0 0,1 1 0 0 0,0 0 0 0 0,0-1-1 0 0,0 0 1 0 0,-1 1 0 0 0,1-1 0 0 0,0 1 0 0 0,0-1 0 0 0,0 0 0 0 0,0 0 0 0 0,0 1 0 0 0,0-1 0 0 0,0 0-1 0 0,0 0 1 0 0,0 0 0 0 0,1 0 0 0 0,33 1 715 0 0,-29 0-875 0 0,677 60 274 0 0,-655-57 70 0 0,-12-3 11 0 0,0 1 0 0 0,0 1-1 0 0,0 0 1 0 0,0 1-1 0 0,0 1 1 0 0,29 13-1 0 0,-59-20 4807 0 0,-17-1-5097 0 0,-6-6 179 0 0,-1 2 0 0 0,1 2 0 0 0,-1 1 0 0 0,0 2 1 0 0,-38 3-1 0 0,-193 25-486 0 0,152-11 689 0 0,66-9-48 0 0,15-1 184 0 0,-1-1-1 0 0,0-2 0 0 0,-42-3 0 0 0,75 0-359 0 0,5-1-696 0 0,8-1-271 0 0,-7 3 1365 0 0,8-2-728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6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1 285 4881 0 0,'0'0'6720'0'0,"0"-3"-6084"0"0,4-11-81 0 0,9-10 481 0 0,26-37 0 0 0,-26 42-991 0 0,2 1 0 0 0,0 1 0 0 0,1 0 0 0 0,33-25-1 0 0,-39 34-316 0 0,1 0 0 0 0,0 1 0 0 0,1 0 0 0 0,0 0 1 0 0,0 2-1 0 0,0-1 0 0 0,1 2 0 0 0,-1 0 0 0 0,1 0 0 0 0,0 1 0 0 0,0 0 0 0 0,0 2 0 0 0,1-1 0 0 0,-1 2 0 0 0,0-1 0 0 0,1 2 0 0 0,22 3 0 0 0,-30-3 69 0 0,0 1 0 0 0,1 0 0 0 0,-1 0 0 0 0,0 0 0 0 0,0 1 0 0 0,-1 0 0 0 0,1 0 0 0 0,0 0 0 0 0,-1 1 0 0 0,0 0 0 0 0,0 0 0 0 0,0 0 0 0 0,8 9 0 0 0,-7-4 33 0 0,0 0 0 0 0,0 0 0 0 0,0 0 0 0 0,-2 0-1 0 0,1 1 1 0 0,-1 0 0 0 0,5 18 0 0 0,-2 2-88 0 0,-2 0 1 0 0,-1 0-1 0 0,-1 1 1 0 0,-3 58-1 0 0,-1-68 157 0 0,0 0 0 0 0,-2 0-1 0 0,0-1 1 0 0,-1 1 0 0 0,-1 0-1 0 0,-11 26 1 0 0,12-39 269 0 0,0 1-1 0 0,0-1 1 0 0,-1-1-1 0 0,0 1 1 0 0,-1-1 0 0 0,1 0-1 0 0,-10 8 1 0 0,10-10 342 0 0,-1 0 1 0 0,-1 0 0 0 0,1-1 0 0 0,-1 0-1 0 0,1 0 1 0 0,-1 0 0 0 0,0-1-1 0 0,0 0 1 0 0,-13 2 0 0 0,6-1 237 0 0,0-2-1 0 0,0 0 1 0 0,0 0-1 0 0,-1-1 1 0 0,-23-2 0 0 0,32 0-575 0 0,0 1 0 0 0,1-1 1 0 0,-1 0-1 0 0,0 0 1 0 0,0-1-1 0 0,1 0 1 0 0,-1 0-1 0 0,1 0 1 0 0,-1 0-1 0 0,1-1 1 0 0,0 0-1 0 0,0 0 1 0 0,0-1-1 0 0,0 1 1 0 0,1-1-1 0 0,-7-6 1 0 0,10 9-194 0 0,1 0 1 0 0,-1 0-1 0 0,0 0 1 0 0,0 0 0 0 0,1 0-1 0 0,-1 0 1 0 0,0 0-1 0 0,1 0 1 0 0,0-1-1 0 0,-1 1 1 0 0,1 0-1 0 0,-1 0 1 0 0,1 0-1 0 0,0-1 1 0 0,0 1-1 0 0,0 0 1 0 0,0 0-1 0 0,0 0 1 0 0,0-1 0 0 0,0 1-1 0 0,0 0 1 0 0,0 0-1 0 0,0 0 1 0 0,1-1-1 0 0,-1 1 1 0 0,1 0-1 0 0,0-2 1 0 0,0 1-147 0 0,1 0-1 0 0,0 0 1 0 0,0 0 0 0 0,0 0 0 0 0,0 1 0 0 0,0-1 0 0 0,0 0-1 0 0,0 1 1 0 0,1 0 0 0 0,-1-1 0 0 0,5-1 0 0 0,5-1-564 0 0,0 0 0 0 0,0 1 0 0 0,0 0 0 0 0,17-1-1 0 0,-16 3 426 0 0,-1 0 0 0 0,1 1-1 0 0,-1 0 1 0 0,1 1-1 0 0,0 0 1 0 0,-1 1 0 0 0,0 1-1 0 0,24 8 1 0 0,-28-8 285 0 0,-1 1 0 0 0,1 0 0 0 0,0 1 0 0 0,-1-1 0 0 0,0 2 0 0 0,0-1 0 0 0,-1 1 1 0 0,1 0-1 0 0,-1 0 0 0 0,-1 1 0 0 0,1-1 0 0 0,-1 1 0 0 0,8 13 0 0 0,-10-11-80 0 0,2-2 1 0 0,-1 1-1 0 0,1 0 0 0 0,1-1 0 0 0,-1 0 1 0 0,1 0-1 0 0,1-1 0 0 0,-1 0 0 0 0,10 7 1 0 0,-6-8-161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353 1 9490 0 0,'0'0'1132'0'0,"-8"0"-576"0"0,-4 3-659 0 0,0 0 0 0 0,1 0-1 0 0,-1 1 1 0 0,1 1 0 0 0,-1 0-1 0 0,1 0 1 0 0,1 1 0 0 0,-1 1-1 0 0,1 0 1 0 0,0 0 0 0 0,-8 9-1 0 0,-12 11-33 0 0,1 0 0 0 0,-28 38 0 0 0,46-52 136 0 0,1 1 1 0 0,1 0-1 0 0,0 1 0 0 0,1 0 0 0 0,0 0 0 0 0,1 1 0 0 0,1 0 0 0 0,1 0 0 0 0,-5 21 1 0 0,8-28 7 0 0,0 0 1 0 0,1 0 0 0 0,1 0 0 0 0,-1 0 0 0 0,1 0 0 0 0,1 0-1 0 0,0 0 1 0 0,0 0 0 0 0,1 0 0 0 0,0-1 0 0 0,0 1 0 0 0,1 0 0 0 0,0-1-1 0 0,1 1 1 0 0,0-1 0 0 0,0 0 0 0 0,0-1 0 0 0,1 1 0 0 0,7 8-1 0 0,-8-12 69 0 0,1 1-1 0 0,0-1 0 0 0,0 0 0 0 0,0 0 0 0 0,0 0 1 0 0,0-1-1 0 0,1 0 0 0 0,-1 0 0 0 0,1 0 0 0 0,0-1 1 0 0,0 0-1 0 0,0 0 0 0 0,0 0 0 0 0,0-1 0 0 0,1 0 0 0 0,-1 0 1 0 0,0 0-1 0 0,1-1 0 0 0,-1 0 0 0 0,0 0 0 0 0,1-1 1 0 0,-1 0-1 0 0,0 0 0 0 0,1 0 0 0 0,-1-1 0 0 0,0 0 1 0 0,7-3-1 0 0,2-1 183 0 0,-1-1 1 0 0,0 0 0 0 0,0-1-1 0 0,-1 0 1 0 0,0-1 0 0 0,-1-1-1 0 0,0 0 1 0 0,0 0 0 0 0,-1-1-1 0 0,10-14 1 0 0,-13 15-92 0 0,0-1 1 0 0,-1 1 0 0 0,0-1 0 0 0,-1-1-1 0 0,-1 0 1 0 0,0 1 0 0 0,0-2-1 0 0,-1 1 1 0 0,0 0 0 0 0,-1-1-1 0 0,-1 0 1 0 0,1-12 0 0 0,-3 15-136 0 0,0 1 1 0 0,0 0-1 0 0,-1-1 0 0 0,0 1 1 0 0,-1 0-1 0 0,0-1 1 0 0,-1 1-1 0 0,0 0 0 0 0,0 1 1 0 0,-1-1-1 0 0,0 1 1 0 0,0-1-1 0 0,-1 1 0 0 0,0 0 1 0 0,-1 1-1 0 0,0-1 1 0 0,-7-7-1 0 0,6 8-116 0 0,0 1 0 0 0,0-1 0 0 0,-1 1 0 0 0,0 1 0 0 0,0-1 0 0 0,0 1 0 0 0,-1 0 0 0 0,-15-5 1 0 0,19 8-38 0 0,0 0 1 0 0,0 1-1 0 0,0 0 1 0 0,0 0-1 0 0,0 1 1 0 0,0-1-1 0 0,0 1 1 0 0,0 0-1 0 0,0 0 1 0 0,0 1-1 0 0,0 0 1 0 0,0-1-1 0 0,1 2 1 0 0,-1-1-1 0 0,0 0 1 0 0,0 1-1 0 0,1 0 1 0 0,-9 5-1 0 0,11-6-357 0 0,-1 1 0 0 0,1 0 0 0 0,0 0-1 0 0,0 0 1 0 0,0 0 0 0 0,0 1 0 0 0,0-1-1 0 0,1 0 1 0 0,-1 1 0 0 0,1-1 0 0 0,-1 1-1 0 0,-1 4 1 0 0,0 4-2024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17476 0 0,'0'0'93'0'0,"8"0"-5635"0"0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15 12043 0 0,'-1'-12'-499'0'0,"-2"9"-2062"0"0,-13 24 262 0 0,14-18 2204 0 0,-28 43-20 0 0,-40 85 0 0 0,69-131 121 0 0,1 0 1 0 0,0 1 0 0 0,0-1 0 0 0,0 1-1 0 0,0-1 1 0 0,0 1 0 0 0,0-1-1 0 0,0 0 1 0 0,0 1 0 0 0,0-1 0 0 0,0 1-1 0 0,0-1 1 0 0,0 1 0 0 0,0-1-1 0 0,1 0 1 0 0,-1 1 0 0 0,0-1-1 0 0,0 1 1 0 0,0-1 0 0 0,0 0 0 0 0,1 1-1 0 0,-1-1 1 0 0,0 0 0 0 0,0 1-1 0 0,1-1 1 0 0,-1 0 0 0 0,0 1 0 0 0,1-1-1 0 0,-1 0 1 0 0,0 0 0 0 0,1 1-1 0 0,-1-1 1 0 0,1 0 0 0 0,0 1 0 0 0,22 6-235 0 0,26-2-153 0 0,-40-5 373 0 0,36 2-252 0 0,76 12-1 0 0,-110-13 93 0 0,0 2 0 0 0,0 0 0 0 0,0 0 0 0 0,0 1 0 0 0,0 0 0 0 0,-1 1 0 0 0,0 0 0 0 0,0 1 0 0 0,0 0 0 0 0,0 0-1 0 0,-1 1 1 0 0,10 10 0 0 0,-17-16 174 0 0,-1 1 0 0 0,1-1 0 0 0,0 1 0 0 0,-1 0 0 0 0,1 0 1 0 0,-1 0-1 0 0,0-1 0 0 0,1 1 0 0 0,-1 1 0 0 0,0-1 0 0 0,0 0 0 0 0,-1 0 0 0 0,1 0 0 0 0,0 0 0 0 0,-1 1 0 0 0,1-1 0 0 0,-1 0 0 0 0,0 1 0 0 0,1-1 0 0 0,-1 0 0 0 0,0 1 0 0 0,-1-1 0 0 0,1 0 0 0 0,0 1 0 0 0,-1-1 0 0 0,1 0 0 0 0,-1 0 0 0 0,0 1 0 0 0,1-1 0 0 0,-3 3 0 0 0,0-1 329 0 0,-1 0-1 0 0,0 0 1 0 0,1 0 0 0 0,-2 0-1 0 0,1-1 1 0 0,0 0 0 0 0,-1 0-1 0 0,1 0 1 0 0,-1 0-1 0 0,0-1 1 0 0,0 0 0 0 0,-6 2-1 0 0,-5 2 369 0 0,-1-1 0 0 0,0 0 0 0 0,0-2-1 0 0,0 0 1 0 0,-26 1 0 0 0,-43-7-1802 0 0,70 2 759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15547 0 0,'2'-9'50'0'0,"1"0"0"0"0,0 1-1 0 0,0-1 1 0 0,0 1 0 0 0,1-1 0 0 0,1 1-1 0 0,-1 0 1 0 0,1 1 0 0 0,1-1-1 0 0,-1 1 1 0 0,1 0 0 0 0,1 0 0 0 0,-1 1-1 0 0,1 0 1 0 0,0 0 0 0 0,1 0-1 0 0,15-8 1 0 0,-14 9-415 0 0,2 0 0 0 0,-1 0 1 0 0,0 2-1 0 0,1-1 0 0 0,0 1 0 0 0,0 1 0 0 0,0 0 0 0 0,0 0 0 0 0,11 0 0 0 0,37 4-2755 0 0,-25 1 1033 0 0</inkml:trace>
  <inkml:trace contextRef="#ctx0" brushRef="#br0" timeOffset="1">636 76 9314 0 0,'1'-6'640'0'0,"1"1"-320"0"0,-2 2 1233 0 0,0 23-8555 0 0,-2-8 5994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2 760 0 0,'0'0'6161'0'0,"0"-1"-5696"0"0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15755 0 0,'0'0'-134'0'0,"1"-2"-80"0"0,-1 2 84 0 0,0-1-1 0 0,0 1 1 0 0,0 0 0 0 0,0 0-1 0 0,0 0 1 0 0,0 0 0 0 0,0 0-1 0 0,0-1 1 0 0,15 12-7304 0 0,-8 1 7170 0 0,0 1 0 0 0,0-1 0 0 0,-1 1 0 0 0,0 0 0 0 0,5 21 0 0 0,12 26 277 0 0,-15-43 87 0 0,19 31-1 0 0,-24-44 13 0 0,0 0 1 0 0,0 1-1 0 0,1-1 0 0 0,-1-1 0 0 0,1 1 0 0 0,0 0 0 0 0,0-1 0 0 0,0 0 0 0 0,1 0 0 0 0,-1 0 0 0 0,9 3 0 0 0,-11-5 42 0 0,-1-1-1 0 0,1 0 0 0 0,-1 0 1 0 0,1 0-1 0 0,-1 0 0 0 0,1 0 0 0 0,-1 0 1 0 0,1 0-1 0 0,-1 0 0 0 0,1 0 1 0 0,-1-1-1 0 0,1 1 0 0 0,-1-1 0 0 0,0 1 1 0 0,1-1-1 0 0,-1 0 0 0 0,0 1 1 0 0,1-1-1 0 0,-1 0 0 0 0,0 0 0 0 0,0 0 1 0 0,0 0-1 0 0,0 0 0 0 0,0 0 1 0 0,0 0-1 0 0,0 0 0 0 0,0 0 0 0 0,0-1 1 0 0,0 1-1 0 0,1-3 0 0 0,4-6 372 0 0,-1-1 1 0 0,0 1-1 0 0,3-12 0 0 0,-3 9-305 0 0,23-61 491 0 0,-12 30-586 0 0,1 2 0 0 0,29-50 1 0 0,-36 77 378 0 0,-3 9-2074 0 0,18 101-4975 0 0,16 60 6506 0 0,-29-122 389 0 0,27 56 1 0 0,-31-76-330 0 0,0 0 0 0 0,1 0 0 0 0,0 0 0 0 0,1-1 0 0 0,0-1 0 0 0,18 17 0 0 0,-12-16-366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10714 0 0,'12'-14'230'0'0,"0"0"-1"0"0,2 1 0 0 0,-1 1 1 0 0,2 0-1 0 0,0 0 0 0 0,0 2 1 0 0,1 0-1 0 0,0 1 0 0 0,1 0 1 0 0,0 2-1 0 0,0 0 0 0 0,26-7 1 0 0,-4 3-338 0 0,1 3 0 0 0,0 1 0 0 0,0 2 0 0 0,69-1 0 0 0,-95 7 75 0 0,1-1 0 0 0,0 2 0 0 0,28 6 0 0 0,-39-7-25 0 0,-1 0 0 0 0,1 0 0 0 0,-1 0 1 0 0,1 0-1 0 0,-1 1 0 0 0,1-1 1 0 0,-1 1-1 0 0,1 0 0 0 0,-1 0 1 0 0,0 0-1 0 0,0 0 0 0 0,0 1 0 0 0,-1-1 1 0 0,1 1-1 0 0,0 0 0 0 0,-1 0 1 0 0,0 0-1 0 0,1 0 0 0 0,-1 0 1 0 0,2 6-1 0 0,-4-7-47 0 0,0 0 0 0 0,0 0 0 0 0,0 0 1 0 0,0 0-1 0 0,0 0 0 0 0,0 0 0 0 0,-1 0 0 0 0,1 0 1 0 0,-1 0-1 0 0,0 0 0 0 0,0 0 0 0 0,1 0 0 0 0,-1 0 1 0 0,0 0-1 0 0,-1 0 0 0 0,1-1 0 0 0,0 1 0 0 0,0 0 0 0 0,-1-1 1 0 0,-1 2-1 0 0,-37 34-1111 0 0,30-29 1097 0 0,-18 16-123 0 0,1-2 367 0 0,1 1 0 0 0,1 2 1 0 0,-30 37-1 0 0,49-54-101 0 0,0 0-1 0 0,1 0 1 0 0,0 1 0 0 0,0 0 0 0 0,1 0-1 0 0,0 0 1 0 0,1 1 0 0 0,0-1-1 0 0,0 1 1 0 0,1 0 0 0 0,0-1-1 0 0,1 1 1 0 0,0 0 0 0 0,1 0 0 0 0,0 0-1 0 0,2 16 1 0 0,3-2-8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9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11514 0 0,'0'0'-640'0'0,"3"9"-5897"0"0,-2-6 6510 0 0,0 0 0 0 0,0 1 0 0 0,0-1 0 0 0,0 0 0 0 0,0 1 1 0 0,-1-1-1 0 0,0 0 0 0 0,1 1 0 0 0,-1-1 0 0 0,-1 0 0 0 0,1 1 0 0 0,0-1 0 0 0,-1 1 0 0 0,0-1 1 0 0,1 0-1 0 0,-1 0 0 0 0,-2 5 0 0 0,-3 2 87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5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23 136 8162 0 0,'0'0'1961'0'0,"0"-5"1127"0"0,0 3-2242 0 0,-6 24-4324 0 0,2-4 3280 0 0,1 1 0 0 0,2 0 0 0 0,0 0 0 0 0,0 0 0 0 0,5 33 0 0 0,-1 12 124 0 0,-3-35 94 0 0,0 31 180 0 0,-1 0 1 0 0,-11 85 13222 0 0,15-150-15369 0 0,7-18 2182 0 0,0 0-1 0 0,-2 0 0 0 0,0-1 1 0 0,6-43-1 0 0,9-110-23 0 0,-12 79-142 0 0,28-106-299 0 0,-39 193-206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5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42 175 8402 0 0,'-8'-18'2967'0'0,"-8"-15"-2333"0"0,2-4 5269 0 0,10 27-7908 0 0,90 226-5382 0 0,-53-130 7437 0 0,-10-47 16019 0 0,-20-47-18356 0 0,30-103 2587 0 0,-6 16-149 0 0,-15 56-174 0 0,-2 7-47 0 0,1 1 0 0 0,26-53 0 0 0,-36 83-17 0 0,0-1 0 0 0,1 1 0 0 0,-1 0 0 0 0,0-1 1 0 0,1 1-1 0 0,-1 0 0 0 0,1 0 0 0 0,-1 0 0 0 0,1 0 1 0 0,-1 0-1 0 0,1 0 0 0 0,0 0 0 0 0,-1 1 1 0 0,1-1-1 0 0,0 1 0 0 0,0-1 0 0 0,0 1 0 0 0,-1 0 1 0 0,1 0-1 0 0,0-1 0 0 0,0 1 0 0 0,0 0 1 0 0,0 1-1 0 0,-1-1 0 0 0,1 0 0 0 0,0 1 0 0 0,3 0 1 0 0,1 2 15 0 0,-1 1 1 0 0,1 0 0 0 0,-1 0 0 0 0,0 1-1 0 0,0-1 1 0 0,0 1 0 0 0,-1 0 0 0 0,0 0-1 0 0,0 1 1 0 0,0-1 0 0 0,3 7 0 0 0,6 13-143 0 0,13 35 1 0 0,-16-35 167 0 0,141 324-20 0 0,-145-335 76 0 0,1 1 49 0 0,0 1 0 0 0,-2-1 0 0 0,1 1 0 0 0,-2 1 1 0 0,0-1-1 0 0,2 21 2363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7:5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1782 3345 0 0,'0'0'3668'0'0,"24"-23"-1580"0"0,-18 17-2087 0 0,7-6 178 0 0,0 1-1 0 0,1 0 1 0 0,19-11 0 0 0,95-37-108 0 0,20-11 789 0 0,-77 33-571 0 0,91-33 0 0 0,-94 42-253 0 0,212-88 124 0 0,-129 50-102 0 0,143-70 109 0 0,23-28-73 0 0,-75 56-3 0 0,-72 34-60 0 0,165-94 95 0 0,-259 128-132 0 0,-16 8 41 0 0,-2-3 0 0 0,82-64 0 0 0,-82 57-8 0 0,2 4 1 0 0,1 2-1 0 0,75-32 1 0 0,-68 34 15 0 0,-21 11 311 0 0,22-11 1203 0 0,107-70 0 0 0,-148 89-1765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5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29 6049 0 0,'0'0'3589'0'0,"-1"-14"1438"0"0,1 14-5021 0 0,0-1 0 0 0,0 0 0 0 0,0 1 1 0 0,0-1-1 0 0,0 1 0 0 0,0-1 0 0 0,0 0 1 0 0,0 1-1 0 0,-1-1 0 0 0,1 0 0 0 0,0 1 1 0 0,0-1-1 0 0,-1 1 0 0 0,1-1 1 0 0,0 1-1 0 0,-1-1 0 0 0,1 1 0 0 0,-1-1 1 0 0,1 1-1 0 0,-1-1 0 0 0,1 1 0 0 0,-1 0 1 0 0,1-1-1 0 0,-1 1 0 0 0,1 0 1 0 0,-2-1-1 0 0,-3 1-65 0 0,-1 1 0 0 0,1-1 1 0 0,-1 1-1 0 0,1 0 0 0 0,0 1 0 0 0,0 0 0 0 0,-1-1 1 0 0,1 2-1 0 0,0-1 0 0 0,1 0 0 0 0,-1 1 1 0 0,0 0-1 0 0,1 0 0 0 0,-1 1 0 0 0,-5 5 1 0 0,-8 5-43 0 0,0 1 0 0 0,1 1 0 0 0,1 0 1 0 0,1 1-1 0 0,-26 36 0 0 0,37-45 102 0 0,-1 0 1 0 0,1 0-1 0 0,0 0 0 0 0,0 1 0 0 0,1-1 1 0 0,0 1-1 0 0,1 0 0 0 0,0 0 1 0 0,0 0-1 0 0,1 0 0 0 0,0 0 0 0 0,1 0 1 0 0,0 0-1 0 0,0 1 0 0 0,1-1 1 0 0,0 0-1 0 0,4 14 0 0 0,-2-13-14 0 0,0-1 0 0 0,1 1 0 0 0,0-1-1 0 0,1 0 1 0 0,-1 0 0 0 0,2 0 0 0 0,-1-1 0 0 0,1 0 0 0 0,1 0-1 0 0,-1-1 1 0 0,1 1 0 0 0,1-1 0 0 0,-1-1 0 0 0,1 1 0 0 0,12 7-1 0 0,-13-11 58 0 0,-1 0 0 0 0,1 0-1 0 0,-1 0 1 0 0,1-1-1 0 0,0 0 1 0 0,0 0 0 0 0,0 0-1 0 0,0-1 1 0 0,0 0-1 0 0,0-1 1 0 0,0 0 0 0 0,0 0-1 0 0,0 0 1 0 0,0-1 0 0 0,0 0-1 0 0,0 0 1 0 0,0-1-1 0 0,0 0 1 0 0,0 0 0 0 0,0 0-1 0 0,-1-1 1 0 0,10-5-1 0 0,-7 3 111 0 0,-1 0 0 0 0,0-1-1 0 0,0 0 1 0 0,0 0 0 0 0,-1-1-1 0 0,0 1 1 0 0,0-2-1 0 0,-1 1 1 0 0,0-1 0 0 0,0 0-1 0 0,-1 0 1 0 0,0 0 0 0 0,0-1-1 0 0,-1 0 1 0 0,0 0-1 0 0,-1 0 1 0 0,0 0 0 0 0,0-1-1 0 0,-1 1 1 0 0,0-1 0 0 0,0 1-1 0 0,-1-1 1 0 0,-1 0 0 0 0,0 0-1 0 0,0 0 1 0 0,-1 1-1 0 0,0-1 1 0 0,-1 0 0 0 0,0 1-1 0 0,0-1 1 0 0,-1 1 0 0 0,0 0-1 0 0,-1-1 1 0 0,0 2-1 0 0,0-1 1 0 0,-1 0 0 0 0,0 1-1 0 0,-1 0 1 0 0,-11-13 0 0 0,4 6-245 0 0,-2 0 0 0 0,1 1 0 0 0,-24-16 0 0 0,32 25-68 0 0,-1 1 0 0 0,0 0 0 0 0,0 0 0 0 0,0 1 0 0 0,0 0 0 0 0,0 0 0 0 0,0 0 0 0 0,-1 1 0 0 0,0 0 0 0 0,1 1 0 0 0,-15-2 1 0 0,21 3 20 0 0,0 1 0 0 0,0-1 1 0 0,0 0-1 0 0,0 0 0 0 0,0 1 1 0 0,1-1-1 0 0,-1 1 1 0 0,0-1-1 0 0,0 1 0 0 0,0-1 1 0 0,1 1-1 0 0,-1-1 0 0 0,0 1 1 0 0,0 0-1 0 0,1-1 1 0 0,-1 1-1 0 0,1 0 0 0 0,-1-1 1 0 0,1 1-1 0 0,-1 0 0 0 0,1 0 1 0 0,-1 0-1 0 0,1 0 1 0 0,-1 0-1 0 0,1-1 0 0 0,0 1 1 0 0,0 0-1 0 0,-1 0 0 0 0,1 0 1 0 0,0 0-1 0 0,0 0 1 0 0,0 0-1 0 0,0 0 0 0 0,0 0 1 0 0,1 1-1 0 0,0 7-19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5.0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13611,'14'-20'2264,"-6"8"-2328,0 1 0,2 0-1,-1 0 1,1 1 0,0 0-1,1 0 1,0 2 0,1-1-1,0 1 1,0 1 0,20-9-1,-30 15 0,1 0 0,-1 1 1,1-1-1,0 1 0,-1-1 0,1 1 0,0 0 0,-1 0 0,1 0 1,0 0-1,-1 1 0,1-1 0,0 1 0,-1-1 0,1 1 0,-1 0 1,1 0-1,-1 0 0,0 0 0,1 1 0,-1-1 0,0 1 0,0-1 0,3 3 1,5 5-226,-1 1 1,0 1-1,14 18 1,2 3 62,-21-27 200,1 0 0,0-1 0,0 1 0,0-1 1,1 0-1,-1-1 0,1 1 0,0-1 0,0 0 0,0 0 0,1-1 0,-1 0 0,1 0 0,8 1 0,-4-2 30,1-1 1,-1 0-1,0 0 0,0-1 1,1-1-1,-1 0 1,19-6-1,75-33 154,-80 30-613,1 0 0,0 2 0,43-10 0,-43 18 77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5.5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1 133 8394,'11'-16'1045,"1"1"1,1 1-1,0 0 1,22-18 0,-30 27-1043,0 1 1,0 0 0,0 1 0,1-1 0,-1 1-1,1 0 1,0 0 0,0 1 0,0-1-1,0 1 1,0 1 0,1-1 0,-1 1 0,0 0-1,1 1 1,-1-1 0,1 1 0,9 2 0,-5 0-73,-1 0 1,0 1-1,0 1 1,0 0-1,0 0 1,-1 1-1,0 0 1,1 0-1,-2 1 1,14 11-1,-15-11 51,1 0 1,0-1-1,0-1 0,1 1 1,0-1-1,-1 0 0,1-1 1,1 0-1,-1-1 1,0 0-1,1 0 0,-1-1 1,1 0-1,18-1 0,-8-2-97,1 0 0,-1-2 0,0 0 0,-1-1 0,1-1 0,18-9 1,8-5-75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6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13315,'4'-13'1563,"0"5"-1566,0 1 0,0 0 1,0 0-1,1 0 0,0 1 0,0 0 0,0 0 1,1 0-1,0 1 0,0-1 0,13-7 1,-7 6-104,0 1 0,0 0 1,0 1-1,1 1 1,0 0-1,0 0 1,0 1-1,0 1 1,0 0-1,0 1 0,1 1 1,22 1-1,-29 0 55,1 0-1,-1 1 0,1 0 0,-1 0 0,0 0 1,0 1-1,0 0 0,-1 1 0,1 0 0,-1 0 1,1 0-1,-1 0 0,-1 1 0,1 0 0,-1 1 1,0-1-1,0 1 0,0 0 0,-1 0 0,0 0 1,0 1-1,0-1 0,4 14 0,-4-9 67,-1 1-1,-1 0 0,0 0 0,-1 0 1,0-1-1,-1 1 0,0 0 0,0 0 1,-2 0-1,1 0 0,-2 0 0,0 0 1,0-1-1,-1 0 0,0 1 0,-11 19 1,2-6 206,-1-2 0,-1 0 0,-1 0 0,-1-1 0,-1-1 0,-27 24 0,37-38-65,0 0 1,-1 0-1,0-1 0,0 0 1,-1-1-1,1 0 1,-1-1-1,-20 7 0,27-10-118,0 0 0,0 0 0,-1-1 0,1 1-1,0-1 1,-1 0 0,1 0 0,0 0 0,-1 0-1,1-1 1,0 1 0,-1-1 0,1 0 0,0 0 0,0 0-1,0 0 1,0-1 0,0 1 0,0-1 0,0 0-1,0 0 1,0 0 0,1 0 0,-1 0 0,1-1 0,0 1-1,0-1 1,0 1 0,0-1 0,0 0 0,0 0-1,-1-4 1,0 2-83,1 0-1,0 0 1,1 0-1,-1 0 1,1 0 0,0 0-1,0 0 1,1 0-1,-1 0 1,1-1-1,0 1 1,1 0-1,-1 0 1,1 0 0,0 0-1,1 0 1,-1 0-1,1 0 1,0 0-1,0 0 1,0 0-1,1 1 1,-1-1 0,1 1-1,0 0 1,1 0-1,-1 0 1,1 0-1,5-4 1,-4 4-25,0 0 0,0 1 0,0-1 1,0 1-1,1 0 0,0 0 0,0 1 0,0 0 0,0 0 1,0 0-1,0 1 0,0 0 0,0 0 0,1 0 0,-1 1 1,0 0-1,1 0 0,-1 1 0,0-1 0,0 1 0,0 1 1,1-1-1,9 5 0,2 4 27,0 1 0,-1 0 0,-1 2 0,0-1 0,0 2 0,20 23 0,27 23 79,-35-40 21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73 12315,'4'-7'1023,"-1"0"-1,0-1 1,-1 0 0,0 0 0,0 1 0,0-14 0,-2 20 468,-10-4-1278,5 4-286,-1 1 0,0 0 0,0 0 1,1 1-1,-1 0 0,0 0 0,1 0 0,-1 0 0,1 1 0,-1 0 0,1 0 0,0 1 0,-1-1 1,1 1-1,1 0 0,-1 1 0,-6 5 0,1-1-100,1 1 1,0-1 0,0 2-1,1-1 1,1 1-1,0 0 1,0 1-1,-7 15 1,12-22 124,0-1 0,0 1 0,1 0 0,0 0 0,-1 0 0,1 0 0,0 0 0,1 0 0,-1 1 0,1-1 0,0 0 0,0 0 0,0 0 0,0 1 0,1-1 0,0 0 0,0 0 0,0 0 0,0 0 0,1 0-1,-1 0 1,1 0 0,0-1 0,0 1 0,1-1 0,-1 1 0,1-1 0,4 5 0,-3-5 19,1 0-1,0 0 0,0 0 1,0 0-1,0-1 0,0 0 1,1 0-1,-1 0 1,1-1-1,-1 0 0,1 0 1,-1 0-1,1-1 0,0 0 1,-1 0-1,1 0 1,0-1-1,-1 0 0,1 0 1,-1 0-1,1 0 0,-1-1 1,0 0-1,8-4 0,-7 3 95,1 0 0,-1 0-1,0-1 1,1 1-1,-2-2 1,1 1-1,0-1 1,-1 1-1,0-1 1,0-1-1,0 1 1,-1-1-1,0 0 1,0 0 0,0 0-1,-1-1 1,0 1-1,4-12 1,-6 25 17,1 0-1,-1 0 1,1-1 0,1 1 0,-1 0-1,1-1 1,1 1 0,3 5 0,-2-2-155,1 0 1,0-1-1,1 1 0,0-1 1,0-1-1,14 13 1,-15-17-9,0 0 0,0 0-1,0-1 1,1 1 0,0-1 0,-1-1 0,1 1 0,0-1 0,0-1 0,11 2 0,20 0-99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7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39 14491,'0'-39'6208,"-12"41"-5374,7-1-884,-1 1 0,1-1 0,0 1 0,0 0 0,0 1 0,0-1 0,1 1 0,-1 0 0,1 0-1,-1 0 1,1 1 0,0-1 0,1 1 0,-1 0 0,0 1 0,1-1 0,0 0 0,0 1 0,-3 6 0,2-4-34,1 0-1,0 0 0,0 1 1,1-1-1,-1 0 0,2 1 1,-1 0-1,1 0 0,0-1 1,0 1-1,1 0 0,1 0 1,-1 0-1,1 0 0,2 10 1,-1-14 2,-1 1 1,1-1 0,0 1-1,0-1 1,1 1-1,-1-1 1,1 0-1,0 0 1,0 0 0,1-1-1,-1 1 1,1-1-1,-1 0 1,1 0 0,0 0-1,0 0 1,1-1-1,-1 1 1,0-1 0,1 0-1,-1 0 1,1-1-1,0 0 1,0 1-1,6-1 1,23 1-344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7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8 121 12147,'0'0'2255,"-3"10"876,0 22-3207,1 0 0,2 1 0,5 38 0,31-162 2574,-33 82-2605,1 1 0,-1-1 0,2 1 0,-1 0 0,11-13 0,-14 19 65,1 1-1,0-1 1,-1 1-1,1-1 1,0 1-1,0 0 1,0-1-1,0 1 1,0 0-1,0 0 1,0 0-1,0 1 1,1-1-1,-1 1 1,0-1-1,1 1 1,-1-1-1,0 1 1,0 0-1,1 0 1,-1 1 0,0-1-1,1 0 1,-1 1-1,0-1 1,0 1-1,1 0 1,2 1-1,50 23-456,-39-16 483,0-2 0,1 0-1,20 6 1,-31-12 49,0 1 0,1-2 0,-1 1 0,0-1 0,0 1-1,0-2 1,0 1 0,0-1 0,0 0 0,0 0 0,0-1-1,0 1 1,9-5 0,-1-1 67,0 0-1,0-1 0,0-1 1,-1-1-1,13-10 1,-19 13 26,0 0 0,0 0 0,-1 0 1,0-1-1,0 0 0,0 0 0,-1-1 1,-1 1-1,7-15 0,-11 21-94,1 1-1,-1-1 0,1 1 1,-1 0-1,0-1 0,1 1 1,-1-1-1,0 1 1,0-1-1,0 1 0,-1-1 1,1 1-1,-1-3 0,1 3-24,0 1 1,0-1-1,-1 1 0,1-1 0,0 1 0,-1-1 0,1 1 0,0 0 0,-1-1 0,1 1 0,-1-1 0,1 1 0,-1 0 0,1-1 0,-1 1 0,1 0 0,-1 0 0,1-1 0,-1 1 0,1 0 0,-1 0 0,1 0 0,-2-1 0,0 2-29,0-1 0,-1 0 0,1 0 0,0 1-1,0-1 1,0 1 0,0-1 0,-1 1 0,1 0 0,0 0 0,0 0 0,1 0 0,-1 1 0,0-1-1,0 0 1,-2 3 0,-2 3-81,0 0-1,0 0 0,1 0 0,0 1 1,1 0-1,-1 0 0,2 0 1,-1 0-1,1 1 0,0-1 0,-2 17 1,2-11-39,1 0 0,1 0 0,0 0 0,1 0 0,1 0 0,4 27 0,4-6-80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8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228 22 18876,'-15'-14'5303,"-9"9"-5723,17 4 878,1 0-466,-1 1-1,1-1 0,0 1 1,-1 1-1,1 0 0,-1-1 1,1 2-1,0-1 0,-12 5 1,-47 24-459,62-28 400,-1-1 1,1 1-1,0 0 1,0 0 0,1 0-1,-1 1 1,0-1-1,1 1 1,-1-1-1,1 1 1,0 0 0,0 0-1,0 0 1,-2 4-1,4-6 13,0 1-1,-1 0 0,1-1 0,0 1 1,0-1-1,0 1 0,1 0 0,-1-1 1,0 1-1,0-1 0,1 1 0,-1-1 1,1 1-1,0-1 0,-1 1 0,1-1 1,0 1-1,0-1 0,0 0 0,0 1 1,0-1-1,0 0 0,0 0 0,0 0 0,0 0 1,1 0-1,-1 0 0,0 0 0,1 0 1,-1-1-1,1 1 0,2 1 0,83 38-1343,-59-29 1022,51 30 0,-71-36 347,1 1 1,-1 0-1,0 0 0,-1 1 1,0 0-1,0 1 1,0 0-1,-1 0 1,9 16-1,-13-22 59,-1 0-1,1 1 1,-1-1 0,0 1-1,0-1 1,0 1 0,0 0-1,-1-1 1,1 1 0,-1 0-1,1 0 1,-1-1 0,0 1-1,0 0 1,0 0 0,-1-1-1,1 1 1,-1 0 0,1 0-1,-2 2 1,0-2 36,1-1 0,-1 1 0,0-1 0,1 0 0,-1 0-1,-1 0 1,1 0 0,0 0 0,0 0 0,-1-1 0,1 1 0,-1-1 0,1 1 0,-1-1 0,1 0 0,-5 1 0,-1 0-13,-1 0-1,0 0 1,0-1 0,0 0 0,0-1 0,0 0 0,0 0-1,0-1 1,1 0 0,-1-1 0,-14-3 0,17 2-197,-1 0 1,1 0 0,0-1-1,0 0 1,0 0 0,1 0 0,-1-1-1,1 0 1,0 0 0,1 0-1,-1 0 1,1-1 0,0 0-1,0 0 1,1 0 0,-4-7-1,-12-32-425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8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19148,'6'-5'129,"-1"-1"-1,1 1 1,0 0 0,1 1-1,-1 0 1,1 0-1,0 0 1,0 1 0,0 0-1,0 0 1,1 1 0,-1 0-1,16-2 1,9-1-399,60 0 0,-90 5 281,13-1-71,0 1 0,1 0-1,-1 2 1,0-1 0,0 2 0,0 0-1,0 1 1,21 8 0,-34-11 43,0 0 1,0 0 0,-1 0 0,1 0 0,-1 0 0,1 0 0,-1 0-1,0 1 1,1-1 0,-1 1 0,0-1 0,0 1 0,0-1-1,0 1 1,0 0 0,0-1 0,-1 1 0,1 0 0,0 3 0,0-1-6,-1-1 0,0 1 0,0 0 1,0-1-1,0 1 0,-1 0 1,1-1-1,-1 1 0,-2 5 1,-3 6-38,0-1 0,-1 0 0,-15 22 1,-74 110-120,73-109 161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6:00:09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 15139,'-6'10'1993,"-3"2"-1257,2-1-352,-1 1 2360,2 3-3048,5 3 560,4-8-79,-2-2-169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3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181 190 3497 0 0,'9'-21'1075'0'0,"0"0"1"0"0,1 0-1 0 0,2 1 1 0 0,0 1 0 0 0,0-1-1 0 0,2 2 1 0 0,16-18-1 0 0,-13 23 679 0 0,-21 23-622 0 0,-23 32-702 0 0,22-36-688 0 0,-60 90 38 0 0,4 3 0 0 0,-57 124 0 0 0,113-210 165 0 0,0 0 0 0 0,1 1 0 0 0,1-1 0 0 0,0 1-1 0 0,0 0 1 0 0,2 0 0 0 0,-1 0 0 0 0,2 24 0 0 0,1-33 18 0 0,-1 0 0 0 0,1 0 0 0 0,0 0 0 0 0,1 0-1 0 0,-1 0 1 0 0,1 0 0 0 0,0 0 0 0 0,0 0 0 0 0,0-1 0 0 0,1 1 0 0 0,5 6 0 0 0,-6-8 11 0 0,1 0 0 0 0,0 0 0 0 0,0-1 0 0 0,0 0 0 0 0,0 1 0 0 0,1-1 0 0 0,-1 0 0 0 0,0-1 0 0 0,1 1 0 0 0,-1-1 0 0 0,1 1 0 0 0,0-1 1 0 0,0 0-1 0 0,-1 0 0 0 0,1-1 0 0 0,0 1 0 0 0,6-1 0 0 0,-4 0 65 0 0,1-1 1 0 0,0 0-1 0 0,0-1 0 0 0,-1 0 1 0 0,1 0-1 0 0,-1 0 0 0 0,1-1 1 0 0,-1 0-1 0 0,0 0 0 0 0,0 0 1 0 0,-1-1-1 0 0,1 0 1 0 0,0 0-1 0 0,-1-1 0 0 0,0 1 1 0 0,0-1-1 0 0,-1 0 0 0 0,1 0 1 0 0,-1-1-1 0 0,0 1 0 0 0,-1-1 1 0 0,1 0-1 0 0,-1 0 1 0 0,0 0-1 0 0,-1-1 0 0 0,1 1 1 0 0,-1-1-1 0 0,1-6 0 0 0,-3 12-1 0 0,0-1-1 0 0,0 1 0 0 0,0 0 0 0 0,0 0 0 0 0,0 0 0 0 0,0 0 1 0 0,0 0-1 0 0,0 0 0 0 0,-1 0 0 0 0,1-1 0 0 0,0 1 0 0 0,-1 0 1 0 0,1 0-1 0 0,-1 0 0 0 0,1 0 0 0 0,-1 0 0 0 0,0 0 0 0 0,1 1 1 0 0,-1-1-1 0 0,0 0 0 0 0,0 0 0 0 0,1 0 0 0 0,-1 1 1 0 0,0-1-1 0 0,-1-1 0 0 0,-1 1-15 0 0,1 0-1 0 0,-1 0 1 0 0,0 0-1 0 0,1 1 1 0 0,-1-1 0 0 0,0 0-1 0 0,1 1 1 0 0,-1 0 0 0 0,0 0-1 0 0,-3 0 1 0 0,-4 0-94 0 0,0 1-1 0 0,0 1 1 0 0,1-1 0 0 0,-19 7-1 0 0,-18 14-78 0 0,43-21-106 0 0,0 1 0 0 0,1 0-1 0 0,-1 0 1 0 0,1 0-1 0 0,0 0 1 0 0,0 0 0 0 0,-1 0-1 0 0,1 1 1 0 0,0-1 0 0 0,1 1-1 0 0,-1-1 1 0 0,0 1-1 0 0,1 0 1 0 0,-2 3 0 0 0,4-1-369 0 0,2-2 486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7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210 210 4089 0 0,'38'-29'5906'0'0,"-32"23"-5598"0"0,-1-1-1 0 0,0 0 0 0 0,0 0 0 0 0,0-1 0 0 0,-1 1 0 0 0,0-1 0 0 0,-1 0 0 0 0,0 0 0 0 0,0 0 0 0 0,0-1 0 0 0,2-15 0 0 0,-5 22-333 0 0,1-1-1 0 0,-1 1 0 0 0,0-1 0 0 0,0 0 1 0 0,0 1-1 0 0,0-1 0 0 0,0 1 0 0 0,0-1 1 0 0,-1 0-1 0 0,0 1 0 0 0,1-1 0 0 0,-1 1 0 0 0,0 0 1 0 0,0-1-1 0 0,0 1 0 0 0,0-1 0 0 0,-1 1 1 0 0,1 0-1 0 0,-1 0 0 0 0,1 0 0 0 0,-1 0 1 0 0,0 0-1 0 0,1 0 0 0 0,-1 0 0 0 0,0 1 0 0 0,-1-1 1 0 0,1 1-1 0 0,0-1 0 0 0,0 1 0 0 0,0 0 1 0 0,-1 0-1 0 0,1 0 0 0 0,-1 0 0 0 0,1 0 1 0 0,-1 0-1 0 0,1 1 0 0 0,-1-1 0 0 0,1 1 1 0 0,-1 0-1 0 0,0 0 0 0 0,1 0 0 0 0,-1 0 0 0 0,-3 1 1 0 0,-4-1-147 0 0,1 0 0 0 0,-1 1 0 0 0,0 1 0 0 0,0-1 0 0 0,0 2 1 0 0,1-1-1 0 0,-1 1 0 0 0,1 1 0 0 0,0 0 0 0 0,0 0 0 0 0,0 1 0 0 0,1 0 0 0 0,0 0 1 0 0,-1 1-1 0 0,2 0 0 0 0,-1 0 0 0 0,1 1 0 0 0,0 0 0 0 0,0 0 0 0 0,1 1 1 0 0,0 0-1 0 0,0 0 0 0 0,1 1 0 0 0,0-1 0 0 0,1 1 0 0 0,0 0 0 0 0,0 0 1 0 0,1 1-1 0 0,0-1 0 0 0,0 1 0 0 0,1-1 0 0 0,1 1 0 0 0,-2 12 0 0 0,3-9 279 0 0,0 0-1 0 0,1 0 1 0 0,1 0-1 0 0,0-1 0 0 0,0 1 1 0 0,1-1-1 0 0,1 1 1 0 0,0-1-1 0 0,1 0 0 0 0,0 0 1 0 0,0-1-1 0 0,2 0 1 0 0,-1 0-1 0 0,1 0 0 0 0,1-1 1 0 0,16 17-1 0 0,-11-14 16 0 0,0-1-1 0 0,2-1 1 0 0,-1 0 0 0 0,2-1-1 0 0,-1-1 1 0 0,1 0 0 0 0,1-2-1 0 0,-1 1 1 0 0,1-2 0 0 0,0 0-1 0 0,26 4 1 0 0,-3-2-368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6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49 9522 0 0,'-24'-48'2466'0'0,"23"47"-1905"0"0,-15 418-4269 0 0,14-390 3731 0 0,-3 81-5 0 0,5-97 59 0 0,1-1 1 0 0,0 1-1 0 0,0-1 0 0 0,2 1 1 0 0,-1-1-1 0 0,1 1 0 0 0,8 16 1 0 0,-11-26 3 0 0,0-1-1 0 0,1 0 1 0 0,-1 0 0 0 0,0 1 0 0 0,0-1 0 0 0,1 0 0 0 0,-1 0 0 0 0,0 1 0 0 0,0-1 0 0 0,1 0 0 0 0,-1 0-1 0 0,0 0 1 0 0,1 0 0 0 0,-1 1 0 0 0,0-1 0 0 0,1 0 0 0 0,-1 0 0 0 0,0 0 0 0 0,1 0 0 0 0,-1 0 0 0 0,0 0-1 0 0,1 0 1 0 0,-1 0 0 0 0,0 0 0 0 0,1 0 0 0 0,-1 0 0 0 0,1 0 0 0 0,-1 0 0 0 0,0 0 0 0 0,1 0-1 0 0,-1-1 1 0 0,0 1 0 0 0,1 0 0 0 0,-1 0 0 0 0,0 0 0 0 0,0 0 0 0 0,1-1 0 0 0,-1 1 0 0 0,0 0 0 0 0,0 0-1 0 0,1-1 1 0 0,-1 1 0 0 0,0 0 0 0 0,1-1 0 0 0,10-11-260 0 0,-10 11 408 0 0,4-6-174 0 0,1-1-1 0 0,-2 1 1 0 0,1-1 0 0 0,-1-1 0 0 0,6-15 0 0 0,4-8-1240 0 0,10-10-1332 0 0,-10 19 837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4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29 7090 0 0,'-2'-5'-7'0'0,"0"-16"3702"0"0,5 19-1906 0 0,6 10-1813 0 0,-5-3 6 0 0,0 0 1 0 0,-1 1-1 0 0,0-1 0 0 0,0 1 1 0 0,0 0-1 0 0,-1 0 1 0 0,0 0-1 0 0,2 11 1 0 0,7 54 204 0 0,-9-59-148 0 0,4 83-459 0 0,-3 0 1 0 0,-13 115-1 0 0,8-181-592 0 0,2-19 506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4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54 12211 0 0,'-2'-2'152'0'0,"-2"-1"265"0"0,1 0 1 0 0,0 0-1 0 0,0-1 0 0 0,1 1 0 0 0,-1-1 0 0 0,-4-7 0 0 0,7 11-389 0 0,0-1-1 0 0,0 1 0 0 0,0 0 0 0 0,0-1 1 0 0,0 1-1 0 0,-1-1 0 0 0,1 1 0 0 0,0-1 1 0 0,0 1-1 0 0,0-1 0 0 0,0 1 1 0 0,1-1-1 0 0,-1 1 0 0 0,0 0 0 0 0,0-1 1 0 0,0 1-1 0 0,0-1 0 0 0,0 1 0 0 0,1-1 1 0 0,-1 1-1 0 0,0 0 0 0 0,0-1 1 0 0,1 1-1 0 0,-1-1 0 0 0,0 1 0 0 0,1-1 1 0 0,20-6-847 0 0,-9 6 584 0 0,-1 1 0 0 0,1 0 1 0 0,-1 0-1 0 0,1 1 0 0 0,-1 1 1 0 0,0 0-1 0 0,1 1 1 0 0,18 6-1 0 0,-23-6 254 0 0,1 0-1 0 0,0 0 1 0 0,-1 1-1 0 0,0 0 1 0 0,1 0 0 0 0,-2 0-1 0 0,1 1 1 0 0,0 0-1 0 0,-1 1 1 0 0,0 0 0 0 0,0 0-1 0 0,8 12 1 0 0,-12-16 51 0 0,0 1 0 0 0,-1 0 0 0 0,1 1 0 0 0,-1-1 0 0 0,0 0 0 0 0,0 0 0 0 0,0 0 0 0 0,0 1 1 0 0,-1-1-1 0 0,1 0 0 0 0,-1 1 0 0 0,0-1 0 0 0,0 1 0 0 0,0-1 0 0 0,0 0 0 0 0,-1 1 0 0 0,1-1 0 0 0,-3 7 0 0 0,1-5 30 0 0,-1 1 0 0 0,0 0 0 0 0,0-1 0 0 0,0 0 0 0 0,-1 1 0 0 0,0-1 0 0 0,0-1 0 0 0,0 1 0 0 0,-8 6 0 0 0,-5 2-33 0 0,0 0 0 0 0,0-2-1 0 0,-1 0 1 0 0,-1-1-1 0 0,-22 9 1 0 0,39-18-106 0 0,-3 1-272 0 0,1 0 0 0 0,-1 0 0 0 0,0 0 0 0 0,0-1 0 0 0,0 1 0 0 0,-1-1 0 0 0,1-1 0 0 0,0 1 0 0 0,-7-1 0 0 0,2-2-1048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4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5273 0 0,'3'1'194'0'0,"0"1"1"0"0,0-1-1 0 0,1 1 0 0 0,-1 0 1 0 0,0 0-1 0 0,-1 0 0 0 0,1 0 0 0 0,0 1 1 0 0,-1-1-1 0 0,1 1 0 0 0,-1-1 1 0 0,0 1-1 0 0,0 0 0 0 0,0 0 0 0 0,3 6 1 0 0,23 54 1154 0 0,-25-54-1065 0 0,17 50 177 0 0,-3 0-1 0 0,-2 2 1 0 0,8 73-1 0 0,-15-30-182 0 0,-8-92-146 0 0,0-1 0 0 0,-1 0 0 0 0,0 0 0 0 0,-1 1 0 0 0,0-1 0 0 0,-1 0 0 0 0,-4 11 0 0 0,3-21-1954 0 0,-1-9 1326 0 0,-2-12 317 0 0,5 3-433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21 113 8642 0 0,'-3'-5'719'0'0,"0"1"0"0"0,1-1 1 0 0,0 0-1 0 0,-1 0 0 0 0,1 0 0 0 0,1 0 0 0 0,-1 0 1 0 0,0-9-1 0 0,2 12-694 0 0,0 0 0 0 0,0 0 0 0 0,1 0 1 0 0,-1 0-1 0 0,1 0 0 0 0,-1 1 0 0 0,1-1 0 0 0,0 0 1 0 0,0 0-1 0 0,0 0 0 0 0,0 1 0 0 0,0-1 0 0 0,0 1 1 0 0,0-1-1 0 0,0 1 0 0 0,1-1 0 0 0,-1 1 1 0 0,1 0-1 0 0,-1-1 0 0 0,1 1 0 0 0,-1 0 0 0 0,1 0 1 0 0,0 0-1 0 0,0 0 0 0 0,-1 1 0 0 0,4-2 0 0 0,5-2-193 0 0,0 1-1 0 0,0 0 1 0 0,0 0-1 0 0,0 1 0 0 0,1 1 1 0 0,-1 0-1 0 0,1 0 1 0 0,-1 1-1 0 0,1 0 0 0 0,-1 1 1 0 0,14 2-1 0 0,-12-1 201 0 0,0 1-1 0 0,0 0 0 0 0,0 0 1 0 0,0 1-1 0 0,-1 1 0 0 0,0 0 1 0 0,1 1-1 0 0,-2 0 0 0 0,13 9 1 0 0,-21-14 48 0 0,0 1 1 0 0,-1-1 0 0 0,1 0-1 0 0,0 0 1 0 0,-1 1 0 0 0,1-1 0 0 0,-1 1-1 0 0,0 0 1 0 0,0-1 0 0 0,1 1-1 0 0,-1 0 1 0 0,0 0 0 0 0,0 0-1 0 0,-1-1 1 0 0,1 1 0 0 0,0 0 0 0 0,-1 0-1 0 0,1 0 1 0 0,-1 0 0 0 0,1 0-1 0 0,-1 1 1 0 0,0 1 0 0 0,-1-2 39 0 0,1 1 0 0 0,-1-1 0 0 0,0 0 0 0 0,0 1-1 0 0,0-1 1 0 0,0 0 0 0 0,0 0 0 0 0,-1 0 0 0 0,1 0 0 0 0,-1 0 0 0 0,1 0 0 0 0,-1 0 0 0 0,0-1 0 0 0,0 1 0 0 0,-3 2 0 0 0,-7 4 115 0 0,0-1 0 0 0,0-1 0 0 0,0 0 0 0 0,-1 0 0 0 0,-16 4 0 0 0,20-7-603 0 0,0-1 0 0 0,0 0 0 0 0,1 0 1 0 0,-1-1-1 0 0,0 0 0 0 0,0-1 0 0 0,0 0 1 0 0,-13-1-1 0 0,8-3-278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5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0 715 12971 0 0,'0'0'6595'0'0,"4"-3"-5971"0"0,6-11-549 0 0,-1-1 0 0 0,0 1 0 0 0,-1-1 0 0 0,-1-1 1 0 0,11-29-1 0 0,4-12-253 0 0,-18 49 155 0 0,87-212-221 0 0,-83 194 325 0 0,-1 0 0 0 0,-1-1-1 0 0,-1 0 1 0 0,-1 0-1 0 0,-2 0 1 0 0,-1-47-1 0 0,-1 68-17 0 0,-1 1-1 0 0,0 0 1 0 0,0 0-1 0 0,-1-1 1 0 0,0 1-1 0 0,0 0 1 0 0,0 0-1 0 0,0 1 1 0 0,-4-8-1 0 0,5 11-86 0 0,0 0 0 0 0,1 0-1 0 0,-1 0 1 0 0,0 0 0 0 0,0 0 0 0 0,0 0 0 0 0,0 0-1 0 0,0 1 1 0 0,0-1 0 0 0,0 0 0 0 0,0 0 0 0 0,0 1-1 0 0,0-1 1 0 0,0 1 0 0 0,0-1 0 0 0,0 1 0 0 0,-1-1 0 0 0,1 1-1 0 0,0 0 1 0 0,0-1 0 0 0,-1 1 0 0 0,1 0 0 0 0,0 0-1 0 0,0 0 1 0 0,-1 0 0 0 0,1 0 0 0 0,0 0 0 0 0,0 0-1 0 0,-1 1 1 0 0,1-1 0 0 0,0 0 0 0 0,0 1 0 0 0,0-1-1 0 0,-1 1 1 0 0,1-1 0 0 0,0 1 0 0 0,0 0 0 0 0,0-1-1 0 0,0 1 1 0 0,0 0 0 0 0,0 0 0 0 0,0-1 0 0 0,0 1 0 0 0,0 2-1 0 0,-10 7-194 0 0,2 2 0 0 0,0-1 0 0 0,0 1 0 0 0,1 0-1 0 0,0 1 1 0 0,1 0 0 0 0,1 0 0 0 0,0 1 0 0 0,-7 24-1 0 0,5-7-26 0 0,1 0-1 0 0,1 0 1 0 0,-2 48-1 0 0,8-57 137 0 0,0 0 0 0 0,2 0-1 0 0,0-1 1 0 0,1 1 0 0 0,2 0-1 0 0,0-1 1 0 0,1 0 0 0 0,11 26-1 0 0,-10-30 282 0 0,2 0-1 0 0,0-1 1 0 0,0 1 0 0 0,1-2-1 0 0,1 0 1 0 0,1 0-1 0 0,0-1 1 0 0,1 0-1 0 0,1-1 1 0 0,15 12-1 0 0,-20-20 75 0 0,0 1-1 0 0,0-1 0 0 0,1 0 1 0 0,0-1-1 0 0,0 0 1 0 0,0-1-1 0 0,1 0 1 0 0,11 2-1 0 0,14-2-2025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6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12627 0 0,'0'0'11261'0'0,"15"-11"-19292"0"0,-3 7 4897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1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56 6865 0 0,'-22'-32'4913'0'0,"14"9"2665"0"0,15 159-10840 0 0,18 70 3582 0 0,-14-127-288 0 0,-9-64 194 0 0,2 7 989 0 0,-1 40 1 0 0,-19-77-616 0 0,-26-45-1225 0 0,35 48 686 0 0,-1-1-1 0 0,-1 1 1 0 0,0 1 0 0 0,0 0 0 0 0,-14-13-1 0 0,20 22-44 0 0,-1-1 0 0 0,1 1 0 0 0,-1 0-1 0 0,1 0 1 0 0,-1 0 0 0 0,1 1 0 0 0,-1-1-1 0 0,0 1 1 0 0,0 0 0 0 0,0 0 0 0 0,0 0-1 0 0,0 0 1 0 0,0 1 0 0 0,0 0 0 0 0,0 0-1 0 0,0 0 1 0 0,0 0 0 0 0,0 0 0 0 0,0 1-1 0 0,0 0 1 0 0,0 0 0 0 0,0 0 0 0 0,-5 2-1 0 0,-2 1-55 0 0,0 1-1 0 0,0 0 0 0 0,1 1 1 0 0,-1 0-1 0 0,1 1 1 0 0,1 0-1 0 0,-1 0 0 0 0,1 1 1 0 0,0 0-1 0 0,-9 12 0 0 0,15-17-28 0 0,1 0 0 0 0,-1 1 0 0 0,1-1 0 0 0,0 1-1 0 0,0 0 1 0 0,0-1 0 0 0,1 1 0 0 0,-1 0-1 0 0,1 0 1 0 0,0 0 0 0 0,0 0 0 0 0,0 0 0 0 0,0 1-1 0 0,1-1 1 0 0,0 0 0 0 0,0 0 0 0 0,0 0-1 0 0,0 1 1 0 0,1-1 0 0 0,-1 0 0 0 0,1 0 0 0 0,0 0-1 0 0,0 0 1 0 0,1 0 0 0 0,-1 0 0 0 0,1 0-1 0 0,0 0 1 0 0,0-1 0 0 0,0 1 0 0 0,1-1 0 0 0,4 7-1 0 0,-1-4-110 0 0,-1 0 0 0 0,1 0-1 0 0,0 0 1 0 0,1-1 0 0 0,-1 0 0 0 0,1 0-1 0 0,0 0 1 0 0,1-1 0 0 0,-1 0-1 0 0,1-1 1 0 0,-1 0 0 0 0,1 0 0 0 0,0 0-1 0 0,0-1 1 0 0,0 0 0 0 0,1-1-1 0 0,-1 0 1 0 0,0 0 0 0 0,1-1 0 0 0,-1 0-1 0 0,0 0 1 0 0,1-1 0 0 0,-1 0-1 0 0,0-1 1 0 0,0 1 0 0 0,14-6 0 0 0,7-5 84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2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200 0 14427 0 0,'0'0'991'0'0,"-12"1"1986"0"0,6-1-2939 0 0,-1 2 0 0 0,1-1 0 0 0,-1 1 1 0 0,1 0-1 0 0,0 0 0 0 0,0 0 0 0 0,0 1 1 0 0,0 0-1 0 0,0 0 0 0 0,0 1 1 0 0,1-1-1 0 0,-9 9 0 0 0,6-5-51 0 0,-8 7-167 0 0,1 0 0 0 0,-20 24-1 0 0,32-35 153 0 0,0 0 0 0 0,1 1 0 0 0,-1 0 0 0 0,1-1 0 0 0,0 1 0 0 0,0 0 0 0 0,0 0 0 0 0,0 0 0 0 0,1 1 0 0 0,0-1 0 0 0,0 0 0 0 0,0 1 0 0 0,0-1-1 0 0,1 0 1 0 0,-1 1 0 0 0,1-1 0 0 0,0 1 0 0 0,1 4 0 0 0,-1-8-19 0 0,1 0-1 0 0,-1 0 0 0 0,0 0 1 0 0,1 0-1 0 0,-1 0 0 0 0,0 1 1 0 0,1-1-1 0 0,0 0 0 0 0,-1 0 1 0 0,1 0-1 0 0,0 0 0 0 0,-1 0 1 0 0,1-1-1 0 0,0 1 1 0 0,0 0-1 0 0,0 0 0 0 0,0 0 1 0 0,0-1-1 0 0,-1 1 0 0 0,2 0 1 0 0,-1-1-1 0 0,0 1 0 0 0,0-1 1 0 0,1 1-1 0 0,1 0-21 0 0,-1-1-1 0 0,1 0 0 0 0,0 0 1 0 0,-1 0-1 0 0,1 0 1 0 0,-1 0-1 0 0,1 0 0 0 0,-1-1 1 0 0,1 1-1 0 0,4-2 1 0 0,2-2-47 0 0,0 0 1 0 0,0 0 0 0 0,0-1 0 0 0,13-9 0 0 0,-7 2 35 0 0,0 0 1 0 0,-1-2-1 0 0,0 0 1 0 0,-2 0-1 0 0,1-1 1 0 0,11-19 1987 0 0,-24 49-2802 0 0,0-10 833 0 0,0-1 0 0 0,1 1 1 0 0,0 0-1 0 0,0-1 0 0 0,0 1 0 0 0,1-1 0 0 0,-1 0 1 0 0,1 1-1 0 0,0-1 0 0 0,0 0 0 0 0,1 0 0 0 0,-1 0 0 0 0,1-1 1 0 0,0 1-1 0 0,0 0 0 0 0,0-1 0 0 0,0 0 0 0 0,1 0 1 0 0,6 5-1 0 0,-4-4 168 0 0,0-1 0 0 0,0 1 1 0 0,0-2-1 0 0,1 1 0 0 0,-1 0 1 0 0,14 2-1 0 0,-11-4-625 0 0,0 1 0 0 0,0-1 0 0 0,0-1 0 0 0,0 0 0 0 0,0 0 0 0 0,0-1 0 0 0,0 0 0 0 0,14-4 0 0 0,-15 3 170 0 0,-1 0 0 0 0,1-1 0 0 0,-1 0 0 0 0,0-1 0 0 0,0 1-1 0 0,0-1 1 0 0,-1-1 0 0 0,1 1 0 0 0,-1-1 0 0 0,6-5 0 0 0,-8 5 595 0 0,0 1 1 0 0,-1-1 0 0 0,1 1 0 0 0,-1-1-1 0 0,0 0 1 0 0,0 0 0 0 0,0 0 0 0 0,3-10 6081 0 0,-2 38-6851 0 0,-2-18 523 0 0,-1-1-18 0 0,0 0 0 0 0,1 0 0 0 0,-1 0 1 0 0,1 0-1 0 0,0 0 0 0 0,1-1 0 0 0,-1 1 0 0 0,1-1 0 0 0,-1 1 1 0 0,1-1-1 0 0,0 0 0 0 0,0 0 0 0 0,0 0 0 0 0,1 0 0 0 0,-1-1 1 0 0,7 4-1 0 0,-2-3-24 0 0,-1 0 1 0 0,1-1-1 0 0,-1 0 1 0 0,1-1 0 0 0,0 0-1 0 0,0 0 1 0 0,-1 0-1 0 0,1-1 1 0 0,0 0-1 0 0,0-1 1 0 0,0 0-1 0 0,12-3 1 0 0,6-3-66 0 0,-1-1 0 0 0,35-17 0 0 0,-42 16 81 0 0,1 1 0 0 0,0 1 0 0 0,1 0 0 0 0,35-6 1 0 0,-55 14 48 0 0,0-1 0 0 0,1 0 1 0 0,-1 0-1 0 0,0 0 0 0 0,0 1 1 0 0,1-1-1 0 0,-1 0 0 0 0,0 0 1 0 0,0 1-1 0 0,1-1 0 0 0,-1 0 1 0 0,0 1-1 0 0,0-1 0 0 0,0 0 1 0 0,0 1-1 0 0,1-1 0 0 0,-1 0 1 0 0,0 1-1 0 0,0-1 0 0 0,0 0 1 0 0,0 1-1 0 0,0-1 0 0 0,0 0 1 0 0,0 1-1 0 0,0-1 0 0 0,0 0 1 0 0,0 1-1 0 0,0-1 0 0 0,0 1 1 0 0,0-1-1 0 0,0 0 0 0 0,0 1 1 0 0,-1-1-1 0 0,1 0 0 0 0,0 1 1 0 0,0-1-1 0 0,0 0 0 0 0,0 0 1 0 0,-1 1-1 0 0,1-1 1 0 0,0 0-1 0 0,-1 1 0 0 0,-8 19 340 0 0,-52 78 645 0 0,-100 167 1140 0 0,117-184-3468 0 0,-46 116-1 0 0,59-98-3329 0 0,20-56 1325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6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49 129 9970 0 0,'-18'-14'6050'0'0,"-13"-4"111"0"0,36-2-6077 0 0,-3 15-249 0 0,1 0 0 0 0,0 0 0 0 0,0 0 0 0 0,1 0 0 0 0,0 1 0 0 0,-1-1 0 0 0,1 1 0 0 0,1 0 0 0 0,-1 0 0 0 0,1 0 0 0 0,-1 1 0 0 0,1-1 0 0 0,0 1 0 0 0,0 1 0 0 0,1-1 0 0 0,-1 1 0 0 0,0-1 0 0 0,1 2 0 0 0,0-1 0 0 0,-1 0 0 0 0,8 0 0 0 0,-9 2 110 0 0,0 0 0 0 0,0 0-1 0 0,-1 1 1 0 0,1-1 0 0 0,0 1 0 0 0,-1 0 0 0 0,1 0 0 0 0,-1 0 0 0 0,1 0 0 0 0,-1 1 0 0 0,0-1 0 0 0,1 1 0 0 0,-1 0 0 0 0,0 0 0 0 0,0 0-1 0 0,0 1 1 0 0,0-1 0 0 0,-1 1 0 0 0,1-1 0 0 0,-1 1 0 0 0,1 0 0 0 0,-1 0 0 0 0,0 0 0 0 0,0 0 0 0 0,0 0 0 0 0,-1 1 0 0 0,1-1 0 0 0,-1 0-1 0 0,0 1 1 0 0,1 3 0 0 0,0-1 114 0 0,0 0 0 0 0,-1 0-1 0 0,0 0 1 0 0,0 0-1 0 0,-1 0 1 0 0,1 0 0 0 0,-1 0-1 0 0,-1 0 1 0 0,1 0 0 0 0,-1 0-1 0 0,0 0 1 0 0,0 0-1 0 0,-1 0 1 0 0,0 0 0 0 0,0 0-1 0 0,0-1 1 0 0,-6 10 0 0 0,-1-3 90 0 0,-1 0 0 0 0,0-1 1 0 0,-1 0-1 0 0,0-1 1 0 0,-1 0-1 0 0,0-1 1 0 0,-1 0-1 0 0,1-1 1 0 0,-2 0-1 0 0,-15 6 1 0 0,61-6-4535 0 0,45 17 3755 0 0,-65-19 556 0 0,-1 0 1 0 0,1 0-1 0 0,-1 1 0 0 0,-1 1 0 0 0,1 0 0 0 0,-1 0 0 0 0,-1 1 0 0 0,12 12 0 0 0,-16-15 168 0 0,-1-1 0 0 0,0 1 0 0 0,1 0 1 0 0,-2 0-1 0 0,1 0 0 0 0,-1 1 0 0 0,0-1 1 0 0,0 1-1 0 0,-1-1 0 0 0,0 1 0 0 0,0 0 0 0 0,-1 0 1 0 0,0 0-1 0 0,0 0 0 0 0,0 0 0 0 0,-1 12 1 0 0,-1-14 102 0 0,0-1-1 0 0,0 0 1 0 0,-1 0 0 0 0,1 0 0 0 0,-1 0 0 0 0,0 0 0 0 0,0 0 0 0 0,0 0-1 0 0,0-1 1 0 0,-1 1 0 0 0,1-1 0 0 0,-1 1 0 0 0,0-1 0 0 0,0 0 0 0 0,-1 0 0 0 0,1-1-1 0 0,0 1 1 0 0,-1-1 0 0 0,0 1 0 0 0,1-1 0 0 0,-1 0 0 0 0,0 0 0 0 0,0-1-1 0 0,0 1 1 0 0,0-1 0 0 0,-1 0 0 0 0,-7 1 0 0 0,1 0-68 0 0,0 0 0 0 0,0-1 0 0 0,0 0 0 0 0,-1-1 0 0 0,1-1-1 0 0,0 1 1 0 0,0-2 0 0 0,0 0 0 0 0,-19-5 0 0 0,25 5-251 0 0,0 0 1 0 0,0 0-1 0 0,0-1 0 0 0,0 1 0 0 0,1-1 1 0 0,-1 0-1 0 0,1 0 0 0 0,-6-6 1 0 0,8 7-181 0 0,-1-1 0 0 0,1 1 1 0 0,0-1-1 0 0,1 0 1 0 0,-1 0-1 0 0,0 1 0 0 0,1-1 1 0 0,-1 0-1 0 0,1 0 0 0 0,0-1 1 0 0,0 1-1 0 0,1 0 1 0 0,-1 0-1 0 0,0 0 0 0 0,1-5 1 0 0,0-11-1821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7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32 16556 0 0,'1'-1'197'0'0,"-1"0"1"0"0,1 1-1 0 0,0-1 1 0 0,-1 0 0 0 0,1 0-1 0 0,-1 0 1 0 0,1 0 0 0 0,-1 1-1 0 0,0-1 1 0 0,1 0 0 0 0,-1 0-1 0 0,0 0 1 0 0,0 0 0 0 0,1 0-1 0 0,-1 0 1 0 0,0 0 0 0 0,0 0-1 0 0,0 0 1 0 0,0 0 0 0 0,0 0-1 0 0,-1-1 1 0 0,1 1-92 0 0,-1 1 1 0 0,1-1 0 0 0,-1 1-1 0 0,1 0 1 0 0,-1-1-1 0 0,1 1 1 0 0,-1 0-1 0 0,0-1 1 0 0,1 1-1 0 0,-1 0 1 0 0,1 0 0 0 0,-1-1-1 0 0,0 1 1 0 0,1 0-1 0 0,-1 0 1 0 0,0 0-1 0 0,1 0 1 0 0,-1 0-1 0 0,0 0 1 0 0,1 0 0 0 0,-1 0-1 0 0,0 0 1 0 0,0 1-1 0 0,-3-1-117 0 0,-1 1-1 0 0,1 0 1 0 0,-1 1 0 0 0,1-1-1 0 0,0 1 1 0 0,0 0-1 0 0,0 0 1 0 0,-5 3-1 0 0,-5 7-270 0 0,1 0-1 0 0,0 0 1 0 0,1 1-1 0 0,0 0 1 0 0,1 1 0 0 0,-15 26-1 0 0,22-34 166 0 0,0 1-1 0 0,1-1 0 0 0,0 0 1 0 0,0 1-1 0 0,1 0 1 0 0,-1 0-1 0 0,2 0 0 0 0,-1 0 1 0 0,1 0-1 0 0,0 0 1 0 0,0 0-1 0 0,1 0 1 0 0,0 0-1 0 0,0 0 0 0 0,1 0 1 0 0,0 0-1 0 0,0 1 1 0 0,1-1-1 0 0,2 9 0 0 0,-2-13 25 0 0,0 0-1 0 0,0 1 0 0 0,0-1 0 0 0,1 0 0 0 0,-1 0 1 0 0,1 0-1 0 0,-1 0 0 0 0,1 0 0 0 0,0-1 0 0 0,0 1 1 0 0,0-1-1 0 0,1 0 0 0 0,-1 0 0 0 0,1 0 0 0 0,-1 0 1 0 0,1-1-1 0 0,-1 1 0 0 0,1-1 0 0 0,0 0 0 0 0,0 0 1 0 0,-1-1-1 0 0,1 1 0 0 0,0-1 0 0 0,0 1 0 0 0,0-1 0 0 0,0 0 1 0 0,0-1-1 0 0,0 1 0 0 0,0-1 0 0 0,4-1 0 0 0,1 0 211 0 0,0 0-1 0 0,0 0 0 0 0,0-1 0 0 0,0 0 0 0 0,-1-1 1 0 0,1 0-1 0 0,-1-1 0 0 0,0 1 0 0 0,0-1 0 0 0,-1-1 1 0 0,12-10-1 0 0,-12 8 75 0 0,-1 0 1 0 0,-1 0-1 0 0,1-1 1 0 0,-1 1-1 0 0,-1-1 1 0 0,0 0-1 0 0,0-1 1 0 0,-1 1-1 0 0,0-1 1 0 0,-1 1-1 0 0,1-1 1 0 0,0-18-1 0 0,-2 21-130 0 0,-1 0 1 0 0,1 0-1 0 0,-2 0 0 0 0,1 0 0 0 0,-1 0 1 0 0,0 1-1 0 0,0-1 0 0 0,0 0 0 0 0,-1 0 1 0 0,0 1-1 0 0,-1-1 0 0 0,0 1 0 0 0,0 0 0 0 0,0 0 1 0 0,0 0-1 0 0,-1 0 0 0 0,0 0 0 0 0,0 1 1 0 0,-7-7-1 0 0,-1 6-1220 0 0,11 6 933 0 0,1 0 1 0 0,-1 0 0 0 0,1 0 0 0 0,-1 0 0 0 0,0 1-1 0 0,1-1 1 0 0,-1 0 0 0 0,1 0 0 0 0,-1 1 0 0 0,1-1-1 0 0,-1 0 1 0 0,1 1 0 0 0,-1-1 0 0 0,1 0 0 0 0,-1 1-1 0 0,1-1 1 0 0,-1 1 0 0 0,1-1 0 0 0,0 1 0 0 0,-1-1-1 0 0,1 1 1 0 0,0-1 0 0 0,-1 1 0 0 0,1-1 0 0 0,0 1-1 0 0,0-1 1 0 0,0 1 0 0 0,-1-1 0 0 0,1 1 0 0 0,0 0-1 0 0,0-1 1 0 0,0 1 0 0 0,0-1 0 0 0,0 1 0 0 0,0 0-1 0 0,0-1 1 0 0,0 1 0 0 0,0 0 0 0 0,0 8-2653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6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 4457 0 0,'3'-1'4214'0'0,"1"7"-3601"0"0,-4-5-647 0 0,1 0 1 0 0,-1 0-1 0 0,0 0 0 0 0,0 0 1 0 0,1 0-1 0 0,-1 0 0 0 0,0 0 0 0 0,0 0 1 0 0,0 0-1 0 0,0 0 0 0 0,0 0 0 0 0,0 0 1 0 0,-1 0-1 0 0,1 0 0 0 0,0 0 0 0 0,0 0 1 0 0,-1 0-1 0 0,0 2 0 0 0,-17 32-320 0 0,10-19 349 0 0,0 0 0 0 0,-1-1 1 0 0,0 0-1 0 0,-1 0 0 0 0,-1-1 0 0 0,-15 15 0 0 0,-2-4 206 0 0,-2-1-1 0 0,0-2 1 0 0,-2-1-1 0 0,0-1 1 0 0,-1-2-1 0 0,-1-1 1 0 0,-57 20-1 0 0,74-34 1091 0 0,17-3-1244 0 0,0 0 0 0 0,0 0 0 0 0,0 0-1 0 0,-1-1 1 0 0,1 1 0 0 0,0 0 0 0 0,0 0 0 0 0,0 0-1 0 0,0 0 1 0 0,0 0 0 0 0,0-1 0 0 0,0 1 0 0 0,0 0-1 0 0,0 0 1 0 0,0 0 0 0 0,0 0 0 0 0,0 0 0 0 0,0-1-1 0 0,0 1 1 0 0,0 0 0 0 0,0 0 0 0 0,0 0 0 0 0,0 0-1 0 0,0-1 1 0 0,0 1 0 0 0,0 0 0 0 0,0 0 0 0 0,0 0-1 0 0,0 0 1 0 0,0-1 0 0 0,0 1 0 0 0,0 0 0 0 0,0 0 0 0 0,0 0-1 0 0,0 0 1 0 0,0 0 0 0 0,1-1 0 0 0,-1 1 0 0 0,0 0-1 0 0,0 0 1 0 0,0 0 0 0 0,0 0 0 0 0,0 0 0 0 0,0 0-1 0 0,1 0 1 0 0,1-3 46 0 0,1 1 0 0 0,-1-1 1 0 0,1 1-1 0 0,0 0 0 0 0,-1 0 0 0 0,1 1 0 0 0,6-4 0 0 0,7-2-166 0 0,1 1 0 0 0,-1 1 0 0 0,1 0 0 0 0,0 1 0 0 0,0 1 0 0 0,35-2 0 0 0,-44 5 57 0 0,-1 1 0 0 0,1-1-1 0 0,0 2 1 0 0,0-1 0 0 0,0 1 0 0 0,-1 0 0 0 0,1 0-1 0 0,-1 1 1 0 0,1 0 0 0 0,-1 0 0 0 0,0 1 0 0 0,0 0-1 0 0,-1 0 1 0 0,1 1 0 0 0,-1-1 0 0 0,0 1 0 0 0,8 9-1 0 0,-1 3-46 0 0,0 0 0 0 0,-2 0 0 0 0,0 1 0 0 0,-1 1-1 0 0,12 28 1 0 0,0 1 106 0 0,-21-46-103 0 0,0 0 0 0 0,0-1 0 0 0,0 1 0 0 0,1 0 0 0 0,-1-1-1 0 0,0 1 1 0 0,1-1 0 0 0,-1 1 0 0 0,1-1 0 0 0,-1 0 0 0 0,1 1-1 0 0,-1-1 1 0 0,1 0 0 0 0,0 0 0 0 0,0 0 0 0 0,0-1 0 0 0,0 1-1 0 0,-1 0 1 0 0,1-1 0 0 0,0 1 0 0 0,0-1 0 0 0,0 1 0 0 0,0-1-1 0 0,0 0 1 0 0,4 0 0 0 0,5-3-627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7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172 124 9650 0 0,'-4'1'10399'0'0,"-6"2"-7857"0"0,-20 9-4151 0 0,17-4 1416 0 0,0 2 0 0 0,0 0 0 0 0,1 0 0 0 0,0 1 0 0 0,1 1 0 0 0,0 0 0 0 0,-13 19 0 0 0,22-28 105 0 0,0 0 0 0 0,0 0 0 0 0,0 0-1 0 0,0 0 1 0 0,1 1 0 0 0,0-1 0 0 0,-1 1 0 0 0,1-1 0 0 0,0 1 0 0 0,1-1 0 0 0,-1 1 0 0 0,0-1 0 0 0,1 1 0 0 0,0 0 0 0 0,0-1 0 0 0,0 1 0 0 0,0 0 0 0 0,1-1 0 0 0,0 1 0 0 0,-1-1 0 0 0,1 1 0 0 0,0-1 0 0 0,1 1 0 0 0,-1-1 0 0 0,1 0 0 0 0,-1 1 0 0 0,1-1 0 0 0,0 0 0 0 0,0 0 0 0 0,0 0 0 0 0,1-1 0 0 0,-1 1 0 0 0,1 0 0 0 0,0-1 0 0 0,-1 1 0 0 0,1-1 0 0 0,0 0 0 0 0,6 3 0 0 0,2 1 42 0 0,0 0-1 0 0,0 0 1 0 0,1-2 0 0 0,0 1 0 0 0,0-1-1 0 0,0-1 1 0 0,0 0 0 0 0,0-1 0 0 0,1 0-1 0 0,-1-1 1 0 0,1 0 0 0 0,22-2 0 0 0,-24 0 166 0 0,1-1 1 0 0,-1 1 0 0 0,0-2-1 0 0,1 0 1 0 0,-1 0-1 0 0,0-1 1 0 0,-1 0 0 0 0,1-1-1 0 0,-1 0 1 0 0,0-1 0 0 0,0 0-1 0 0,-1-1 1 0 0,1 0-1 0 0,7-8 1 0 0,-13 11 85 0 0,0 0 0 0 0,-1 0 0 0 0,1-1 0 0 0,-1 1 0 0 0,0-1 0 0 0,-1 0 0 0 0,1 0 0 0 0,-1 0 0 0 0,0 0 0 0 0,0 0 0 0 0,-1 0 0 0 0,1-1 0 0 0,-1 1 0 0 0,0-8 0 0 0,0 4 54 0 0,-1 0 0 0 0,-1 1 0 0 0,1-1 0 0 0,-2 0 0 0 0,1 0 0 0 0,-1 1 0 0 0,-1-1 0 0 0,-4-11 0 0 0,2 7-113 0 0,-2-1 0 0 0,0 1 1 0 0,0 1-1 0 0,-1-1 0 0 0,0 2 0 0 0,-1-1 1 0 0,-1 1-1 0 0,0 0 0 0 0,0 1 0 0 0,-20-15 1 0 0,26 22-332 0 0,-1 0 1 0 0,0 0 0 0 0,-1 0-1 0 0,1 0 1 0 0,0 1 0 0 0,-1 0-1 0 0,1 0 1 0 0,-1 1 0 0 0,-7-2 0 0 0,10 3-120 0 0,-1 0 0 0 0,1 0 0 0 0,-1 0 0 0 0,1 0 0 0 0,0 0 0 0 0,-1 1 0 0 0,1 0 0 0 0,0 0 0 0 0,0 0 0 0 0,-1 0 0 0 0,1 0 0 0 0,0 0 0 0 0,0 1 0 0 0,0 0 0 0 0,0-1 0 0 0,1 1 0 0 0,-4 3 0 0 0,-8 8-1678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8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134 78 8450 0 0,'6'-7'1811'0'0,"0"-2"1"0"0,0 1-1 0 0,0-1 1 0 0,-1 1-1 0 0,5-13 1 0 0,-4 9 790 0 0,-21 10-1529 0 0,13 2-1126 0 0,1-1 1 0 0,-1 1 0 0 0,0 0-1 0 0,0 0 1 0 0,0 0 0 0 0,1 0-1 0 0,-1 0 1 0 0,0 0 0 0 0,0 1-1 0 0,1-1 1 0 0,-1 0 0 0 0,0 1-1 0 0,1-1 1 0 0,-1 1 0 0 0,0 0-1 0 0,1 0 1 0 0,-1-1 0 0 0,1 1-1 0 0,-1 0 1 0 0,1 0 0 0 0,-1 1-1 0 0,0 0 1 0 0,-11 9-211 0 0,1 1 0 0 0,1 0-1 0 0,0 1 1 0 0,1 0 0 0 0,0 1 0 0 0,-8 14 0 0 0,12-18 144 0 0,1 1 0 0 0,0-1 0 0 0,0 1 0 0 0,1 0 0 0 0,0 0 0 0 0,1 0 0 0 0,1 1-1 0 0,0-1 1 0 0,-1 18 0 0 0,3-26-33 0 0,0 0 0 0 0,0 0-1 0 0,0 0 1 0 0,1 0-1 0 0,-1 0 1 0 0,1 0-1 0 0,0 0 1 0 0,0 0 0 0 0,0 0-1 0 0,0-1 1 0 0,0 1-1 0 0,1 0 1 0 0,-1 0 0 0 0,1-1-1 0 0,0 1 1 0 0,0-1-1 0 0,0 0 1 0 0,4 4 0 0 0,-2-3 64 0 0,0 0-1 0 0,0-1 1 0 0,0 0 0 0 0,0 1 0 0 0,1-2 0 0 0,-1 1 0 0 0,1 0 0 0 0,-1-1 0 0 0,1 0 0 0 0,0 0 0 0 0,5 0 0 0 0,0 0 234 0 0,1 0-1 0 0,0-1 1 0 0,0-1 0 0 0,-1 0-1 0 0,1 0 1 0 0,-1-1 0 0 0,1 0-1 0 0,-1-1 1 0 0,1 0 0 0 0,10-6 0 0 0,-13 4 27 0 0,1 1 1 0 0,-1-2-1 0 0,-1 1 1 0 0,1-1 0 0 0,-1 0-1 0 0,0-1 1 0 0,-1 1-1 0 0,1-1 1 0 0,-1-1 0 0 0,-1 1-1 0 0,1-1 1 0 0,-1 0-1 0 0,-1 0 1 0 0,0-1 0 0 0,0 1-1 0 0,0-1 1 0 0,-1 0-1 0 0,0 0 1 0 0,-1 0 0 0 0,0-1-1 0 0,0 1 1 0 0,-1 0-1 0 0,-1-1 1 0 0,1 1 0 0 0,-1-1-1 0 0,-1 1 1 0 0,0 0-1 0 0,-2-12 1 0 0,1 16-224 0 0,1 1 0 0 0,0-1-1 0 0,-1 1 1 0 0,0 0 0 0 0,0-1 0 0 0,0 1-1 0 0,-1 0 1 0 0,-4-5 0 0 0,6 8-139 0 0,0-1 0 0 0,0 1 0 0 0,0 0 0 0 0,-1 0 0 0 0,1 0 0 0 0,0 0 0 0 0,-1 0 1 0 0,1 1-1 0 0,-1-1 0 0 0,1 0 0 0 0,-1 0 0 0 0,1 1 0 0 0,-1-1 0 0 0,1 1 0 0 0,-1 0 0 0 0,0-1 0 0 0,1 1 0 0 0,-1 0 0 0 0,0 0 0 0 0,1 0 0 0 0,-1 0 0 0 0,1 0 0 0 0,-1 1 1 0 0,0-1-1 0 0,1 0 0 0 0,-4 2 0 0 0,-8 3-1545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15763 0 0,'0'0'24'0'0,"-2"6"-840"0"0,-4 16 411 0 0,1 1 0 0 0,1 0 0 0 0,0 0 0 0 0,2 0 0 0 0,1 0 0 0 0,1 29-1 0 0,-1 19 860 0 0,-4 6 290 0 0,-3 124 739 0 0,7-200-1532 0 0,1 0-1 0 0,0 0 1 0 0,0-1-1 0 0,0 1 0 0 0,0 0 1 0 0,1 0-1 0 0,-1-1 0 0 0,0 1 1 0 0,0 0-1 0 0,0 0 0 0 0,1-1 1 0 0,-1 1-1 0 0,0 0 0 0 0,1 0 1 0 0,-1-1-1 0 0,0 1 1 0 0,1-1-1 0 0,-1 1 0 0 0,1 0 1 0 0,-1-1-1 0 0,1 1 0 0 0,0-1 1 0 0,-1 1-1 0 0,1-1 0 0 0,-1 1 1 0 0,1-1-1 0 0,0 0 0 0 0,-1 1 1 0 0,1-1-1 0 0,0 0 1 0 0,0 1-1 0 0,-1-1 0 0 0,1 0 1 0 0,0 0-1 0 0,0 0 0 0 0,-1 0 1 0 0,1 0-1 0 0,0 1 0 0 0,0-1 1 0 0,-1-1-1 0 0,1 1 0 0 0,0 0 1 0 0,0 0-1 0 0,-1 0 1 0 0,1 0-1 0 0,0-1 0 0 0,0 1 1 0 0,-1 0-1 0 0,1 0 0 0 0,0-1 1 0 0,-1 1-1 0 0,1-1 0 0 0,0 1 1 0 0,-1-1-1 0 0,1 1 0 0 0,-1-1 1 0 0,2 0-1 0 0,5-6-52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8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 14371 0 0,'0'0'5077'0'0,"-13"0"-3307"0"0,6 2-1847 0 0,1-1 0 0 0,0 1 0 0 0,0 0 0 0 0,0 0 0 0 0,0 1 0 0 0,1 0 0 0 0,-1 0 0 0 0,-5 4 0 0 0,-50 39-233 0 0,28-20 269 0 0,0-3 7 0 0,20-16 0 0 0,0 2 0 0 0,1 0-1 0 0,0 1 1 0 0,0 0 0 0 0,1 0-1 0 0,0 1 1 0 0,-14 21 0 0 0,24-32-39 0 0,1 1 1 0 0,0 0-1 0 0,0-1 1 0 0,-1 1-1 0 0,1-1 1 0 0,0 1-1 0 0,0 0 1 0 0,0-1-1 0 0,0 1 1 0 0,0 0-1 0 0,0-1 1 0 0,0 1-1 0 0,0 0 1 0 0,0-1-1 0 0,0 1 1 0 0,1-1 0 0 0,-1 1-1 0 0,0 0 1 0 0,0-1-1 0 0,1 1 1 0 0,-1-1-1 0 0,0 1 1 0 0,1 0-1 0 0,-1-1 1 0 0,0 1-1 0 0,1-1 1 0 0,-1 1-1 0 0,1-1 1 0 0,-1 0-1 0 0,1 1 1 0 0,-1-1-1 0 0,1 1 1 0 0,-1-1-1 0 0,1 0 1 0 0,-1 1-1 0 0,1-1 1 0 0,-1 0 0 0 0,1 0-1 0 0,0 1 1 0 0,0-1-1 0 0,36 12-2337 0 0,-17-6 2254 0 0,-7 2 302 0 0,-1 0-1 0 0,0 2 0 0 0,0-1 1 0 0,-1 1-1 0 0,0 1 0 0 0,-1 0 1 0 0,14 19-1 0 0,-17-20-189 0 0,1 1 0 0 0,1-1-1 0 0,0-1 1 0 0,0 0 0 0 0,0 0 0 0 0,1-1-1 0 0,1 0 1 0 0,-1-1 0 0 0,1 0 0 0 0,20 9 0 0 0,-13-11-302 0 0,3-3-158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9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38 11522 0 0,'-1'-8'12463'0'0,"1"6"-12431"0"0,0 1-1 0 0,0 0 1 0 0,-1 0 0 0 0,1 0-1 0 0,0-1 1 0 0,-1 1 0 0 0,1 0-1 0 0,-1 0 1 0 0,0 0 0 0 0,1 0-1 0 0,-1 0 1 0 0,0 0 0 0 0,1 0-1 0 0,-1 0 1 0 0,0 0 0 0 0,0 0-1 0 0,0 1 1 0 0,-1-2 0 0 0,0 1-87 0 0,0-1 1 0 0,-1 1-1 0 0,1 1 1 0 0,0-1-1 0 0,0 0 1 0 0,-1 0-1 0 0,1 1 1 0 0,0-1-1 0 0,-1 1 1 0 0,1 0-1 0 0,0 0 1 0 0,-1 0-1 0 0,1 0 1 0 0,0 0-1 0 0,-1 0 1 0 0,1 1-1 0 0,0-1 1 0 0,-1 1-1 0 0,1 0 1 0 0,0-1-1 0 0,0 1 1 0 0,-1 0-1 0 0,1 0 1 0 0,0 0-1 0 0,0 1 1 0 0,0-1-1 0 0,-2 2 1 0 0,-9 7-265 0 0,0 1-1 0 0,1 0 1 0 0,0 1 0 0 0,-17 22 0 0 0,26-30 229 0 0,0 0 0 0 0,0 0 0 0 0,0 0 1 0 0,1 1-1 0 0,0-1 0 0 0,0 1 0 0 0,0-1 1 0 0,0 1-1 0 0,0 0 0 0 0,1 0 0 0 0,0 0 1 0 0,0 0-1 0 0,1 0 0 0 0,-1 0 0 0 0,1 0 1 0 0,0 0-1 0 0,0 0 0 0 0,1 0 0 0 0,1 9 1 0 0,-1-11-10 0 0,0-1 0 0 0,1 0 0 0 0,-1 0 0 0 0,0 1 0 0 0,1-1 1 0 0,-1 0-1 0 0,1 0 0 0 0,0-1 0 0 0,0 1 0 0 0,0 0 0 0 0,0 0 1 0 0,0-1-1 0 0,0 1 0 0 0,0-1 0 0 0,0 0 0 0 0,1 0 0 0 0,-1 0 1 0 0,0 0-1 0 0,1 0 0 0 0,-1 0 0 0 0,1 0 0 0 0,2 0 0 0 0,4 0-297 0 0,-1 0 0 0 0,1 0-1 0 0,0-1 1 0 0,-1 0-1 0 0,12-1 1 0 0,1-2 301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19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184 347 14587 0 0,'-7'-7'7839'0'0,"-12"2"-5601"0"0,16 5-2341 0 0,0-1-1 0 0,1 1 0 0 0,-1 0 0 0 0,0 1 1 0 0,1-1-1 0 0,-1 1 0 0 0,0-1 1 0 0,1 1-1 0 0,-1 0 0 0 0,1-1 0 0 0,-4 3 1 0 0,-8 6-187 0 0,0 1 1 0 0,0 1-1 0 0,-21 22 0 0 0,30-28 193 0 0,1 0-1 0 0,0 0 1 0 0,0 1-1 0 0,0-1 1 0 0,0 1-1 0 0,1 0 1 0 0,0 0-1 0 0,0 1 1 0 0,0-1-1 0 0,1 0 1 0 0,0 1-1 0 0,-1 11 1 0 0,2-17 29 0 0,1 0 0 0 0,0 0 0 0 0,0 0 0 0 0,0 0 0 0 0,0 0 0 0 0,0 0 0 0 0,0 0 0 0 0,0 0 0 0 0,0 0 0 0 0,0 0 0 0 0,1 0 0 0 0,-1 0 1 0 0,0 0-1 0 0,1 0 0 0 0,-1 0 0 0 0,0-1 0 0 0,1 1 0 0 0,-1 0 0 0 0,1 0 0 0 0,0 0 0 0 0,-1 0 0 0 0,1 0 0 0 0,0-1 0 0 0,-1 1 0 0 0,1 0 0 0 0,0-1 0 0 0,0 1 0 0 0,1 0 0 0 0,0 0-20 0 0,1 0-1 0 0,-1-1 0 0 0,0 1 0 0 0,0-1 0 0 0,1 0 0 0 0,-1 0 0 0 0,0 0 0 0 0,1 0 0 0 0,-1 0 0 0 0,0-1 1 0 0,1 1-1 0 0,2-1 0 0 0,4-2-17 0 0,1 0 1 0 0,-1-1 0 0 0,0 0-1 0 0,17-9 1 0 0,-16 7 213 0 0,-1-1 0 0 0,0 0 0 0 0,-1 0 0 0 0,1-1 0 0 0,-1 0 0 0 0,14-18 798 0 0,-22 29-2470 0 0,1 0 1534 0 0,0 0 0 0 0,0 0 0 0 0,0 0 0 0 0,0 0 0 0 0,1 0 0 0 0,-1 0 0 0 0,1-1 0 0 0,0 1 0 0 0,0 0 0 0 0,-1-1 0 0 0,2 0 0 0 0,-1 1 0 0 0,0-1 0 0 0,0 0 0 0 0,1 0 0 0 0,5 3 0 0 0,-4-1 169 0 0,1-1 0 0 0,-1 0 0 0 0,1-1 0 0 0,0 1 0 0 0,0-1 0 0 0,0 0 1 0 0,0 0-1 0 0,1 0 0 0 0,9 1 0 0 0,-3-3-24 0 0,0-1 0 0 0,0 0 1 0 0,0-1-1 0 0,0 0 0 0 0,0-1 0 0 0,-1 0 1 0 0,1-1-1 0 0,-1-1 0 0 0,0 1 0 0 0,17-11 1 0 0,-13 6-60 0 0,0-1 1 0 0,-1 0 0 0 0,0 0-1 0 0,-1-2 1 0 0,0 0 0 0 0,19-23-1 0 0,-22 22-28 0 0,-1-1-1 0 0,0 0 1 0 0,-1-1-1 0 0,-1 0 1 0 0,0 0 0 0 0,-1-1-1 0 0,-1 0 1 0 0,4-17-1 0 0,-6 21-14 0 0,-1 0-1 0 0,0 0 1 0 0,-1-1-1 0 0,-1 1 0 0 0,0 0 1 0 0,0-1-1 0 0,-1 1 1 0 0,-1 0-1 0 0,0 0 1 0 0,0 0-1 0 0,-8-19 1 0 0,9 28-11 0 0,0 1 0 0 0,0-1 0 0 0,0 1 1 0 0,-1-1-1 0 0,1 1 0 0 0,-1-1 0 0 0,0 1 1 0 0,0 0-1 0 0,0 0 0 0 0,0 0 0 0 0,0 0 1 0 0,0 0-1 0 0,0 0 0 0 0,-1 1 1 0 0,1-1-1 0 0,-1 1 0 0 0,1 0 0 0 0,-1-1 1 0 0,-4 0-1 0 0,2 1-24 0 0,0 0 0 0 0,0 0-1 0 0,0 1 1 0 0,0 0 0 0 0,0 0 0 0 0,0 0 0 0 0,0 1 0 0 0,0-1 0 0 0,0 1 0 0 0,-8 3 0 0 0,1 0-24 0 0,0 0 0 0 0,0 1 1 0 0,1 1-1 0 0,-1 0 1 0 0,1 1-1 0 0,1 0 1 0 0,-1 0-1 0 0,-9 10 1 0 0,15-12 7 0 0,0-1 1 0 0,0 2-1 0 0,1-1 1 0 0,0 0 0 0 0,0 1-1 0 0,0 0 1 0 0,1 0 0 0 0,0 0-1 0 0,0 0 1 0 0,0 1 0 0 0,1-1-1 0 0,0 1 1 0 0,0 0 0 0 0,0-1-1 0 0,1 1 1 0 0,0 12-1 0 0,1-10 1 0 0,1-1 0 0 0,0 1-1 0 0,1-1 1 0 0,-1 1-1 0 0,2-1 1 0 0,-1 0 0 0 0,1 0-1 0 0,1 0 1 0 0,-1 0-1 0 0,1-1 1 0 0,1 1-1 0 0,-1-1 1 0 0,7 7 0 0 0,8 8 33 0 0,0 0 0 0 0,1-2 1 0 0,2-1-1 0 0,0 0 1 0 0,38 24-1 0 0,131 67-1397 0 0,-190-109 1375 0 0,71 34-1959 0 0,-35-19 587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0.1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27 231 21765 0 0,'-22'-5'222'0'0,"18"1"-720"0"0,33-5-554 0 0,-19 7 1130 0 0,696-94-454 0 0,-602 86 305 0 0,715-46-242 0 0,-226 19-1558 0 0,-459 26 1479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2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23 7386 0 0,'-5'-3'15955'0'0,"4"3"-15443"0"0,-1 0-256 0 0,1 0 304 0 0,1-1-1712 0 0,0-1 384 0 0,0 1 16 0 0,12-14-209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5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97 197 3153 0 0,'-96'-84'18002'0'0,"96"83"-17993"0"0,0 1 0 0 0,0-1 0 0 0,0 0 0 0 0,0 0 0 0 0,0 0 0 0 0,0 1 0 0 0,0-1 0 0 0,0 0 0 0 0,0 0-1 0 0,0 0 1 0 0,0 1 0 0 0,0-1 0 0 0,0 0 0 0 0,1 0 0 0 0,-1 1 0 0 0,0-1 0 0 0,1 0 0 0 0,-1 1 0 0 0,0-1 0 0 0,1 0 0 0 0,-1 1 0 0 0,2-2 0 0 0,2-6-227 0 0,1 1 1 0 0,0 0-1 0 0,0 1 1 0 0,1-1 0 0 0,0 1-1 0 0,0 0 1 0 0,0 0 0 0 0,1 1-1 0 0,0-1 1 0 0,0 2-1 0 0,0-1 1 0 0,0 1 0 0 0,17-7-1 0 0,-20 10 53 0 0,1-1-1 0 0,0 1 1 0 0,0 0-1 0 0,0 0 1 0 0,0 1-1 0 0,0 0 1 0 0,0-1 0 0 0,0 2-1 0 0,0-1 1 0 0,-1 1-1 0 0,1-1 1 0 0,0 1-1 0 0,0 0 1 0 0,0 1-1 0 0,-1 0 1 0 0,1-1-1 0 0,7 5 1 0 0,-9-4 142 0 0,0 0 1 0 0,0 1-1 0 0,0-1 1 0 0,-1 1-1 0 0,1 0 1 0 0,-1 0-1 0 0,1 0 1 0 0,-1 0-1 0 0,0 0 1 0 0,0 0-1 0 0,0 1 0 0 0,-1-1 1 0 0,1 1-1 0 0,-1-1 1 0 0,0 1-1 0 0,0 0 1 0 0,0-1-1 0 0,0 1 1 0 0,-1 0-1 0 0,1 0 0 0 0,-1-1 1 0 0,0 1-1 0 0,-1 5 1 0 0,1-2 85 0 0,-1-1 0 0 0,0 1 1 0 0,0-1-1 0 0,-1 0 0 0 0,1 0 0 0 0,-1 0 1 0 0,-1 0-1 0 0,1 0 0 0 0,-1 0 0 0 0,0 0 1 0 0,-1-1-1 0 0,-4 7 0 0 0,-4 2 224 0 0,-1-1 0 0 0,-27 23 0 0 0,-5 4 241 0 0,45-39-613 0 0,2 2-1485 0 0,0-2 1435 0 0,-1 1 0 0 0,1-1 0 0 0,0 0 0 0 0,-1 0 1 0 0,1 1-1 0 0,0-1 0 0 0,3 1 0 0 0,41 21-931 0 0,-38-19 996 0 0,1 0-1 0 0,-1 0 0 0 0,0 0 1 0 0,0 1-1 0 0,10 8 0 0 0,-13-8 47 0 0,-1-1 0 0 0,1 1-1 0 0,-1 0 1 0 0,0 0-1 0 0,0 0 1 0 0,-1 1 0 0 0,1-1-1 0 0,-1 1 1 0 0,0 0 0 0 0,-1 0-1 0 0,0 0 1 0 0,0 0-1 0 0,2 9 1 0 0,-3-10 170 0 0,0-1 0 0 0,-1 1-1 0 0,0 0 1 0 0,0 0 0 0 0,0-1 0 0 0,-1 1 0 0 0,1 0-1 0 0,-1-1 1 0 0,0 1 0 0 0,-1 0 0 0 0,1-1-1 0 0,-1 0 1 0 0,1 1 0 0 0,-2-1 0 0 0,1 0 0 0 0,0 0-1 0 0,-1 0 1 0 0,-5 7 0 0 0,-1-1 171 0 0,1-1 0 0 0,-2-1-1 0 0,1 1 1 0 0,-1-2 0 0 0,-1 1 0 0 0,1-1 0 0 0,-17 7 0 0 0,19-10-442 0 0,0-1 0 0 0,0 0 0 0 0,-1 0 0 0 0,-15 2 0 0 0,17-4-556 0 0,0-1 0 0 0,0 1 0 0 0,0-1-1 0 0,0-1 1 0 0,0 1 0 0 0,-11-3 0 0 0,6-2-1594 0 0,3 0-572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5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1 12115 0 0,'0'0'4294'0'0,"-4"4"-3997"0"0,-45 51-599 0 0,-73 109 0 0 0,104-139 325 0 0,16-22-29 0 0,-18 26 0 0 0,1 0-1 0 0,-19 39 1 0 0,34-60-132 0 0,1 0 0 0 0,0 0 0 0 0,0 1 0 0 0,0-1-1 0 0,1 1 1 0 0,0-1 0 0 0,1 1 0 0 0,0 0 0 0 0,0 0 0 0 0,1-1 0 0 0,0 1 0 0 0,1 0 0 0 0,-1 0-1 0 0,4 13 1 0 0,-2-18 30 0 0,0 1 0 0 0,0 0 0 0 0,0-1 0 0 0,0 0 0 0 0,1 1 0 0 0,0-1-1 0 0,0 0 1 0 0,0 0 0 0 0,0 0 0 0 0,1-1 0 0 0,-1 1 0 0 0,1-1 0 0 0,0 0 0 0 0,0 0-1 0 0,0 0 1 0 0,0 0 0 0 0,9 3 0 0 0,-6-3 57 0 0,1 0-1 0 0,-1-1 1 0 0,1 0-1 0 0,0 0 1 0 0,-1-1-1 0 0,1 0 1 0 0,0 0-1 0 0,0-1 1 0 0,0 0-1 0 0,15-2 1 0 0,-16 1 138 0 0,0 0 0 0 0,-1-1 0 0 0,1 0 0 0 0,0 0 1 0 0,-1 0-1 0 0,1-1 0 0 0,-1 0 0 0 0,0 0 0 0 0,0-1 1 0 0,0 0-1 0 0,0 0 0 0 0,6-6 0 0 0,-9 7 71 0 0,0 0 0 0 0,0-1-1 0 0,0 1 1 0 0,-1-1 0 0 0,1 0-1 0 0,-1 0 1 0 0,0 0 0 0 0,0 0 0 0 0,0 0-1 0 0,-1 0 1 0 0,1 0 0 0 0,-1-1-1 0 0,0 1 1 0 0,0-1 0 0 0,-1 1 0 0 0,1-1-1 0 0,-1 1 1 0 0,0-1 0 0 0,-1-7-1 0 0,0 8-53 0 0,1 1 0 0 0,-1-1 0 0 0,0 1 0 0 0,0-1 0 0 0,-1 1-1 0 0,1 0 1 0 0,0 0 0 0 0,-1 0 0 0 0,0-1 0 0 0,0 1 0 0 0,0 1-1 0 0,0-1 1 0 0,-1 0 0 0 0,1 1 0 0 0,-1-1 0 0 0,1 1 0 0 0,-1-1 0 0 0,0 1-1 0 0,0 0 1 0 0,0 0 0 0 0,0 1 0 0 0,-5-3 0 0 0,-2 0-971 0 0,-1 0 1 0 0,0 1-1 0 0,-1 0 0 0 0,1 1 1 0 0,-19-2-1 0 0,23 2 563 0 0,2 0-453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6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56 10778 0 0,'4'-9'780'0'0,"1"0"1"0"0,0-1-1 0 0,1 2 0 0 0,8-11 0 0 0,-13 18-341 0 0,-11 2-758 0 0,1 0 121 0 0,-1 1 0 0 0,1 0 0 0 0,0 0 0 0 0,0 1 0 0 0,0 0 0 0 0,0 0 0 0 0,1 1 0 0 0,-1 0 0 0 0,-13 10 1 0 0,-9 7-18 0 0,-37 35 1 0 0,58-47 152 0 0,2-2 40 0 0,1-1 0 0 0,0 1 0 0 0,1 0 0 0 0,0 1 0 0 0,0-1 0 0 0,0 1 0 0 0,-7 14 0 0 0,12-19 19 0 0,0 0 0 0 0,-1 0 0 0 0,1 0 0 0 0,1 0 0 0 0,-1 0 1 0 0,0 0-1 0 0,1 0 0 0 0,-1 1 0 0 0,1-1 0 0 0,0 0 0 0 0,0 0 1 0 0,0 0-1 0 0,1 0 0 0 0,-1 0 0 0 0,1 1 0 0 0,0-1 0 0 0,0 0 1 0 0,0 0-1 0 0,0 0 0 0 0,0-1 0 0 0,1 1 0 0 0,-1 0 0 0 0,1 0 1 0 0,-1-1-1 0 0,1 1 0 0 0,0-1 0 0 0,3 3 0 0 0,0 0-35 0 0,0-1-1 0 0,0 0 0 0 0,1 0 1 0 0,-1 0-1 0 0,1-1 1 0 0,0 0-1 0 0,0 0 0 0 0,1 0 1 0 0,-1-1-1 0 0,1 0 1 0 0,-1 0-1 0 0,1 0 0 0 0,-1-1 1 0 0,1 0-1 0 0,0-1 0 0 0,11 1 1 0 0,-1-2-744 0 0,0 0 0 0 0,0-1 0 0 0,-1-1 0 0 0,1 0 0 0 0,25-9 0 0 0,-16 3-1198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6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 14643 0 0,'0'0'5789'0'0,"-11"4"-5818"0"0,-9 7-253 0 0,-11 5 9 0 0,0 1 0 0 0,1 2-1 0 0,1 1 1 0 0,-29 26 0 0 0,58-46 200 0 0,-1 1 1 0 0,1-1-1 0 0,0 0 1 0 0,0 0-1 0 0,-1 1 1 0 0,1-1-1 0 0,0 0 1 0 0,0 1-1 0 0,0-1 1 0 0,-1 0-1 0 0,1 1 1 0 0,0-1-1 0 0,0 1 1 0 0,0-1-1 0 0,0 0 1 0 0,0 1-1 0 0,0-1 1 0 0,0 0-1 0 0,0 1 1 0 0,0-1-1 0 0,0 1 1 0 0,0-1-1 0 0,0 0 1 0 0,0 1-1 0 0,0-1 1 0 0,0 1-1 0 0,0-1 1 0 0,0 0-1 0 0,0 1 1 0 0,0-1-1 0 0,1 0 1 0 0,-1 1-1 0 0,13 10-1770 0 0,20 3-299 0 0,-31-14 2026 0 0,41 14-944 0 0,50 17-980 0 0,-83-27 2007 0 0,0 1 0 0 0,-1 0 0 0 0,0 0 0 0 0,0 1 0 0 0,0 0 0 0 0,14 13 0 0 0,-22-19 234 0 0,0 1 0 0 0,-1 0 0 0 0,1 0-1 0 0,0 0 1 0 0,0 0 0 0 0,0 0 0 0 0,-1 0 0 0 0,1 0 0 0 0,-1 0 0 0 0,1 0 0 0 0,-1 0 0 0 0,1 0 0 0 0,-1 0-1 0 0,1 0 1 0 0,-1 1 0 0 0,0-1 0 0 0,0 0 0 0 0,0 0 0 0 0,1 0 0 0 0,-1 0 0 0 0,0 1 0 0 0,-1-1 0 0 0,1 0-1 0 0,0 0 1 0 0,0 0 0 0 0,-1 3 0 0 0,0-2 65 0 0,-1 1 1 0 0,1-1-1 0 0,-1 0 1 0 0,0 0-1 0 0,1 0 0 0 0,-1 0 1 0 0,0 0-1 0 0,0 0 0 0 0,0-1 1 0 0,-1 1-1 0 0,-3 2 0 0 0,-6 3 215 0 0,-1-1 1 0 0,-1 0-1 0 0,-18 5 0 0 0,6-2-271 0 0,-1-2 1 0 0,-31 4 0 0 0,50-10-416 0 0,1 0 1 0 0,-1 0 0 0 0,0-1-1 0 0,1 0 1 0 0,-1 0 0 0 0,0-1-1 0 0,1 0 1 0 0,-1-1 0 0 0,0 1-1 0 0,1-1 1 0 0,0-1 0 0 0,-12-5-1 0 0,2-3 119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6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84 15563 0 0,'0'0'1063'0'0,"10"-4"2458"0"0,15-9-3213 0 0,0 1 1 0 0,1 2-1 0 0,0 0 0 0 0,38-8 1 0 0,-37 12-1008 0 0,0 2 1 0 0,39-2 0 0 0,-60 5-55 0 0,-1 2 0 0 0,1-1 1 0 0,0 1-1 0 0,0-1 1 0 0,-1 2-1 0 0,1-1 1 0 0,-1 1-1 0 0,1-1 0 0 0,6 5 1 0 0,4 4-3050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7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33 10298 0 0,'-3'-30'4529'0'0,"3"28"-3720"0"0,0 3-431 0 0,3 17-1510 0 0,1 49 781 0 0,-7 106-1 0 0,0-122 336 0 0,3-19-966 0 0,-3 3 5165 0 0,3-35-4147 0 0,0 0 0 0 0,0 0 0 0 0,0 0 0 0 0,0 0 0 0 0,0 0 0 0 0,0 0 0 0 0,0 0 0 0 0,0 1 0 0 0,-1-1 0 0 0,1 0-1 0 0,0 0 1 0 0,0 0 0 0 0,0 0 0 0 0,0 0 0 0 0,0 0 0 0 0,0 0 0 0 0,0 0 0 0 0,0 0 0 0 0,-1 0 0 0 0,1 0 0 0 0,0 0 0 0 0,0 0 0 0 0,0 0 0 0 0,0 0 0 0 0,0 0 0 0 0,0 0 0 0 0,-1 0-1 0 0,1 0 1 0 0,0 0 0 0 0,0 0 0 0 0,0 0 0 0 0,0 0 0 0 0,0 0 0 0 0,0 0 0 0 0,0 0 0 0 0,0-1 0 0 0,-1 1 0 0 0,1 0 0 0 0,0 0 0 0 0,0 0 0 0 0,0 0 0 0 0,0 0 0 0 0,0 0 0 0 0,0 0 0 0 0,0 0-1 0 0,0 0 1 0 0,0 0 0 0 0,0-1 0 0 0,0 1 0 0 0,0 0 0 0 0,0 0 0 0 0,-1 0 0 0 0,1 0 0 0 0,0 0 0 0 0,0 0 0 0 0,0 0 0 0 0,0-1 0 0 0,0 1 0 0 0,0 0 0 0 0,-9-21 399 0 0,8 18-447 0 0,-1-1 0 0 0,0 1 0 0 0,1 0 0 0 0,-1-1 0 0 0,-1 1-1 0 0,1 0 1 0 0,0 0 0 0 0,-1 0 0 0 0,1 0 0 0 0,-1 1 0 0 0,0-1-1 0 0,0 1 1 0 0,0-1 0 0 0,0 1 0 0 0,0 0 0 0 0,-6-2 0 0 0,3 2-15 0 0,0 0-1 0 0,0 0 1 0 0,0 1 0 0 0,0 0 0 0 0,0 0 0 0 0,0 0 0 0 0,-1 1 0 0 0,1 0 0 0 0,-10 1 0 0 0,4 0 30 0 0,0 2 1 0 0,0-1 0 0 0,1 1 0 0 0,-1 1 0 0 0,1 0 0 0 0,-1 1 0 0 0,1 0 0 0 0,1 1 0 0 0,-18 11-1 0 0,26-16-91 0 0,0 1 0 0 0,0-1 0 0 0,0 1 0 0 0,0 0 0 0 0,0 0 0 0 0,0 0 0 0 0,1 0 0 0 0,-1 0 0 0 0,1 1 0 0 0,-1-1 0 0 0,1 0 0 0 0,0 1 0 0 0,0-1 0 0 0,0 0 0 0 0,0 1 0 0 0,0 0 0 0 0,1-1 0 0 0,-1 1 0 0 0,1-1 0 0 0,0 1 0 0 0,-1 0 0 0 0,1-1 0 0 0,0 1 0 0 0,1 0 0 0 0,-1-1 0 0 0,0 1 0 0 0,1 0 0 0 0,-1-1 0 0 0,1 1 0 0 0,0-1 0 0 0,0 1 0 0 0,0-1 0 0 0,0 1 0 0 0,1-1 0 0 0,1 4 0 0 0,3 1-113 0 0,-1 1 0 0 0,1-1-1 0 0,0-1 1 0 0,1 1 0 0 0,-1-1 0 0 0,1 0-1 0 0,1 0 1 0 0,-1-1 0 0 0,12 6-1 0 0,-1-1-179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7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17 16299 0 0,'-2'-1'180'0'0,"1"-1"-1"0"0,-1 1 0 0 0,1 0 0 0 0,-1-1 0 0 0,0 1 1 0 0,0 0-1 0 0,1 0 0 0 0,-1 0 0 0 0,0 0 0 0 0,0 0 1 0 0,0 0-1 0 0,0 1 0 0 0,0-1 0 0 0,0 1 0 0 0,-1-1 1 0 0,1 1-1 0 0,0 0 0 0 0,0 0 0 0 0,0 0 0 0 0,0 0 0 0 0,0 0 1 0 0,0 0-1 0 0,-1 1 0 0 0,1-1 0 0 0,0 1 0 0 0,0-1 1 0 0,-2 2-1 0 0,-5 1-288 0 0,0 0 0 0 0,0 1 0 0 0,0 0 0 0 0,-13 9 0 0 0,6-2-170 0 0,0 1 0 0 0,-26 25-1 0 0,37-32 157 0 0,1 0 0 0 0,-1 0 0 0 0,1 1-1 0 0,0 0 1 0 0,0-1 0 0 0,1 1 0 0 0,-1 1 0 0 0,1-1-1 0 0,1 0 1 0 0,-1 1 0 0 0,-1 10 0 0 0,3-16 58 0 0,1 1 0 0 0,-1-1 1 0 0,1 1-1 0 0,0-1 0 0 0,0 0 0 0 0,0 1 1 0 0,0-1-1 0 0,0 1 0 0 0,0-1 0 0 0,0 1 1 0 0,0-1-1 0 0,0 1 0 0 0,1-1 0 0 0,-1 0 0 0 0,1 1 1 0 0,-1-1-1 0 0,1 0 0 0 0,0 1 0 0 0,-1-1 1 0 0,1 0-1 0 0,0 1 0 0 0,0-1 0 0 0,0 0 1 0 0,2 2-1 0 0,-2-2 17 0 0,1-1-1 0 0,0 1 1 0 0,0 0 0 0 0,0-1 0 0 0,-1 1 0 0 0,1-1-1 0 0,0 0 1 0 0,0 1 0 0 0,0-1 0 0 0,0 0 0 0 0,0 0-1 0 0,0-1 1 0 0,0 1 0 0 0,0 0 0 0 0,0 0 0 0 0,2-2 0 0 0,4 0-6 0 0,0-1 0 0 0,0 0 0 0 0,0 0 0 0 0,0-1 0 0 0,-1 0 0 0 0,1-1 0 0 0,9-6 0 0 0,-12 6-59 0 0,1 0 1 0 0,-1 0-1 0 0,0-1 1 0 0,-1 1-1 0 0,1-1 1 0 0,-1 0-1 0 0,6-10 1 0 0,-4-12 2411 0 0,-8 28-1209 0 0,2 0-1169 0 0,-1-1 1 0 0,1 1 0 0 0,0 0 0 0 0,-1 0 0 0 0,1 0-1 0 0,-1 0 1 0 0,1 0 0 0 0,0 0 0 0 0,-1 0-1 0 0,1 0 1 0 0,-1 0 0 0 0,1 0 0 0 0,-1 0-1 0 0,1 0 1 0 0,0 1 0 0 0,-1-1 0 0 0,1 0-1 0 0,-1 0 1 0 0,1 0 0 0 0,0 0 0 0 0,-1 1-1 0 0,1-1 1 0 0,0 0 0 0 0,-1 0 0 0 0,1 1-1 0 0,0-1 1 0 0,-1 0 0 0 0,1 1 0 0 0,0-1-1 0 0,0 0 1 0 0,-1 1 0 0 0,1-1 0 0 0,0 0-1 0 0,0 1 1 0 0,0-1 0 0 0,0 1 0 0 0,-1-1-1 0 0,1 1 1 0 0,5 9-2157 0 0,-2-6 1877 0 0,-2-3 245 0 0,-1 1 1 0 0,1-1 0 0 0,0 1-1 0 0,0-1 1 0 0,0 1-1 0 0,0-1 1 0 0,0 0 0 0 0,0 1-1 0 0,1-1 1 0 0,-1 0 0 0 0,0 0-1 0 0,1 0 1 0 0,-1 0-1 0 0,1 0 1 0 0,-1 0 0 0 0,1 0-1 0 0,-1-1 1 0 0,1 1 0 0 0,3 0-1 0 0,4 0-1651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0 13427 0 0,'0'0'500'0'0,"-1"26"-1806"0"0,-1 16 961 0 0,14-29-76 0 0,11 7-45 0 0,-23-20 423 0 0,1 1 1 0 0,-1-1-1 0 0,1 0 0 0 0,0 1 0 0 0,-1-1 1 0 0,1 1-1 0 0,-1-1 0 0 0,1 0 0 0 0,0 1 1 0 0,-1-1-1 0 0,1 0 0 0 0,0 0 0 0 0,-1 1 1 0 0,1-1-1 0 0,0 0 0 0 0,0 0 1 0 0,-1 0-1 0 0,1 0 0 0 0,0 0 0 0 0,-1 0 1 0 0,1 0-1 0 0,0 0 0 0 0,0 0 0 0 0,-1 0 1 0 0,2-1-1 0 0,2 0-265 0 0,7-1-668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8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 15043 0 0,'0'0'470'0'0,"-7"6"66"0"0,-12 14-389 0 0,1 1 1 0 0,1 0 0 0 0,1 1-1 0 0,-15 27 1 0 0,6-5 296 0 0,-27 69-1 0 0,49-106-666 0 0,-21 60 741 0 0,23-62-959 0 0,-1 0 0 0 0,1 0 0 0 0,0 0 0 0 0,1 0 0 0 0,-1 0-1 0 0,1 0 1 0 0,0 0 0 0 0,0 0 0 0 0,1 0 0 0 0,0 0 0 0 0,1 6 0 0 0,0-6-488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8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0 19412 0 0,'0'0'3422'0'0,"-8"1"-4054"0"0,-9 0 485 0 0,0 2 0 0 0,0 0 0 0 0,0 1 0 0 0,1 1 1 0 0,-28 11-1 0 0,7 1-46 0 0,-49 29 0 0 0,85-46 102 0 0,1 0 0 0 0,-1 1 0 0 0,1-1 0 0 0,-1 0 0 0 0,1 0 0 0 0,0 0 0 0 0,-1 1 0 0 0,1-1 0 0 0,-1 0-1 0 0,1 0 1 0 0,0 1 0 0 0,-1-1 0 0 0,1 0 0 0 0,0 1 0 0 0,-1-1 0 0 0,1 0 0 0 0,0 1 0 0 0,0-1 0 0 0,-1 1 0 0 0,1-1 0 0 0,0 0 0 0 0,0 1 0 0 0,0-1 0 0 0,-1 1-1 0 0,1-1 1 0 0,0 1 0 0 0,0-1 0 0 0,0 1 0 0 0,0-1 0 0 0,0 1 0 0 0,0-1 0 0 0,0 0 0 0 0,0 1 0 0 0,0-1 0 0 0,0 2 0 0 0,17 8-2666 0 0,35 2-293 0 0,-46-10 2960 0 0,62 8-698 0 0,31 7 817 0 0,-88-14 176 0 0,0 0-1 0 0,0 1 0 0 0,0 0 1 0 0,0 1-1 0 0,-1 0 1 0 0,13 8-1 0 0,-22-12-105 0 0,0 0 0 0 0,1 0 1 0 0,-1-1-1 0 0,0 1 0 0 0,0 0 0 0 0,0 0 0 0 0,0 1 0 0 0,0-1 1 0 0,0 0-1 0 0,0 0 0 0 0,0 0 0 0 0,-1 1 0 0 0,1-1 0 0 0,0 0 1 0 0,-1 1-1 0 0,1-1 0 0 0,-1 0 0 0 0,1 1 0 0 0,-1-1 0 0 0,0 1 1 0 0,0-1-1 0 0,1 1 0 0 0,-1-1 0 0 0,0 1 0 0 0,0-1 1 0 0,-1 1-1 0 0,1-1 0 0 0,0 1 0 0 0,0-1 0 0 0,-1 1 0 0 0,1-1 1 0 0,-1 0-1 0 0,1 1 0 0 0,-1-1 0 0 0,0 0 0 0 0,1 1 0 0 0,-1-1 1 0 0,0 0-1 0 0,0 0 0 0 0,0 1 0 0 0,0-1 0 0 0,0 0 0 0 0,0 0 1 0 0,0 0-1 0 0,-2 1 0 0 0,-5 5 250 0 0,0 0 0 0 0,-1 0 1 0 0,0-1-1 0 0,-19 10 0 0 0,-46 18 375 0 0,-110 30-4918 0 0,144-53 3423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29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17556 0 0,'87'-26'96'0'0,"141"-23"-1"0"0,92 7 1227 0 0,-291 38-1235 0 0,835-62 1524 0 0,78-9-4401 0 0,-766 46-1752 0 0,-97 12 1325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5 238 4721 0 0,'0'0'12899'0'0,"-5"-14"-11555"0"0,12 3-1420 0 0,0-1 1 0 0,1 1-1 0 0,0 1 0 0 0,0-1 1 0 0,14-12-1 0 0,-3 3-38 0 0,-7 7 98 0 0,0 1 0 0 0,1 1 0 0 0,14-10 1 0 0,-23 18-75 0 0,1 0 0 0 0,-1 0 0 0 0,1 0 1 0 0,-1 1-1 0 0,1-1 0 0 0,0 1 0 0 0,0 1 1 0 0,0-1-1 0 0,0 1 0 0 0,0 0 0 0 0,0 0 1 0 0,1 0-1 0 0,-1 1 0 0 0,6-1 0 0 0,-8 2-68 0 0,0 0 0 0 0,1 0 0 0 0,-1 0 0 0 0,0 1 0 0 0,0-1 0 0 0,0 1 0 0 0,0-1 0 0 0,0 1 0 0 0,0 0 0 0 0,0 0 0 0 0,3 5-1 0 0,31 32-490 0 0,-16-14 548 0 0,-15-19 196 0 0,0-1-1 0 0,-1 1 1 0 0,2-1 0 0 0,-1-1-1 0 0,0 1 1 0 0,1-1 0 0 0,0 0-1 0 0,0-1 1 0 0,0 1-1 0 0,1-1 1 0 0,-1-1 0 0 0,1 1-1 0 0,-1-1 1 0 0,1-1 0 0 0,0 0-1 0 0,0 0 1 0 0,0 0-1 0 0,0-1 1 0 0,0 0 0 0 0,0 0-1 0 0,-1-1 1 0 0,1 0 0 0 0,0-1-1 0 0,12-3 1 0 0,-5 0 117 0 0,0-1 1 0 0,0-1-1 0 0,-1 0 1 0 0,0-1-1 0 0,22-16 1 0 0,56-55-910 0 0,-51 41-2060 0 0,-35 32 1362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5.4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0 215 7394 0 0,'0'0'2343'0'0,"11"-18"761"0"0,5-3-3009 0 0,2 2-1 0 0,0 0 0 0 0,1 0 1 0 0,0 2-1 0 0,2 0 0 0 0,0 2 1 0 0,1 0-1 0 0,0 1 0 0 0,1 1 1 0 0,32-12-1 0 0,-53 24-121 0 0,0 1-1 0 0,-1-1 1 0 0,1 1-1 0 0,0 0 1 0 0,0-1-1 0 0,0 1 1 0 0,0 0-1 0 0,0 0 1 0 0,0 0 0 0 0,0 0-1 0 0,0 1 1 0 0,0-1-1 0 0,-1 1 1 0 0,1-1-1 0 0,0 1 1 0 0,0-1 0 0 0,0 1-1 0 0,-1 0 1 0 0,1 0-1 0 0,0 0 1 0 0,-1 0-1 0 0,1 0 1 0 0,0 0-1 0 0,-1 0 1 0 0,0 1 0 0 0,1-1-1 0 0,-1 0 1 0 0,2 3-1 0 0,4 5-54 0 0,-1 1 1 0 0,0-1-1 0 0,-1 1 0 0 0,5 12 0 0 0,-6-15 105 0 0,-1 1-1 0 0,1 0 1 0 0,0-1-1 0 0,11 13 1 0 0,-13-18 54 0 0,0 0 0 0 0,1 0 0 0 0,0 0 0 0 0,-1 0 0 0 0,1-1 1 0 0,0 1-1 0 0,0-1 0 0 0,0 0 0 0 0,0 0 0 0 0,0 0 0 0 0,0 0 0 0 0,0 0 1 0 0,0-1-1 0 0,0 0 0 0 0,1 1 0 0 0,-1-1 0 0 0,0 0 0 0 0,0 0 0 0 0,0-1 1 0 0,0 1-1 0 0,1-1 0 0 0,-1 1 0 0 0,0-1 0 0 0,4-2 0 0 0,9-3 338 0 0,0-1-1 0 0,0-1 0 0 0,21-14 0 0 0,8-3-93 0 0,11-5-156 0 0,-35 18-952 0 0,36-15 1 0 0,-44 23 736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229 531 9962 0 0,'0'0'998'0'0,"0"0"-961"0"0,0 0 0 0 0,0-1 0 0 0,0 1 0 0 0,0 0 0 0 0,0-1 0 0 0,0 1 0 0 0,0 0 0 0 0,0-1 0 0 0,0 1 0 0 0,0 0 1 0 0,0-1-1 0 0,0 1 0 0 0,0 0 0 0 0,0 0 0 0 0,0-1 0 0 0,-1 1 0 0 0,1 0 0 0 0,0-1 0 0 0,0 1 0 0 0,0 0 0 0 0,0 0 0 0 0,-1-1 1 0 0,1 1-1 0 0,0 0 0 0 0,0 0 0 0 0,-1-1 0 0 0,1 1 0 0 0,0 0 0 0 0,0 0 0 0 0,-1 0 0 0 0,1 0 0 0 0,0-1 0 0 0,-1 1 0 0 0,1 0 1 0 0,0 0-1 0 0,-1 0 0 0 0,1 0 0 0 0,0 0 0 0 0,0 0 0 0 0,-1 0 0 0 0,-5 0-126 0 0,0 1-1 0 0,0 0 1 0 0,0 1-1 0 0,1 0 1 0 0,-1-1-1 0 0,0 2 1 0 0,1-1-1 0 0,0 1 1 0 0,-1-1-1 0 0,1 2 1 0 0,0-1 0 0 0,-5 5-1 0 0,-18 11-30 0 0,-25 24-1 0 0,46-37 122 0 0,0 1 0 0 0,0 0 0 0 0,0 1-1 0 0,1-1 1 0 0,0 1 0 0 0,1 0 0 0 0,-1 1 0 0 0,-3 9 0 0 0,9-18 4 0 0,-1 1 1 0 0,1 0-1 0 0,0-1 1 0 0,-1 1 0 0 0,1-1-1 0 0,0 1 1 0 0,0 0-1 0 0,-1-1 1 0 0,1 1 0 0 0,0 0-1 0 0,0-1 1 0 0,0 1-1 0 0,0 0 1 0 0,0 0-1 0 0,0-1 1 0 0,0 1 0 0 0,0 0-1 0 0,0-1 1 0 0,0 1-1 0 0,0 0 1 0 0,1-1 0 0 0,-1 1-1 0 0,0 0 1 0 0,0-1-1 0 0,1 1 1 0 0,-1-1-1 0 0,0 1 1 0 0,1 0 0 0 0,-1-1-1 0 0,1 1 1 0 0,0 0-1 0 0,0-1 18 0 0,1 1 0 0 0,-1-1 0 0 0,0 1 0 0 0,1-1 0 0 0,-1 0 0 0 0,1 1 1 0 0,-1-1-1 0 0,1 0 0 0 0,-1 0 0 0 0,1 0 0 0 0,-1 0 0 0 0,1-1 0 0 0,2 0 0 0 0,45-15 539 0 0,-32 9-482 0 0,-1-1 1 0 0,0 0-1 0 0,-1-1 0 0 0,0-1 1 0 0,0-1-1 0 0,-1 0 1 0 0,0 0-1 0 0,20-24 1 0 0,-30 28-454 0 0,-2 25-1153 0 0,-2-14 1542 0 0,1 0 0 0 0,-1 0 0 0 0,1 1 0 0 0,0-1 0 0 0,0 0 0 0 0,0 0 0 0 0,0 0 0 0 0,1 0 0 0 0,-1 0 0 0 0,1 0 0 0 0,0-1 0 0 0,1 1 0 0 0,-1-1 0 0 0,1 1 0 0 0,-1-1 0 0 0,1 0 1 0 0,0 0-1 0 0,0 0 0 0 0,0 0 0 0 0,1 0 0 0 0,-1-1 0 0 0,1 0 0 0 0,-1 1 0 0 0,1-1 0 0 0,0-1 0 0 0,0 1 0 0 0,7 2 0 0 0,-4-3 237 0 0,1 0 1 0 0,0-1-1 0 0,0 0 0 0 0,0 0 0 0 0,-1-1 1 0 0,1 0-1 0 0,0 0 0 0 0,0-1 0 0 0,-1 0 1 0 0,1 0-1 0 0,-1-1 0 0 0,0 1 0 0 0,10-7 0 0 0,6-3 143 0 0,0-2 0 0 0,33-26 0 0 0,-43 30-355 0 0,-1 1-1 0 0,0-2 0 0 0,-1 0 1 0 0,-1 0-1 0 0,1-1 1 0 0,-2 0-1 0 0,0 0 0 0 0,0-1 1 0 0,-1-1-1 0 0,-1 1 1 0 0,0-1-1 0 0,-1 0 0 0 0,0-1 1 0 0,-1 0-1 0 0,-1 0 1 0 0,4-23-1 0 0,-3 5-314 0 0,-1 0 0 0 0,-2 0 1 0 0,-1-1-1 0 0,-1 1 0 0 0,-2 0 0 0 0,-12-62 1 0 0,13 91 189 0 0,0 0 0 0 0,0-1 1 0 0,0 1-1 0 0,-1 0 1 0 0,0 0-1 0 0,0 0 0 0 0,0 0 1 0 0,0 0-1 0 0,0 0 1 0 0,-1 1-1 0 0,0-1 0 0 0,0 1 1 0 0,0 0-1 0 0,0 0 1 0 0,-5-4-1 0 0,5 6-51 0 0,0-1 0 0 0,0 1 0 0 0,0 0 0 0 0,0 0 1 0 0,0 0-1 0 0,0 0 0 0 0,0 1 0 0 0,0-1 0 0 0,0 1 0 0 0,-1 0 0 0 0,1 0 1 0 0,0 0-1 0 0,0 0 0 0 0,0 0 0 0 0,0 1 0 0 0,-1-1 0 0 0,1 1 0 0 0,0 0 0 0 0,0 0 1 0 0,0 0-1 0 0,0 1 0 0 0,-3 1 0 0 0,-2 1-36 0 0,1 1-1 0 0,-1 0 1 0 0,1 0 0 0 0,0 1 0 0 0,1-1-1 0 0,-1 2 1 0 0,1-1 0 0 0,0 1 0 0 0,1 0-1 0 0,0 0 1 0 0,0 0 0 0 0,0 1 0 0 0,1 0 0 0 0,0-1-1 0 0,-4 14 1 0 0,-3 12-34 0 0,1 0 0 0 0,-8 57 0 0 0,13-64 135 0 0,2-8 75 0 0,0 0 0 0 0,2 0-1 0 0,0 1 1 0 0,0-1 0 0 0,2 0-1 0 0,0 0 1 0 0,5 23 0 0 0,-4-33 31 0 0,0-1-1 0 0,0 0 1 0 0,1 0 0 0 0,0 0 0 0 0,0 0 0 0 0,0 0 0 0 0,1 0 0 0 0,0-1 0 0 0,0 0-1 0 0,1 0 1 0 0,0 0 0 0 0,0 0 0 0 0,0-1 0 0 0,1 0 0 0 0,-1 0 0 0 0,1 0 0 0 0,0-1-1 0 0,1 0 1 0 0,-1 0 0 0 0,8 3 0 0 0,7 0 207 0 0,0-1 0 0 0,0-1 0 0 0,0-1 0 0 0,1 0 0 0 0,0-2 0 0 0,-1 0 0 0 0,1-2 0 0 0,23-2 1 0 0,-2 1-300 0 0,-32 1 11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64 119 8874 0 0,'0'0'6061'0'0,"7"-25"-3866"0"0,5 14-2210 0 0,0 0 0 0 0,1 1-1 0 0,0 0 1 0 0,0 1 0 0 0,27-13-1 0 0,-32 18-57 0 0,-1 1-1 0 0,1 0 0 0 0,0 0 0 0 0,0 1 1 0 0,0 0-1 0 0,0 1 0 0 0,0 0 0 0 0,0 0 1 0 0,1 0-1 0 0,-1 1 0 0 0,0 0 0 0 0,10 2 0 0 0,-13-1 18 0 0,0 0-1 0 0,-1 0 1 0 0,1 1-1 0 0,-1-1 1 0 0,1 1-1 0 0,-1 0 0 0 0,0 0 1 0 0,0 0-1 0 0,0 1 1 0 0,0 0-1 0 0,0-1 0 0 0,0 1 1 0 0,-1 0-1 0 0,0 1 1 0 0,1-1-1 0 0,-1 1 0 0 0,0 0 1 0 0,-1-1-1 0 0,1 1 1 0 0,-1 0-1 0 0,1 1 0 0 0,2 6 1 0 0,2 11-34 0 0,-1 1 1 0 0,0 0 0 0 0,-2 1-1 0 0,0-1 1 0 0,-2 1-1 0 0,-1 0 1 0 0,-3 41-1 0 0,0-35 62 0 0,-2-1-1 0 0,-1 1 1 0 0,-2-1-1 0 0,0-1 1 0 0,-22 52-1 0 0,19-56 228 0 0,-2 0 0 0 0,0-1 0 0 0,-2-1 0 0 0,0 0 0 0 0,-1-1 0 0 0,-1 0 0 0 0,-24 22 0 0 0,37-40-119 0 0,-1 0 1 0 0,0-1-1 0 0,1 0 0 0 0,-1 1 0 0 0,0-1 0 0 0,0 0 0 0 0,-1-1 0 0 0,1 1 1 0 0,0-1-1 0 0,0 0 0 0 0,-1 0 0 0 0,1 0 0 0 0,-1 0 0 0 0,1-1 0 0 0,-1 0 1 0 0,1 0-1 0 0,-1 0 0 0 0,-4-1 0 0 0,2 0-7 0 0,0-1 1 0 0,0 0-1 0 0,1 0 1 0 0,-1 0-1 0 0,0-1 0 0 0,1 0 1 0 0,0 0-1 0 0,0-1 1 0 0,0 0-1 0 0,0 0 1 0 0,-6-5-1 0 0,8 5-66 0 0,-1-1 0 0 0,1 1 0 0 0,0-1 0 0 0,0 0 0 0 0,0 0 0 0 0,1 0 0 0 0,0 0 0 0 0,0-1 0 0 0,0 1 0 0 0,0-1 0 0 0,1 0 0 0 0,-2-8 0 0 0,3 10-47 0 0,0 0 0 0 0,1 0 0 0 0,-1 0-1 0 0,1 0 1 0 0,0 0 0 0 0,1 0 0 0 0,-1 0-1 0 0,1 0 1 0 0,0 0 0 0 0,0 0 0 0 0,0 0-1 0 0,0 0 1 0 0,0 0 0 0 0,1 0 0 0 0,0 1-1 0 0,0-1 1 0 0,0 1 0 0 0,0-1 0 0 0,1 1-1 0 0,2-4 1 0 0,9-8-90 0 0,1 1 0 0 0,0 0 0 0 0,1 1 1 0 0,19-13-1 0 0,-26 20 71 0 0,0 0 0 0 0,1 1 0 0 0,-1 0 0 0 0,1 1 0 0 0,0 0 0 0 0,0 0 0 0 0,1 1 0 0 0,-1 1 0 0 0,19-3 0 0 0,-25 5-19 0 0,1 0 0 0 0,-1 0 0 0 0,0 1 0 0 0,0-1 0 0 0,0 1 0 0 0,0 0 0 0 0,0 0 0 0 0,0 1 1 0 0,0-1-1 0 0,0 1 0 0 0,-1 0 0 0 0,1-1 0 0 0,-1 2 0 0 0,1-1 0 0 0,-1 0 0 0 0,0 1 0 0 0,1 0 0 0 0,4 5 0 0 0,3 5-95 0 0,-1 1 1 0 0,-1 0-1 0 0,12 23 0 0 0,-15-26 195 0 0,0 0 0 0 0,1 0 0 0 0,0 0 1 0 0,0-1-1 0 0,16 16 0 0 0,4-6-890 0 0,-18-14 372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8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247 190 11002 0 0,'-6'-7'478'0'0,"1"0"0"0"0,0-1 0 0 0,0 0 0 0 0,1 0-1 0 0,0 0 1 0 0,0-1 0 0 0,1 1 0 0 0,0-1 0 0 0,0 0-1 0 0,1 0 1 0 0,0 0 0 0 0,-1-13 0 0 0,-8-32 1735 0 0,11 54-2180 0 0,0-1 1 0 0,-1 0 0 0 0,1 0 0 0 0,0 0-1 0 0,-1 1 1 0 0,1-1 0 0 0,-1 0-1 0 0,1 0 1 0 0,-1 1 0 0 0,0-1-1 0 0,1 0 1 0 0,-1 1 0 0 0,1-1-1 0 0,-1 1 1 0 0,0-1 0 0 0,0 1-1 0 0,1-1 1 0 0,-1 1 0 0 0,0 0-1 0 0,0-1 1 0 0,0 1 0 0 0,1 0-1 0 0,-1-1 1 0 0,0 1 0 0 0,0 0-1 0 0,0 0 1 0 0,0 0 0 0 0,0 0-1 0 0,1 0 1 0 0,-1 0 0 0 0,0 0-1 0 0,0 0 1 0 0,0 0 0 0 0,0 0-1 0 0,0 1 1 0 0,1-1 0 0 0,-1 0-1 0 0,0 0 1 0 0,-1 1 0 0 0,-2 1-91 0 0,0-1 1 0 0,1 1-1 0 0,-1 0 1 0 0,0 0-1 0 0,1 0 1 0 0,-1 1-1 0 0,-4 3 1 0 0,-6 8-95 0 0,2 0 1 0 0,-1 1 0 0 0,1 1 0 0 0,1-1 0 0 0,1 2-1 0 0,1 0 1 0 0,0 0 0 0 0,1 0 0 0 0,0 1 0 0 0,-7 29-1 0 0,15-44 143 0 0,-1 1 0 0 0,0-1 0 0 0,1 1 0 0 0,0 0 0 0 0,0-1-1 0 0,0 1 1 0 0,0-1 0 0 0,0 1 0 0 0,1-1 0 0 0,-1 1 0 0 0,1-1 0 0 0,0 1-1 0 0,0-1 1 0 0,1 0 0 0 0,-1 1 0 0 0,4 4 0 0 0,-4-6 16 0 0,0-1 1 0 0,0 0-1 0 0,0 1 0 0 0,0-1 1 0 0,1 0-1 0 0,-1 0 1 0 0,0 0-1 0 0,1 0 1 0 0,-1 0-1 0 0,1 0 0 0 0,-1-1 1 0 0,1 1-1 0 0,-1 0 1 0 0,1-1-1 0 0,0 1 0 0 0,-1-1 1 0 0,1 0-1 0 0,0 1 1 0 0,-1-1-1 0 0,1 0 0 0 0,0 0 1 0 0,-1 0-1 0 0,1 0 1 0 0,0 0-1 0 0,0-1 0 0 0,-1 1 1 0 0,1 0-1 0 0,-1-1 1 0 0,1 0-1 0 0,0 1 0 0 0,-1-1 1 0 0,1 0-1 0 0,-1 1 1 0 0,1-1-1 0 0,1-2 0 0 0,17-10 114 0 0,0-1 1 0 0,-1-1-1 0 0,-1-1 0 0 0,23-26 0 0 0,-20 22 13 0 0,-21 19-107 0 0,1 1-620 0 0,0 0 560 0 0,-1 1 1 0 0,1-1-1 0 0,-1 0 0 0 0,0 0 0 0 0,1 0 1 0 0,-1 1-1 0 0,1-1 0 0 0,-1 0 0 0 0,0 0 1 0 0,1 1-1 0 0,-1-1 0 0 0,1 0 0 0 0,-1 1 1 0 0,0-1-1 0 0,0 0 0 0 0,1 1 0 0 0,-1-1 0 0 0,0 1 1 0 0,0-1-1 0 0,1 0 0 0 0,-1 1 0 0 0,0-1 1 0 0,0 1-1 0 0,0-1 0 0 0,0 1 0 0 0,0-1 1 0 0,1 1-1 0 0,-1-1 0 0 0,0 1 0 0 0,0 0 1 0 0,4 10-212 0 0,0 0 314 0 0,0 0 0 0 0,1 0-1 0 0,0-1 1 0 0,8 12 0 0 0,-11-19-270 0 0,1 1 0 0 0,0-1 1 0 0,0 0-1 0 0,0 0 0 0 0,0 0 1 0 0,1 0-1 0 0,-1-1 0 0 0,1 1 1 0 0,-1-1-1 0 0,1 0 0 0 0,0 0 1 0 0,0 0-1 0 0,0-1 0 0 0,0 1 1 0 0,0-1-1 0 0,5 1 0 0 0,3 1-1130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9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 1 13347 0 0,'-33'0'7078'0'0,"8"5"-5942"0"0,21-3-1196 0 0,0 0-1 0 0,0 0 1 0 0,1 0-1 0 0,-1 1 1 0 0,1-1-1 0 0,-1 1 1 0 0,1 0-1 0 0,0 0 1 0 0,0 0-1 0 0,0 0 1 0 0,-3 5-1 0 0,-2 3-22 0 0,1-1 0 0 0,0 1 1 0 0,1 0-1 0 0,0 0 0 0 0,1 0 0 0 0,0 1 0 0 0,0 0 0 0 0,-2 14 0 0 0,6-22 72 0 0,0-1-1 0 0,0 1 0 0 0,1-1 0 0 0,-1 1 0 0 0,1-1 1 0 0,0 1-1 0 0,0-1 0 0 0,1 1 0 0 0,-1-1 0 0 0,1 0 1 0 0,-1 1-1 0 0,1-1 0 0 0,0 1 0 0 0,0-1 0 0 0,1 0 1 0 0,-1 0-1 0 0,1 0 0 0 0,-1 0 0 0 0,1 0 0 0 0,0 0 0 0 0,0 0 1 0 0,0 0-1 0 0,1-1 0 0 0,-1 1 0 0 0,1-1 0 0 0,-1 0 1 0 0,1 1-1 0 0,0-1 0 0 0,0 0 0 0 0,0-1 0 0 0,0 1 1 0 0,0-1-1 0 0,0 1 0 0 0,5 1 0 0 0,0-1-78 0 0,0 0 0 0 0,0-1 0 0 0,0 1 0 0 0,0-2 0 0 0,0 1 0 0 0,0-1 0 0 0,14-1 0 0 0,57-12-3866 0 0,-55 8 1545 0 0,0 1-296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39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26 111 14899 0 0,'-2'1'109'0'0,"0"1"0"0"0,0 0 0 0 0,0 0 0 0 0,1 0 0 0 0,-1 0 0 0 0,0 0 0 0 0,1 0 0 0 0,-1 0 0 0 0,1 1-1 0 0,0-1 1 0 0,-1 0 0 0 0,1 1 0 0 0,1-1 0 0 0,-1 1 0 0 0,0 0 0 0 0,0-1 0 0 0,1 1 0 0 0,0-1 0 0 0,-1 1 0 0 0,1 3 0 0 0,0 66-652 0 0,2-45 832 0 0,-3-12-223 0 0,0-11-17 0 0,1 0 0 0 0,0 0 1 0 0,-1 0-1 0 0,2 0 0 0 0,-1 0 1 0 0,0-1-1 0 0,1 1 0 0 0,1 4 2166 0 0,6-28-1513 0 0,2-22-407 0 0,-10 36-301 0 0,1 0 0 0 0,0 0 1 0 0,1 0-1 0 0,-1 0 0 0 0,1 0 1 0 0,0 1-1 0 0,1-1 0 0 0,-1 1 1 0 0,1-1-1 0 0,0 1 0 0 0,6-7 0 0 0,-8 11-39 0 0,1 0 0 0 0,-1 0 0 0 0,1 1 0 0 0,0-1-1 0 0,-1 0 1 0 0,1 1 0 0 0,0-1 0 0 0,0 1 0 0 0,-1 0-1 0 0,1-1 1 0 0,0 1 0 0 0,0 0 0 0 0,0 0 0 0 0,-1 0-1 0 0,1 0 1 0 0,0 1 0 0 0,3 0 0 0 0,37 9-506 0 0,-29-6 495 0 0,11 2-18 0 0,-5 0 106 0 0,0-2 0 0 0,0 0-1 0 0,1 0 1 0 0,-1-2-1 0 0,29 0 1 0 0,-43-3 13 0 0,0-1-1 0 0,0 1 0 0 0,0-1 1 0 0,0 0-1 0 0,0 0 1 0 0,0-1-1 0 0,-1 1 1 0 0,1-1-1 0 0,-1 0 1 0 0,1-1-1 0 0,-1 1 1 0 0,0-1-1 0 0,0 1 0 0 0,-1-1 1 0 0,1 0-1 0 0,-1-1 1 0 0,0 1-1 0 0,5-10 1 0 0,-1 2 9 0 0,-1 0-1 0 0,0 0 1 0 0,-1-1 0 0 0,-1 0 0 0 0,0 0 0 0 0,3-17 0 0 0,-6 28-44 0 0,-1 0 0 0 0,1 1 1 0 0,-1-1-1 0 0,0 0 1 0 0,0 1-1 0 0,0-1 0 0 0,0 0 1 0 0,0 0-1 0 0,0 1 0 0 0,-1-1 1 0 0,1 0-1 0 0,0 1 0 0 0,-1-1 1 0 0,1 0-1 0 0,-1 1 1 0 0,0-1-1 0 0,0 1 0 0 0,1-1 1 0 0,-1 1-1 0 0,0-1 0 0 0,0 1 1 0 0,0 0-1 0 0,-2-3 0 0 0,1 4-15 0 0,1-1 0 0 0,0 1 0 0 0,-1 0 0 0 0,1-1 0 0 0,0 1 0 0 0,-1 0 0 0 0,1 0 0 0 0,0-1 0 0 0,-1 1 0 0 0,1 0 0 0 0,-1 1 0 0 0,1-1 0 0 0,0 0 0 0 0,-1 0 0 0 0,1 1 0 0 0,0-1 0 0 0,-1 0 0 0 0,1 1 0 0 0,0-1 0 0 0,-1 1-1 0 0,1 0 1 0 0,0-1 0 0 0,0 1 0 0 0,0 0 0 0 0,0 0 0 0 0,0 0 0 0 0,0 0 0 0 0,0 0 0 0 0,-2 2 0 0 0,-9 9-79 0 0,1 1-1 0 0,0 1 1 0 0,0 0 0 0 0,1 0-1 0 0,1 1 1 0 0,1 1 0 0 0,0-1-1 0 0,1 1 1 0 0,1 0 0 0 0,0 1-1 0 0,1 0 1 0 0,-5 32 0 0 0,9-46 71 0 0,1 1 1 0 0,-1-1-1 0 0,1 1 0 0 0,0-1 1 0 0,1 0-1 0 0,-1 1 0 0 0,0-1 1 0 0,1 1-1 0 0,0-1 1 0 0,0 0-1 0 0,0 0 0 0 0,0 1 1 0 0,0-1-1 0 0,1 0 1 0 0,-1 0-1 0 0,1 0 0 0 0,0 0 1 0 0,0 0-1 0 0,0-1 0 0 0,0 1 1 0 0,1-1-1 0 0,-1 1 1 0 0,1-1-1 0 0,-1 0 0 0 0,1 0 1 0 0,0 0-1 0 0,0 0 0 0 0,0 0 1 0 0,0-1-1 0 0,5 3 1 0 0,3-1-882 0 0,0 0 0 0 0,0 0 0 0 0,0-1 0 0 0,0-1 1 0 0,1 0-1 0 0,-1 0 0 0 0,21-2 0 0 0,-5-1-1513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4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0 13867 0 0,'0'0'4932'0'0,"-8"1"-2915"0"0,-6 4-1950 0 0,1 0-1 0 0,-1 1 0 0 0,1 1 0 0 0,1 0 0 0 0,-1 0 0 0 0,1 1 0 0 0,-11 11 0 0 0,-10 4-16 0 0,-24 10-4 0 0,43-26-50 0 0,0 0 1 0 0,1 1 0 0 0,0 1 0 0 0,1 0 0 0 0,0 0 0 0 0,-13 14 0 0 0,24-22-10 0 0,1-1-1 0 0,-1 1 1 0 0,1-1-1 0 0,-1 1 1 0 0,1-1-1 0 0,-1 1 0 0 0,1-1 1 0 0,-1 1-1 0 0,1 0 1 0 0,0-1-1 0 0,-1 1 1 0 0,1-1-1 0 0,0 1 1 0 0,0 0-1 0 0,-1-1 1 0 0,1 1-1 0 0,0 0 0 0 0,0 0 1 0 0,0-1-1 0 0,0 1 1 0 0,0 0-1 0 0,0-1 1 0 0,0 1-1 0 0,0 0 1 0 0,0-1-1 0 0,0 1 0 0 0,0 0 1 0 0,1 0-1 0 0,-1-1 1 0 0,1 2-1 0 0,0-1-14 0 0,0 0 0 0 0,0 0-1 0 0,0 0 1 0 0,0-1 0 0 0,0 1-1 0 0,1 0 1 0 0,-1 0-1 0 0,0-1 1 0 0,1 1 0 0 0,-1-1-1 0 0,1 1 1 0 0,-1-1 0 0 0,3 1-1 0 0,54 3-414 0 0,-54-4 443 0 0,52-4-45 0 0,-34 1 35 0 0,0 2 0 0 0,30 1-1 0 0,-48 0-1 0 0,1 0-1 0 0,0 1 0 0 0,-1 0 1 0 0,1 0-1 0 0,-1 0 0 0 0,1 0 1 0 0,-1 1-1 0 0,1 0 0 0 0,-1 0 1 0 0,0 0-1 0 0,0 0 0 0 0,0 1 1 0 0,0-1-1 0 0,-1 1 1 0 0,1 0-1 0 0,4 5 0 0 0,-6-5 5 0 0,0-1-1 0 0,-1 0 1 0 0,1 1-1 0 0,-1-1 1 0 0,1 0 0 0 0,-1 1-1 0 0,0 0 1 0 0,0-1-1 0 0,0 1 1 0 0,-1 0-1 0 0,1-1 1 0 0,0 1 0 0 0,-1 0-1 0 0,0 0 1 0 0,0 0-1 0 0,0 0 1 0 0,0-1-1 0 0,-1 4 1 0 0,0-1 19 0 0,0 0 1 0 0,-1 0-1 0 0,0 0 1 0 0,0 0-1 0 0,0 0 0 0 0,0-1 1 0 0,-1 1-1 0 0,0-1 1 0 0,-4 6-1 0 0,-2 0 44 0 0,0-1 0 0 0,0 1 0 0 0,-1-2 0 0 0,0 1 0 0 0,-1-1 0 0 0,-22 12 0 0 0,-36 8 95 0 0,36-19-1514 0 0,0-1 0 0 0,0-2 0 0 0,-43 2 0 0 0,36-6 354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0:40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6 328 15587 0 0,'0'0'67'0'0,"0"0"1"0"0,0 0-1 0 0,-1 0 0 0 0,1 0 0 0 0,0 0 0 0 0,0 0 0 0 0,0 0 0 0 0,-1 0 0 0 0,1 0 0 0 0,0 0 1 0 0,0 0-1 0 0,0 0 0 0 0,0 0 0 0 0,-1 0 0 0 0,1 0 0 0 0,0-1 0 0 0,0 1 0 0 0,0 0 0 0 0,0 0 1 0 0,-1 0-1 0 0,1 0 0 0 0,0 0 0 0 0,0 0 0 0 0,0 0 0 0 0,0-1 0 0 0,0 1 0 0 0,-1 0 0 0 0,1 0 1 0 0,0 0-1 0 0,0 0 0 0 0,0 0 0 0 0,0-1 0 0 0,0 1 0 0 0,0 0 0 0 0,0 0 0 0 0,0 0 0 0 0,0-1 1 0 0,0 1-1 0 0,0 0 0 0 0,0 0 0 0 0,0 0 0 0 0,0-1 0 0 0,0 1 0 0 0,8-6 450 0 0,19-1-658 0 0,858-113 1636 0 0,-709 102-1363 0 0,963-79 459 0 0,-306 30-5072 0 0,-751 59 4352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253 377 4881 0 0,'-1'-1'10923'0'0,"-6"-17"-7670"0"0,6 17-3252 0 0,-1-4 128 0 0,1 0 1 0 0,-1 0-1 0 0,1 0 1 0 0,0-1-1 0 0,0 1 1 0 0,0 0-1 0 0,1-1 1 0 0,0 1-1 0 0,0-1 1 0 0,0 1-1 0 0,1 0 1 0 0,0-1-1 0 0,0 1 1 0 0,2-7-1 0 0,6-6-268 0 0,0 0 0 0 0,0 1-1 0 0,2 0 1 0 0,0 1 0 0 0,1 1-1 0 0,1-1 1 0 0,0 2 0 0 0,1 0-1 0 0,0 0 1 0 0,1 2 0 0 0,28-20-1 0 0,-28 23-92 0 0,1 0-1 0 0,-1 0 1 0 0,1 1-1 0 0,1 1 0 0 0,-1 1 1 0 0,1 1-1 0 0,34-7 1 0 0,-45 11 152 0 0,1 0 1 0 0,-1 1 0 0 0,1 0-1 0 0,-1 0 1 0 0,1 0 0 0 0,-1 1 0 0 0,0 0-1 0 0,1 0 1 0 0,-1 1 0 0 0,0 0-1 0 0,0 0 1 0 0,0 0 0 0 0,0 1-1 0 0,0 0 1 0 0,8 5 0 0 0,-6-2-45 0 0,0 1 1 0 0,-1 0-1 0 0,0 0 1 0 0,0 0-1 0 0,-1 1 1 0 0,0 0-1 0 0,0 0 1 0 0,-1 0-1 0 0,6 12 1 0 0,0 6-40 0 0,-1 0 0 0 0,-1 1 0 0 0,-1 0 1 0 0,-2 0-1 0 0,0 0 0 0 0,1 36 0 0 0,-2-3 306 0 0,-3 1 0 0 0,-2 0 0 0 0,-3 0 0 0 0,-3 0 0 0 0,-2-1-1 0 0,-4 0 1 0 0,-1-1 0 0 0,-29 78 0 0 0,30-110-52 0 0,0 0 0 0 0,-2-1-1 0 0,-1 0 1 0 0,-1-2 0 0 0,-1 0 0 0 0,-1 0 0 0 0,-1-2 0 0 0,-1 0-1 0 0,0-2 1 0 0,-46 35 0 0 0,48-42 21 0 0,0-1 1 0 0,-2 0 0 0 0,1-2-1 0 0,-1 0 1 0 0,0-1-1 0 0,-1-1 1 0 0,0-1-1 0 0,-1-1 1 0 0,1-1-1 0 0,-1-1 1 0 0,0-1-1 0 0,0-1 1 0 0,0 0-1 0 0,0-2 1 0 0,-24-2-1 0 0,39 1-40 0 0,0 0-1 0 0,0 0 1 0 0,0-1-1 0 0,0 0 1 0 0,0 0 0 0 0,0 0-1 0 0,1-1 1 0 0,-1 0-1 0 0,1 0 1 0 0,0-1 0 0 0,0 0-1 0 0,0 0 1 0 0,0 0-1 0 0,1-1 1 0 0,-1 0-1 0 0,1 0 1 0 0,0 0 0 0 0,-7-11-1 0 0,8 9-96 0 0,1 0 1 0 0,-1 0-1 0 0,1-1 0 0 0,0 0 1 0 0,1 1-1 0 0,0-1 0 0 0,0 0 1 0 0,1 0-1 0 0,0 0 0 0 0,0 0 1 0 0,1 0-1 0 0,0 0 0 0 0,1 0 0 0 0,-1 0 1 0 0,1 0-1 0 0,4-12 0 0 0,-1 4-154 0 0,2 0 0 0 0,0 1-1 0 0,0 0 1 0 0,2 0-1 0 0,0 0 1 0 0,0 1 0 0 0,2 0-1 0 0,-1 1 1 0 0,2 0-1 0 0,0 1 1 0 0,0 0 0 0 0,1 0-1 0 0,1 1 1 0 0,0 1-1 0 0,0 0 1 0 0,27-14-1 0 0,-21 13 70 0 0,1 1 0 0 0,1 1-1 0 0,0 1 1 0 0,0 1 0 0 0,0 1-1 0 0,1 0 1 0 0,0 2 0 0 0,0 0-1 0 0,0 2 1 0 0,0 1-1 0 0,45 2 1 0 0,-53 1 26 0 0,0 0-1 0 0,-1 1 1 0 0,1 0-1 0 0,-1 2 1 0 0,1-1 0 0 0,-1 2-1 0 0,0-1 1 0 0,-1 2-1 0 0,0 0 1 0 0,0 0-1 0 0,0 1 1 0 0,-1 1 0 0 0,18 17-1 0 0,-13-9 115 0 0,0 2 0 0 0,-1 0-1 0 0,-1 0 1 0 0,-1 2 0 0 0,-1-1-1 0 0,-1 2 1 0 0,10 25 0 0 0,8 21-1252 0 0,-23-56 491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348 269 14219 0 0,'-18'-42'4794'0'0,"3"-28"-2483"0"0,7 29-1860 0 0,3 14-352 0 0,-4-21 43 0 0,8 45-156 0 0,1 0 1 0 0,-1 1-1 0 0,-1-1 0 0 0,1 0 1 0 0,0 0-1 0 0,-1 1 0 0 0,1-1 1 0 0,-1 1-1 0 0,0-1 0 0 0,0 1 0 0 0,0 0 1 0 0,-3-3-1 0 0,4 4-59 0 0,0 0-1 0 0,-1 1 1 0 0,1-1-1 0 0,-1 1 1 0 0,1-1 0 0 0,-1 1-1 0 0,1 0 1 0 0,-1-1 0 0 0,1 1-1 0 0,-1 0 1 0 0,1 0-1 0 0,-1 0 1 0 0,1 0 0 0 0,-1 1-1 0 0,1-1 1 0 0,-1 0 0 0 0,1 1-1 0 0,-1-1 1 0 0,1 1-1 0 0,-1-1 1 0 0,1 1 0 0 0,-1-1-1 0 0,1 1 1 0 0,0 0-1 0 0,0 0 1 0 0,-1 0 0 0 0,1 0-1 0 0,0 0 1 0 0,-2 2 0 0 0,-36 40-1373 0 0,32-34 1204 0 0,-16 20-163 0 0,1 2 0 0 0,1 0 0 0 0,2 1-1 0 0,-25 56 1 0 0,34-64 197 0 0,1 0-1 0 0,1 0 1 0 0,2 1 0 0 0,0 0-1 0 0,1 0 1 0 0,2 1 0 0 0,-1 42-1 0 0,4-63 158 0 0,0 1 0 0 0,1 0 0 0 0,0 0 0 0 0,0 0 0 0 0,0-1-1 0 0,1 1 1 0 0,-1 0 0 0 0,1-1 0 0 0,1 0 0 0 0,-1 1-1 0 0,1-1 1 0 0,0 0 0 0 0,7 9 0 0 0,-8-12 93 0 0,0 0 0 0 0,1 0 0 0 0,-1 0 1 0 0,0-1-1 0 0,1 1 0 0 0,-1-1 0 0 0,1 1 0 0 0,0-1 0 0 0,-1 0 0 0 0,1 0 1 0 0,0 0-1 0 0,0 0 0 0 0,-1-1 0 0 0,1 1 0 0 0,0-1 0 0 0,0 0 1 0 0,0 1-1 0 0,0-1 0 0 0,0-1 0 0 0,0 1 0 0 0,0 0 0 0 0,0-1 0 0 0,-1 1 1 0 0,1-1-1 0 0,0 0 0 0 0,0 0 0 0 0,-1 0 0 0 0,1 0 0 0 0,4-4 1 0 0,3-1 185 0 0,0 0 0 0 0,0-1 0 0 0,-1 0 0 0 0,0 0 0 0 0,-1-1 0 0 0,0-1 0 0 0,0 1 0 0 0,-1-1 0 0 0,0 0 0 0 0,0-1 1 0 0,5-11-1 0 0,9-19 198 0 0,25-64 1 0 0,-28 60-127 0 0,11-33 941 0 0,-28 76-1187 0 0,5 6-2575 0 0,15 29 1692 0 0,-14-23 831 0 0,-1 0 0 0 0,16 19 0 0 0,-19-26-100 0 0,0-1-1 0 0,0 0 1 0 0,1-1-1 0 0,-1 1 1 0 0,0-1 0 0 0,1 1-1 0 0,0-1 1 0 0,-1 0 0 0 0,1 0-1 0 0,0 0 1 0 0,0-1-1 0 0,0 0 1 0 0,5 2 0 0 0,11 0-640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28 13867 0 0,'-1'-1'221'0'0,"0"-1"0"0"0,0 0 0 0 0,-1 0 0 0 0,1 1 0 0 0,0-1 0 0 0,-1 1 0 0 0,0-1 0 0 0,1 1 0 0 0,-1-1 0 0 0,0 1 0 0 0,0 0 0 0 0,1 0 0 0 0,-1 0 0 0 0,0 0 0 0 0,0 0 0 0 0,0 1 0 0 0,0-1 0 0 0,0 0 0 0 0,0 1 0 0 0,-1-1 0 0 0,-3 1 0 0 0,0-1-182 0 0,0 0 0 0 0,-1 1 0 0 0,1 0 0 0 0,0 0 0 0 0,-1 1 1 0 0,-7 1-1 0 0,2 2-217 0 0,0 0 0 0 0,0 1 0 0 0,1 1-1 0 0,-1 0 1 0 0,1 0 0 0 0,1 1 0 0 0,-1 0 0 0 0,1 1 0 0 0,-17 17 0 0 0,11-8-65 0 0,0 1 0 0 0,1 1 0 0 0,0 0 0 0 0,-14 28 0 0 0,22-35 171 0 0,2-1-1 0 0,0 1 0 0 0,0 0 0 0 0,1 1 1 0 0,1-1-1 0 0,0 1 0 0 0,0-1 0 0 0,2 1 0 0 0,-1 0 1 0 0,2 0-1 0 0,-1 0 0 0 0,2 0 0 0 0,3 21 0 0 0,-3-26 16 0 0,1-1 0 0 0,0 0-1 0 0,0 1 1 0 0,1-1 0 0 0,0 0-1 0 0,0 0 1 0 0,0-1 0 0 0,1 1-1 0 0,0-1 1 0 0,1 1 0 0 0,-1-1-1 0 0,1-1 1 0 0,0 1 0 0 0,1-1-1 0 0,-1 1 1 0 0,1-2 0 0 0,0 1-1 0 0,0-1 1 0 0,1 0 0 0 0,-1 0-1 0 0,1 0 1 0 0,0-1 0 0 0,0 0-1 0 0,10 2 1 0 0,-3-1-73 0 0,0-1 0 0 0,0-1-1 0 0,0-1 1 0 0,0 0 0 0 0,0-1 0 0 0,0 0 0 0 0,20-3-1 0 0,-6-2-705 0 0,0-1 0 0 0,44-16 0 0 0,-18 3-607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24 161 9122 0 0,'0'0'48'0'0,"-1"-1"1"0"0,1 1-1 0 0,-1 0 0 0 0,1-1 0 0 0,0 1 1 0 0,-1 0-1 0 0,1-1 0 0 0,-1 1 0 0 0,1 0 1 0 0,-1 0-1 0 0,0-1 0 0 0,1 1 1 0 0,-1 0-1 0 0,1 0 0 0 0,-1 0 0 0 0,1 0 1 0 0,-1 0-1 0 0,1 0 0 0 0,-1 0 0 0 0,0 0 1 0 0,1 0-1 0 0,-1 0 0 0 0,1 0 1 0 0,-1 0-1 0 0,1 0 0 0 0,-1 1 0 0 0,1-1 1 0 0,-1 0-1 0 0,0 0 0 0 0,1 0 1 0 0,-1 1-1 0 0,1-1 0 0 0,0 0 0 0 0,-1 1 1 0 0,1-1-1 0 0,-1 1 0 0 0,1-1 0 0 0,-1 0 1 0 0,1 1-1 0 0,-1 0 0 0 0,-1 25-3627 0 0,3-15 3660 0 0,-2 26-623 0 0,0-8 828 0 0,2-1 0 0 0,0 1 0 0 0,11 53 5998 0 0,6-130-1379 0 0,-14 32-4904 0 0,1 1 1 0 0,0-1-1 0 0,2 2 0 0 0,0-1 1 0 0,0 0-1 0 0,1 1 0 0 0,1 1 1 0 0,16-20-1 0 0,-22 29-134 0 0,0 0 0 0 0,1 0 1 0 0,0 1-1 0 0,0-1 0 0 0,0 1 0 0 0,0 0 0 0 0,0 0 0 0 0,1 1 1 0 0,-1-1-1 0 0,1 1 0 0 0,0 0 0 0 0,-1 0 0 0 0,1 0 0 0 0,0 1 0 0 0,0 0 1 0 0,0 0-1 0 0,0 0 0 0 0,1 1 0 0 0,-1-1 0 0 0,0 1 0 0 0,0 0 1 0 0,0 1-1 0 0,0-1 0 0 0,0 1 0 0 0,0 0 0 0 0,0 0 0 0 0,0 1 0 0 0,0 0 1 0 0,0 0-1 0 0,6 3 0 0 0,37 21-359 0 0,-35-18 483 0 0,0 0 0 0 0,1-1 0 0 0,0 0 0 0 0,1-1 0 0 0,0-1 0 0 0,18 4 0 0 0,-18-6 163 0 0,0-2-1 0 0,0 1 1 0 0,0-2-1 0 0,0 0 1 0 0,0-1-1 0 0,0 0 0 0 0,0-2 1 0 0,0 1-1 0 0,0-2 1 0 0,0 0-1 0 0,-1-1 1 0 0,0 0-1 0 0,15-8 1 0 0,-21 9-16 0 0,1-1 0 0 0,0-1 1 0 0,-1 0-1 0 0,0 0 0 0 0,0 0 1 0 0,-1-1-1 0 0,0 0 0 0 0,0-1 1 0 0,-1 0-1 0 0,0 0 0 0 0,0 0 0 0 0,0 0 1 0 0,-1-1-1 0 0,-1 0 0 0 0,0 0 1 0 0,0-1-1 0 0,0 1 0 0 0,-1-1 1 0 0,-1 0-1 0 0,3-16 0 0 0,-4 23-111 0 0,-1-1 0 0 0,0 1 0 0 0,1 0 0 0 0,-1-1 0 0 0,-1 1 0 0 0,1 0 1 0 0,0-1-1 0 0,-1-2 0 0 0,0 5-60 0 0,1 1 1 0 0,0 0-1 0 0,0-1 1 0 0,0 1 0 0 0,0 0-1 0 0,-1-1 1 0 0,1 1 0 0 0,0 0-1 0 0,0-1 1 0 0,-1 1-1 0 0,1 0 1 0 0,0 0 0 0 0,-1-1-1 0 0,1 1 1 0 0,0 0-1 0 0,-1 0 1 0 0,1-1 0 0 0,0 1-1 0 0,-1 0 1 0 0,1 0-1 0 0,0 0 1 0 0,-1 0 0 0 0,1 0-1 0 0,-1 0 1 0 0,1 0-1 0 0,-1 0 1 0 0,-16 6-1521 0 0,2 4 757 0 0,1 1 1 0 0,0 0-1 0 0,1 1 0 0 0,0 1 1 0 0,-18 24-1 0 0,6-4 232 0 0,-27 49 0 0 0,46-72 556 0 0,0 1-1 0 0,1-1 0 0 0,1 1 0 0 0,-1 0 1 0 0,2 0-1 0 0,0 1 0 0 0,-3 19 0 0 0,5-28 14 0 0,1 1 0 0 0,0-1-1 0 0,0 0 1 0 0,0 0 0 0 0,0 0 0 0 0,1 1-1 0 0,-1-1 1 0 0,1 0 0 0 0,0 0 0 0 0,0 0-1 0 0,0 0 1 0 0,0 0 0 0 0,1 0-1 0 0,-1 0 1 0 0,1-1 0 0 0,0 1 0 0 0,-1 0-1 0 0,1-1 1 0 0,0 1 0 0 0,1-1 0 0 0,-1 0-1 0 0,0 0 1 0 0,1 1 0 0 0,-1-2 0 0 0,1 1-1 0 0,0 0 1 0 0,0 0 0 0 0,-1-1-1 0 0,1 0 1 0 0,0 1 0 0 0,0-1 0 0 0,0 0-1 0 0,4 0 1 0 0,1 1-15 0 0,0 0 0 0 0,0-1 0 0 0,0 0 0 0 0,0 0 1 0 0,1-1-1 0 0,12-1 0 0 0,9-3-64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8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6193 0 0,'0'0'308'0'0,"5"1"-196"0"0,399-7 1089 0 0,-193-2-736 0 0,641-1-125 0 0,594-20 1331 0 0,-124-33 652 0 0,-1250 54-1292 0 0,13 0 1786 0 0,-85 8-2837 0 0,4 2-286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33 11186 0 0,'0'-2'8772'0'0,"0"1"-8684"0"0,-1 0 1 0 0,1 0-1 0 0,-1 0 1 0 0,1 0-1 0 0,-1 0 1 0 0,1 0-1 0 0,-1 1 0 0 0,0-1 1 0 0,1 0-1 0 0,-1 0 1 0 0,0 1-1 0 0,0-1 1 0 0,0 0-1 0 0,1 1 1 0 0,-1-1-1 0 0,0 1 0 0 0,-1-1 1 0 0,-4-2-192 0 0,-1 0 1 0 0,0 1-1 0 0,1 0 0 0 0,-1 0 0 0 0,0 1 1 0 0,0 0-1 0 0,0 0 0 0 0,0 0 1 0 0,1 1-1 0 0,-1 0 0 0 0,0 0 1 0 0,0 1-1 0 0,0 0 0 0 0,0 0 1 0 0,-13 4-1 0 0,11-1-116 0 0,0 0-1 0 0,0 0 1 0 0,1 1-1 0 0,-1 0 1 0 0,1 1 0 0 0,0-1-1 0 0,-9 10 1 0 0,16-14 145 0 0,-1 0 1 0 0,1 0-1 0 0,0 1 1 0 0,-1-1-1 0 0,1 0 0 0 0,0 1 1 0 0,0-1-1 0 0,0 1 1 0 0,0-1-1 0 0,1 1 0 0 0,-1 0 1 0 0,0-1-1 0 0,0 1 1 0 0,1 0-1 0 0,-1 0 1 0 0,1-1-1 0 0,0 1 0 0 0,0 0 1 0 0,-1 0-1 0 0,1 0 1 0 0,0-1-1 0 0,0 1 1 0 0,1 0-1 0 0,-1 0 0 0 0,0 0 1 0 0,1-1-1 0 0,-1 1 1 0 0,1 0-1 0 0,-1 0 1 0 0,1-1-1 0 0,0 1 0 0 0,0-1 1 0 0,-1 1-1 0 0,1 0 1 0 0,1-1-1 0 0,-1 0 1 0 0,0 1-1 0 0,0-1 0 0 0,0 0 1 0 0,1 1-1 0 0,-1-1 1 0 0,1 0-1 0 0,-1 0 1 0 0,1 0-1 0 0,-1 0 0 0 0,3 1 1 0 0,23 12-604 0 0,0-1-1 0 0,0-1 1 0 0,1-1 0 0 0,1-2 0 0 0,50 10-1 0 0,9 4-30 0 0,-76-19 646 0 0,94 33 39 0 0,-96-33 66 0 0,-1 1 0 0 0,1 0-1 0 0,-1 0 1 0 0,0 1-1 0 0,-1 0 1 0 0,1 1 0 0 0,-1 0-1 0 0,9 9 1 0 0,-15-13 8 0 0,0-1 1 0 0,-1 0-1 0 0,1 0 0 0 0,-1 1 1 0 0,1-1-1 0 0,-1 1 0 0 0,0-1 0 0 0,0 1 1 0 0,0-1-1 0 0,0 1 0 0 0,0 0 1 0 0,-1 0-1 0 0,1-1 0 0 0,-1 1 1 0 0,1 0-1 0 0,-1 0 0 0 0,0 0 1 0 0,0-1-1 0 0,-1 1 0 0 0,0 4 1 0 0,0-3 110 0 0,-1 1-1 0 0,0 0 1 0 0,0-1 0 0 0,0 1 0 0 0,-1-1-1 0 0,0 0 1 0 0,1 0 0 0 0,-1 0 0 0 0,-1 0 0 0 0,-5 6-1 0 0,-3 0 334 0 0,-1 0 0 0 0,0-1 0 0 0,0 0 0 0 0,-1 0 0 0 0,0-2 1 0 0,-18 8-1 0 0,5-5-91 0 0,-1-2 0 0 0,1-1 0 0 0,-2 0 0 0 0,1-3 0 0 0,0 0 0 0 0,-46 0 0 0 0,51-5-657 0 0,-1 0 0 0 0,0-1 0 0 0,1-1 0 0 0,0-2 0 0 0,0 0 0 0 0,0-1 0 0 0,0-2 1 0 0,-29-13-1 0 0,20 2-129 0 0,2-3 304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0 230 7434 0 0,'0'0'1038'0'0,"20"3"6483"0"0,-11-5-7336 0 0,1 0 0 0 0,-1-1 0 0 0,-1 0 0 0 0,1-1 0 0 0,0 0 0 0 0,-1 0 0 0 0,0-1 1 0 0,0 0-1 0 0,12-9 0 0 0,19-13-132 0 0,1 1 1 0 0,2 3-1 0 0,0 1 1 0 0,1 2-1 0 0,1 2 1 0 0,1 2-1 0 0,73-16 1 0 0,-111 31-92 0 0,-1 0-1 0 0,1 1 1 0 0,-1-1 0 0 0,1 1 0 0 0,0 1-1 0 0,-1-1 1 0 0,1 1 0 0 0,-1 0 0 0 0,0 0-1 0 0,1 1 1 0 0,-1 0 0 0 0,0 0 0 0 0,0 1-1 0 0,0-1 1 0 0,11 8 0 0 0,-4-1-77 0 0,0 2 0 0 0,0-1 0 0 0,-1 2 0 0 0,-1-1 0 0 0,13 17 0 0 0,-17-19 120 0 0,1 0 1 0 0,0-1-1 0 0,0 1 0 0 0,0-2 0 0 0,1 0 0 0 0,1 0 0 0 0,13 8 1 0 0,-18-12 5 0 0,1-1 0 0 0,-1 0 0 0 0,1 0 0 0 0,-1-1 1 0 0,1 0-1 0 0,0 0 0 0 0,0 0 0 0 0,0 0 1 0 0,0-1-1 0 0,-1 0 0 0 0,1-1 0 0 0,0 1 0 0 0,0-1 1 0 0,0 0-1 0 0,-1 0 0 0 0,9-3 0 0 0,93-31-1434 0 0,-87 31 1383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12371 0 0,'7'-30'7287'0'0,"-6"26"-7136"0"0,-1 0 0 0 0,1 0 1 0 0,0 0-1 0 0,0 1 0 0 0,0-1 0 0 0,0 0 1 0 0,1 1-1 0 0,0-1 0 0 0,0 1 1 0 0,0-1-1 0 0,0 1 0 0 0,0 0 1 0 0,0 0-1 0 0,4-3 0 0 0,4-3-372 0 0,0 1 0 0 0,1 0 0 0 0,-1 0-1 0 0,2 1 1 0 0,-1 1 0 0 0,1 0 0 0 0,0 1-1 0 0,23-8 1 0 0,-18 8 75 0 0,1 1 1 0 0,-1 1-1 0 0,1 0 0 0 0,-1 1 1 0 0,1 1-1 0 0,18 1 0 0 0,-26 1 62 0 0,0 1 0 0 0,-1 1 0 0 0,1 0 0 0 0,-1 0 0 0 0,0 0 0 0 0,0 1 0 0 0,0 1 0 0 0,15 10 0 0 0,-14-9 87 0 0,1 0 0 0 0,-1-1 0 0 0,1 0 0 0 0,0 0 0 0 0,18 5 1 0 0,-14-8-10 0 0,0 1 0 0 0,0-2 1 0 0,0 0-1 0 0,0-1 0 0 0,0 0 1 0 0,0-1-1 0 0,0-1 0 0 0,-1 0 1 0 0,1-1-1 0 0,0-1 0 0 0,16-6 1 0 0,11-5-988 0 0,-18 7 287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3 259 15131 0 0,'-1'-2'338'0'0,"1"-1"0"0"0,-1 0 0 0 0,1 1 0 0 0,0-1 0 0 0,0 1 0 0 0,0-1 0 0 0,0 0 0 0 0,0 1 0 0 0,1-1 0 0 0,-1 1 0 0 0,1-1 0 0 0,0 1 0 0 0,0-1 0 0 0,1-3 0 0 0,0 2-247 0 0,1 0-1 0 0,-1 1 1 0 0,1-1 0 0 0,0 0 0 0 0,0 1-1 0 0,0 0 1 0 0,6-6 0 0 0,5-1-486 0 0,1 1 0 0 0,0 0 0 0 0,23-10 0 0 0,-27 13 732 0 0,39-17-386 0 0,1 2 0 0 0,1 2 0 0 0,1 3 0 0 0,1 1 0 0 0,0 4 0 0 0,0 1 0 0 0,1 3 0 0 0,82 0 0 0 0,-130 7-26 0 0,0 0-1 0 0,0 0 1 0 0,0 1 0 0 0,0 0 0 0 0,0 1 0 0 0,0 0 0 0 0,0 0 0 0 0,-1 0-1 0 0,1 1 1 0 0,9 5 0 0 0,-14-7-15 0 0,0 1-1 0 0,-1-1 1 0 0,1 1-1 0 0,0 0 1 0 0,-1 0-1 0 0,1-1 1 0 0,-1 1-1 0 0,1 0 1 0 0,-1 0-1 0 0,0 1 1 0 0,0-1-1 0 0,0 0 1 0 0,0 0-1 0 0,0 0 1 0 0,-1 1-1 0 0,1-1 1 0 0,-1 0-1 0 0,1 1 1 0 0,-1-1-1 0 0,0 1 1 0 0,0-1-1 0 0,0 0 1 0 0,0 1-1 0 0,-1-1 1 0 0,1 1-1 0 0,-1-1 1 0 0,1 0-1 0 0,-1 0 1 0 0,0 1-1 0 0,1-1 1 0 0,-1 0-1 0 0,-1 0 1 0 0,-1 4-1 0 0,-17 30-340 0 0,-2 0-1 0 0,-1-2 0 0 0,-49 57 1 0 0,22-31 216 0 0,43-50 183 0 0,-116 154-267 0 0,104-134 251 0 0,0 1 1 0 0,2 1-1 0 0,-22 55 0 0 0,36-80-48 0 0,1 1 0 0 0,-1 0 0 0 0,2 0 0 0 0,-1 0-1 0 0,1 0 1 0 0,0 0 0 0 0,1 0 0 0 0,0 0 0 0 0,0 1 0 0 0,1-1 0 0 0,0 0 0 0 0,0 0 0 0 0,1 0-1 0 0,0 0 1 0 0,0-1 0 0 0,6 13 0 0 0,-3-11-39 0 0,0-1-1 0 0,0 0 1 0 0,1 0 0 0 0,0-1-1 0 0,1 1 1 0 0,-1-1 0 0 0,2 0-1 0 0,-1-1 1 0 0,1 0 0 0 0,-1 0-1 0 0,2-1 1 0 0,-1 0 0 0 0,13 6-1 0 0,-13-7 426 0 0,-1-1 1 0 0,1 0-1 0 0,0-1 0 0 0,0 1 0 0 0,0-2 0 0 0,1 1 0 0 0,-1-1 0 0 0,0 0 0 0 0,15-1 0 0 0,-20 0-50 0 0,0 0-1 0 0,-1-1 1 0 0,1 1-1 0 0,-1-1 1 0 0,1 1-1 0 0,-1-1 0 0 0,1 0 1 0 0,-1 0-1 0 0,1 0 1 0 0,-1 0-1 0 0,0-1 1 0 0,1 1-1 0 0,-1-1 0 0 0,0 1 1 0 0,0-1-1 0 0,0 0 1 0 0,0 0-1 0 0,-1 0 1 0 0,1 0-1 0 0,0 0 0 0 0,-1 0 1 0 0,1 0-1 0 0,-1 0 1 0 0,0-1-1 0 0,0 1 1 0 0,0-1-1 0 0,0 1 0 0 0,0-1 1 0 0,0 1-1 0 0,-1-1 1 0 0,1 1-1 0 0,-1-1 1 0 0,0 0-1 0 0,0-3 0 0 0,0-7-11 0 0,-1 0 0 0 0,-1 0 0 0 0,0 1 0 0 0,0-1 0 0 0,-1 1 1 0 0,-1 0-1 0 0,0 0 0 0 0,-1 0 0 0 0,0 0 0 0 0,-7-11 0 0 0,-13-19-665 0 0,-35-46 1 0 0,59 87 433 0 0,-22-30-329 0 0,-2 1 0 0 0,-1 1 0 0 0,-1 2 0 0 0,-42-35 0 0 0,46 45-2490 0 0,-42-23 1 0 0,59 35 2430 0 0,3 2-613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347 139 15011 0 0,'-39'-21'3701'0'0,"2"11"-3846"0"0,32 10-106 0 0,0 0 0 0 0,0 0 0 0 0,-1 1 0 0 0,1-1 0 0 0,0 1 0 0 0,0 0 0 0 0,0 1 0 0 0,0-1 0 0 0,0 1 0 0 0,0 0 0 0 0,0 0 0 0 0,1 1 0 0 0,-9 5 0 0 0,1 1-206 0 0,0 1 0 0 0,0 0 0 0 0,1 1 1 0 0,1 0-1 0 0,0 0 0 0 0,0 1 0 0 0,-13 22 0 0 0,5-3-26 0 0,2 1-1 0 0,-15 38 0 0 0,25-55 370 0 0,1 0 0 0 0,1 0 0 0 0,0 0 0 0 0,1 1 0 0 0,0-1 0 0 0,2 1 0 0 0,0 0 0 0 0,1 25 0 0 0,1-36 76 0 0,-1 0 0 0 0,1 0 0 0 0,0 1 0 0 0,0-2-1 0 0,0 1 1 0 0,1 0 0 0 0,0 0 0 0 0,0 0 0 0 0,0-1-1 0 0,0 1 1 0 0,1-1 0 0 0,0 1 0 0 0,0-1 0 0 0,0 0 0 0 0,0 0-1 0 0,0-1 1 0 0,1 1 0 0 0,0-1 0 0 0,0 1 0 0 0,0-1-1 0 0,0 0 1 0 0,1-1 0 0 0,-1 1 0 0 0,1-1 0 0 0,-1 0 0 0 0,1 0-1 0 0,0 0 1 0 0,0-1 0 0 0,0 1 0 0 0,5 0 0 0 0,1-1 396 0 0,-1 0 1 0 0,1-1 0 0 0,0 0-1 0 0,0 0 1 0 0,0-1 0 0 0,0-1-1 0 0,0 1 1 0 0,-1-2 0 0 0,1 0-1 0 0,-1 0 1 0 0,1-1 0 0 0,-1 0 0 0 0,0-1-1 0 0,-1 0 1 0 0,1 0 0 0 0,-1-1-1 0 0,0 0 1 0 0,-1-1 0 0 0,1 0-1 0 0,14-16 1 0 0,-10 8-99 0 0,0-1 1 0 0,-1 0-1 0 0,0 0 1 0 0,-1-1-1 0 0,-1-1 0 0 0,-1 0 1 0 0,-1 0-1 0 0,0-1 1 0 0,-1 0-1 0 0,6-29 1 0 0,-5 8 75 0 0,4-73 0 0 0,-11 95-442 0 0,-2 1 0 0 0,1-1 0 0 0,-2 1-1 0 0,0-1 1 0 0,-2 1 0 0 0,-8-30 0 0 0,-3 18-1329 0 0,2 18-1317 0 0,13 11 2453 0 0,-1 0-1 0 0,0 0 1 0 0,1 0-1 0 0,-1-1 1 0 0,1 1-1 0 0,-1 0 1 0 0,0 0-1 0 0,1 0 1 0 0,-1 0-1 0 0,0 0 1 0 0,1 0-1 0 0,-1 0 1 0 0,1 0-1 0 0,-1 0 1 0 0,0 1-1 0 0,1-1 1 0 0,-1 0-1 0 0,0 0 1 0 0,1 0-1 0 0,-1 1 1 0 0,0 0-1 0 0,-6 4-2947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434 173 13243 0 0,'0'0'1716'0'0,"-7"-2"715"0"0,-3 0-2606 0 0,1 0 1 0 0,0 1-1 0 0,-1 0 0 0 0,1 0 0 0 0,-1 1 0 0 0,1 0 0 0 0,-1 1 0 0 0,1 0 0 0 0,-1 1 0 0 0,1 0 0 0 0,0 0 0 0 0,0 1 0 0 0,0 0 1 0 0,0 0-1 0 0,0 1 0 0 0,0 0 0 0 0,1 1 0 0 0,0 0 0 0 0,0 0 0 0 0,1 1 0 0 0,-1 0 0 0 0,1 0 0 0 0,0 1 0 0 0,-9 12 0 0 0,-23 25-459 0 0,-48 74 0 0 0,77-102 583 0 0,0 1 0 0 0,1 0 1 0 0,0 0-1 0 0,2 1 0 0 0,0 0 0 0 0,1 1 0 0 0,1-1 1 0 0,-5 32-1 0 0,10-47-58 0 0,-1 1 1 0 0,1-1 0 0 0,0 1-1 0 0,0-1 1 0 0,0 1 0 0 0,1-1-1 0 0,-1 1 1 0 0,1-1 0 0 0,0 1-1 0 0,0-1 1 0 0,0 0-1 0 0,0 1 1 0 0,1-1 0 0 0,-1 0-1 0 0,1 0 1 0 0,0 0 0 0 0,0 0-1 0 0,0 0 1 0 0,4 4 0 0 0,-3-4 146 0 0,1 0 0 0 0,0 0 0 0 0,0-1 1 0 0,0 0-1 0 0,1 0 0 0 0,-1 0 1 0 0,0 0-1 0 0,1 0 0 0 0,-1-1 0 0 0,1 0 1 0 0,0 0-1 0 0,8 1 0 0 0,6-2 505 0 0,-1 0-1 0 0,0-1 0 0 0,0-1 0 0 0,0-1 0 0 0,0 0 0 0 0,25-8 1 0 0,-8 0-51 0 0,-1-1 1 0 0,0-2 0 0 0,-1-1-1 0 0,0-2 1 0 0,-1-1 0 0 0,39-30-1 0 0,-57 37-285 0 0,-1 0-1 0 0,0 0 0 0 0,-1-2 1 0 0,-1 1-1 0 0,0-2 0 0 0,0 1 0 0 0,-1-2 1 0 0,-1 1-1 0 0,-1-1 0 0 0,0-1 1 0 0,0 1-1 0 0,-2-1 0 0 0,0 0 0 0 0,-1-1 1 0 0,5-26-1 0 0,-7 26-115 0 0,-2-1 0 0 0,0 1 0 0 0,0 0 0 0 0,-2-1 1 0 0,0 1-1 0 0,-1-1 0 0 0,-1 1 0 0 0,-9-33 0 0 0,10 45-214 0 0,0-1 0 0 0,0 0 0 0 0,0 1 0 0 0,-1 0 0 0 0,0-1 0 0 0,0 1 0 0 0,-1 0 0 0 0,1 1 1 0 0,-1-1-1 0 0,0 1 0 0 0,0-1 0 0 0,-1 1 0 0 0,1 0 0 0 0,-1 1 0 0 0,0-1 0 0 0,0 1 0 0 0,0 0 0 0 0,-1 0 0 0 0,1 0 0 0 0,-1 1 0 0 0,1 0 0 0 0,-1 0 0 0 0,0 1 0 0 0,0-1 0 0 0,0 1 0 0 0,1 0 0 0 0,-1 1 0 0 0,0 0 0 0 0,-10 0 0 0 0,9 0-668 0 0,1 1-1 0 0,-1-1 0 0 0,0 2 1 0 0,0-1-1 0 0,1 1 1 0 0,-1 0-1 0 0,1 0 0 0 0,0 0 1 0 0,-12 7-1 0 0,11-2-1597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270 208 2104 0 0,'35'-2'1071'0'0,"5"4"12016"0"0,-40-2-13023 0 0,0 0 0 0 0,0 0 1 0 0,0 0-1 0 0,0 0 1 0 0,0 0-1 0 0,1 0 0 0 0,-1 0 1 0 0,0 0-1 0 0,0 0 0 0 0,0 0 1 0 0,0 0-1 0 0,0 0 1 0 0,0 0-1 0 0,0 0 0 0 0,-19 7-175 0 0,-1-1-114 0 0,1 1 1 0 0,-1 1 0 0 0,1 1-1 0 0,0 1 1 0 0,1 0 0 0 0,0 1-1 0 0,1 1 1 0 0,0 1 0 0 0,1 0 0 0 0,1 1-1 0 0,0 1 1 0 0,1 0 0 0 0,0 1-1 0 0,1 1 1 0 0,1 0 0 0 0,1 0-1 0 0,0 1 1 0 0,1 1 0 0 0,-11 30-1 0 0,19-44 138 0 0,1 0-1 0 0,-1 0 0 0 0,1 0 0 0 0,0 0 0 0 0,1 0 0 0 0,-1 0 0 0 0,1 1 1 0 0,0-1-1 0 0,1 0 0 0 0,-1 0 0 0 0,1 0 0 0 0,0 0 0 0 0,0 0 0 0 0,0 0 1 0 0,1 0-1 0 0,0 0 0 0 0,0 0 0 0 0,0-1 0 0 0,0 1 0 0 0,5 6 0 0 0,-2-6 79 0 0,0 1-1 0 0,0-1 0 0 0,1 0 0 0 0,-1-1 0 0 0,1 1 0 0 0,0-1 0 0 0,0 0 0 0 0,0 0 1 0 0,1-1-1 0 0,-1 0 0 0 0,1 0 0 0 0,0 0 0 0 0,14 2 0 0 0,3 0 531 0 0,1-1-1 0 0,-1-1 0 0 0,1-1 1 0 0,0-1-1 0 0,0-2 1 0 0,0 0-1 0 0,48-10 0 0 0,-59 8-208 0 0,-1 0 0 0 0,1 0-1 0 0,-1-2 1 0 0,0 0 0 0 0,-1 0-1 0 0,1-1 1 0 0,-1-1 0 0 0,0 0 0 0 0,-1-1-1 0 0,1 0 1 0 0,-1 0 0 0 0,-1-1-1 0 0,0-1 1 0 0,0 0 0 0 0,15-20-1 0 0,-19 19-172 0 0,-1 0-1 0 0,0 0 0 0 0,0-1 0 0 0,-1 0 1 0 0,0 1-1 0 0,-1-1 0 0 0,-1-1 1 0 0,0 1-1 0 0,0 0 0 0 0,-1-1 0 0 0,-1 1 1 0 0,0 0-1 0 0,-1-1 0 0 0,-3-22 1 0 0,-4-1-343 0 0,-1 0 1 0 0,-1 0 0 0 0,-26-56 0 0 0,20 57-1017 0 0,-34-54-1 0 0,30 59 304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1840 0 0,'0'0'136'0'0,"0"3"-1912"0"0,0-1 1592 0 0,0-1 184 0 0,9 32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1 218 824 0 0,'-1'-4'14067'0'0,"1"-5"-7244"0"0,2-5-5008 0 0,3-21-5024 0 0,-3 26 5054 0 0,2 0-2041 0 0,0 0-1 0 0,0 0 1 0 0,1 0 0 0 0,0 0 0 0 0,0 1 0 0 0,1 0-1 0 0,0 0 1 0 0,1 0 0 0 0,-1 1 0 0 0,2 0 0 0 0,-1 0 0 0 0,1 1-1 0 0,0 0 1 0 0,0 0 0 0 0,0 1 0 0 0,15-7 0 0 0,-19 10 95 0 0,1-1 0 0 0,1 2 1 0 0,-1-1-1 0 0,0 0 1 0 0,0 1-1 0 0,1 0 0 0 0,-1 0 1 0 0,1 1-1 0 0,-1-1 1 0 0,1 1-1 0 0,-1 0 0 0 0,1 1 1 0 0,-1-1-1 0 0,0 1 0 0 0,1 0 1 0 0,-1 1-1 0 0,0-1 1 0 0,0 1-1 0 0,1 0 0 0 0,-1 0 1 0 0,-1 1-1 0 0,1-1 1 0 0,0 1-1 0 0,-1 0 0 0 0,1 1 1 0 0,-1-1-1 0 0,0 1 0 0 0,0 0 1 0 0,0 0-1 0 0,-1 0 1 0 0,5 6-1 0 0,-2-1-37 0 0,0 0-1 0 0,-1 0 1 0 0,0 1 0 0 0,0-1 0 0 0,-1 1-1 0 0,-1 0 1 0 0,0 0 0 0 0,0 0-1 0 0,-1 0 1 0 0,0 1 0 0 0,0-1 0 0 0,-1 23 5774 0 0,0-41-3988 0 0,5-6-1607 0 0,0 0-1 0 0,1 0 1 0 0,0 0-1 0 0,1 1 1 0 0,0 0-1 0 0,14-15 1 0 0,-16 20-184 0 0,0 0 0 0 0,1 1 1 0 0,0 0-1 0 0,1 1 0 0 0,-1-1 1 0 0,1 1-1 0 0,0 1 0 0 0,1 0 1 0 0,-1 0-1 0 0,1 0 1 0 0,14-4-1 0 0,-21 8 98 0 0,-1 1 0 0 0,1-1-1 0 0,0 1 1 0 0,0 0 0 0 0,0 0 0 0 0,0 0 0 0 0,0 0 0 0 0,0 0 0 0 0,0 0-1 0 0,0 0 1 0 0,0 0 0 0 0,0 1 0 0 0,0-1 0 0 0,-1 1 0 0 0,1 0 0 0 0,0-1-1 0 0,0 1 1 0 0,-1 0 0 0 0,1 0 0 0 0,3 2 0 0 0,-3 0-57 0 0,1-1 1 0 0,-1 1 0 0 0,1 0-1 0 0,-1 0 1 0 0,0 0 0 0 0,0 0-1 0 0,-1 0 1 0 0,1 0-1 0 0,-1 1 1 0 0,2 5 0 0 0,1 3-132 0 0,-1 0 0 0 0,-1 0 0 0 0,-1 1 0 0 0,1-1 0 0 0,-2 20 0 0 0,-4 20 11 0 0,1-36 3 0 0,2 1-1 0 0,0-1 0 0 0,1 1 1 0 0,3 23-1 0 0,-3-38 64 0 0,0-1-1 0 0,0 0 1 0 0,1 0 0 0 0,-1 1-1 0 0,0-1 1 0 0,1 0 0 0 0,-1 0-1 0 0,1 0 1 0 0,-1 0 0 0 0,1 1-1 0 0,0-1 1 0 0,-1 0 0 0 0,1 0-1 0 0,0 0 1 0 0,0 0 0 0 0,0-1-1 0 0,0 1 1 0 0,0 0 0 0 0,0 0-1 0 0,0 0 1 0 0,0-1 0 0 0,0 1-1 0 0,0 0 1 0 0,0-1 0 0 0,0 1-1 0 0,2 0 1 0 0,11 1-2015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2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18276 0 0,'7'-18'3959'0'0,"-5"14"-3978"0"0,1 1 0 0 0,0 0-1 0 0,1 0 1 0 0,-1 1-1 0 0,0-1 1 0 0,1 1 0 0 0,-1 0-1 0 0,1-1 1 0 0,0 1-1 0 0,4-1 1 0 0,20-9-66 0 0,0 2 1 0 0,1 0-1 0 0,0 2 1 0 0,1 2-1 0 0,-1 0 0 0 0,1 2 1 0 0,0 1-1 0 0,0 2 0 0 0,1 0 1 0 0,43 7-1 0 0,-71-6 29 0 0,0 0-1 0 0,0 1 1 0 0,0-1-1 0 0,0 1 1 0 0,0 0-1 0 0,-1 0 1 0 0,1 0-1 0 0,0 0 1 0 0,0 0-1 0 0,-1 1 1 0 0,1-1-1 0 0,-1 1 1 0 0,0 0-1 0 0,1 0 1 0 0,-1 0-1 0 0,0 0 1 0 0,0 0-1 0 0,0 0 1 0 0,0 0-1 0 0,2 5 1 0 0,-3-5-46 0 0,-1 1 1 0 0,1 0 0 0 0,-1-1 0 0 0,1 1 0 0 0,-1 0-1 0 0,0 0 1 0 0,0 0 0 0 0,0-1 0 0 0,0 1 0 0 0,-1 0-1 0 0,1 0 1 0 0,-1-1 0 0 0,0 1 0 0 0,0 0 0 0 0,1-1 0 0 0,-2 1-1 0 0,1-1 1 0 0,0 1 0 0 0,-1-1 0 0 0,1 1 0 0 0,-3 2-1 0 0,-13 17-287 0 0,-1 0-1 0 0,-30 28 0 0 0,-19 23 238 0 0,60-64 131 0 0,0 0 0 0 0,1 1 0 0 0,0 0 0 0 0,0 0 0 0 0,1 1 0 0 0,-5 15 0 0 0,9-24-22 0 0,1 0-1 0 0,-1 0 1 0 0,1-1 0 0 0,-1 1-1 0 0,1 0 1 0 0,0 0-1 0 0,0 0 1 0 0,0 0-1 0 0,0 0 1 0 0,0 0 0 0 0,0 0-1 0 0,0 0 1 0 0,1 0-1 0 0,-1-1 1 0 0,1 1 0 0 0,-1 0-1 0 0,1 0 1 0 0,0 0-1 0 0,0-1 1 0 0,0 1 0 0 0,2 3-1 0 0,-1-3 21 0 0,1 0 0 0 0,-1 1 0 0 0,1-1 0 0 0,0 0-1 0 0,0-1 1 0 0,-1 1 0 0 0,1 0 0 0 0,0-1 0 0 0,1 1 0 0 0,-1-1-1 0 0,5 1 1 0 0,10 2 277 0 0,-1-2 0 0 0,0 0 1 0 0,33-1-1 0 0,-45-1-115 0 0,64-3 1086 0 0,122-22 1 0 0,-78 7-759 0 0,-79 14-267 0 0,-34 4-119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9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3969 0 0,'0'0'5454'0'0,"0"5"-6953"0"0,13 104 442 0 0,1 46 946 0 0,-11 113 1666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5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70 9106 0 0,'-1'0'98'0'0,"-1"-1"1"0"0,1 0-1 0 0,0 1 1 0 0,0-1-1 0 0,0 0 1 0 0,0 0-1 0 0,0 0 0 0 0,0 0 1 0 0,0 0-1 0 0,1 0 1 0 0,-1 0-1 0 0,0 0 0 0 0,0 0 1 0 0,1 0-1 0 0,-1 0 1 0 0,1-1-1 0 0,-1 1 1 0 0,1 0-1 0 0,-1 0 0 0 0,1-1 1 0 0,0 1-1 0 0,0 0 1 0 0,0-1-1 0 0,0 1 1 0 0,0 0-1 0 0,0-1 0 0 0,0 1 1 0 0,0 0-1 0 0,1-3 1 0 0,-1 3 15 0 0,0-1 0 0 0,0 0 0 0 0,0 0 0 0 0,0 1 0 0 0,0-1 1 0 0,0 0-1 0 0,0 1 0 0 0,0-1 0 0 0,0 0 0 0 0,-1 1 0 0 0,1-1 1 0 0,-1 0-1 0 0,1 1 0 0 0,-1-1 0 0 0,0 1 0 0 0,0-1 0 0 0,0 1 0 0 0,0-1 1 0 0,-1-1-1 0 0,2 3-70 0 0,0 0 1 0 0,0 0-1 0 0,0 1 0 0 0,0-1 1 0 0,0 0-1 0 0,0 0 1 0 0,0 0-1 0 0,0 1 1 0 0,0-1-1 0 0,0 0 1 0 0,0 0-1 0 0,0 0 0 0 0,-1 1 1 0 0,1-1-1 0 0,0 0 1 0 0,0 0-1 0 0,0 0 1 0 0,0 1-1 0 0,0-1 0 0 0,0 0 1 0 0,0 0-1 0 0,-1 0 1 0 0,1 0-1 0 0,0 1 1 0 0,0-1-1 0 0,0 0 1 0 0,0 0-1 0 0,-1 0 0 0 0,1 0 1 0 0,0 0-1 0 0,0 0 1 0 0,0 1-1 0 0,-1-1 1 0 0,1 0-1 0 0,0 0 0 0 0,0 0 1 0 0,0 0-1 0 0,-1 0 1 0 0,1 0-1 0 0,0 0 1 0 0,0 0-1 0 0,-1 0 1 0 0,1 0-1 0 0,0 0 0 0 0,0 0 1 0 0,0 0-1 0 0,-1 0 1 0 0,1 0-1 0 0,0-1 1 0 0,0 1-1 0 0,0 0 0 0 0,-1 0 1 0 0,1 0-1 0 0,0 0 1 0 0,0 0-1 0 0,0 0 1 0 0,-1 0-1 0 0,1-1 1 0 0,0 1-1 0 0,0 0 0 0 0,0 0 1 0 0,0 0-1 0 0,0 0 1 0 0,0-1-1 0 0,-1 1 1 0 0,1 21-504 0 0,0-18 689 0 0,0 5-219 0 0,14 23-2397 0 0,-5-15 2165 0 0,34 94 196 0 0,-25-58 239 0 0,3-1-1 0 0,2 0 1 0 0,50 80-1 0 0,-66-123-364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10898 0 0,'0'0'3716'0'0,"-1"0"-3627"0"0,1 0 0 0 0,0 0 0 0 0,-1 0 0 0 0,1 0 0 0 0,-1 0 0 0 0,1 0 0 0 0,0 0 0 0 0,-1 0 0 0 0,1 0 0 0 0,-1 0 0 0 0,1 0 0 0 0,0 0 0 0 0,-1 0 0 0 0,1 1 0 0 0,0-1 0 0 0,-1 0 0 0 0,1 0 0 0 0,0 0 0 0 0,-1 1 0 0 0,1-1 0 0 0,0 0 0 0 0,-1 0 0 0 0,1 1 0 0 0,0-1 0 0 0,0 0 0 0 0,-1 1 0 0 0,1-1 0 0 0,0 0 0 0 0,0 1 0 0 0,0-1 0 0 0,0 1 0 0 0,-1-1 0 0 0,1 1 0 0 0,-2 6-206 0 0,0-1-1 0 0,0 1 1 0 0,0 0 0 0 0,1 0 0 0 0,0 0 0 0 0,0 0-1 0 0,1 0 1 0 0,0 0 0 0 0,2 13 0 0 0,14 74-698 0 0,-7-53 733 0 0,-9-36 61 0 0,6 27-77 0 0,1 0 1 0 0,14 39-1 0 0,-19-64-3 0 0,1 0 0 0 0,0 0 0 0 0,0 0 0 0 0,1 0 0 0 0,0 0 0 0 0,0 0 0 0 0,1-1 0 0 0,-1 0 0 0 0,2 0 0 0 0,-1 0 0 0 0,0-1 0 0 0,1 0 0 0 0,0 0 1 0 0,0 0-1 0 0,10 5 0 0 0,-11-7 3 0 0,-1-1 1 0 0,1-1-1 0 0,-1 1 1 0 0,1-1-1 0 0,-1 1 1 0 0,1-1-1 0 0,0-1 1 0 0,0 1-1 0 0,0-1 1 0 0,0 0-1 0 0,-1 0 1 0 0,1 0-1 0 0,0 0 1 0 0,0-1-1 0 0,0 0 1 0 0,7-2-1 0 0,-6 0 67 0 0,-1 1-1 0 0,1-1 1 0 0,-1 0-1 0 0,0-1 1 0 0,0 1-1 0 0,0-1 1 0 0,0 0-1 0 0,0-1 1 0 0,-1 1-1 0 0,0-1 1 0 0,6-7-1 0 0,-2 0 211 0 0,-1 1 1 0 0,-1-1-1 0 0,0-1 0 0 0,0 1 0 0 0,-1-1 0 0 0,-1 0 1 0 0,0-1-1 0 0,0 1 0 0 0,-2-1 0 0 0,3-25 1 0 0,-5 27 174 0 0,0-1 0 0 0,0 1 0 0 0,-2-1 0 0 0,1 1 0 0 0,-1-1 0 0 0,-1 1-1 0 0,0 0 1 0 0,-1 0 0 0 0,-1 0 0 0 0,-9-20 0 0 0,9 25-144 0 0,0 0 0 0 0,0 0 0 0 0,-1 0 0 0 0,1 1-1 0 0,-1 0 1 0 0,-1 0 0 0 0,1 0 0 0 0,-1 1 0 0 0,0 0-1 0 0,0 0 1 0 0,-1 1 0 0 0,0-1 0 0 0,1 2-1 0 0,-1-1 1 0 0,0 1 0 0 0,-14-3 0 0 0,11 3-154 0 0,-1 0 1 0 0,0 1-1 0 0,1 0 1 0 0,-1 1-1 0 0,0 0 1 0 0,0 1-1 0 0,0 0 1 0 0,0 1-1 0 0,1 0 1 0 0,-20 5-1 0 0,31-6-128 0 0,-1 0-1 0 0,1 0 1 0 0,-1 0-1 0 0,1 0 1 0 0,-1 0-1 0 0,1 1 1 0 0,-1-1-1 0 0,1 0 1 0 0,-1 0-1 0 0,1 0 1 0 0,-1 1 0 0 0,1-1-1 0 0,-1 0 1 0 0,1 0-1 0 0,0 1 1 0 0,-1-1-1 0 0,1 1 1 0 0,-1-1-1 0 0,1 0 1 0 0,0 1-1 0 0,-1-1 1 0 0,1 1-1 0 0,0-1 1 0 0,0 0-1 0 0,-1 1 1 0 0,1-1-1 0 0,0 1 1 0 0,0-1-1 0 0,0 1 1 0 0,0-1-1 0 0,0 1 1 0 0,-1-1-1 0 0,1 1 1 0 0,0-1-1 0 0,0 1 1 0 0,0 0-1 0 0,0-1 1 0 0,0 1-1 0 0,1-1 1 0 0,-1 1 0 0 0,0-1-1 0 0,0 1 1 0 0,0-1-1 0 0,0 1 1 0 0,0-1-1 0 0,1 1 1 0 0,-1-1-1 0 0,0 0 1 0 0,1 1-1 0 0,-1-1 1 0 0,0 1-1 0 0,1-1 1 0 0,-1 0-1 0 0,0 1 1 0 0,1-1-1 0 0,-1 1 1 0 0,1-1-1 0 0,-1 0 1 0 0,1 1-1 0 0,2 1-421 0 0,-1 0 0 0 0,1-1-1 0 0,0 1 1 0 0,-1 0 0 0 0,1-1-1 0 0,0 0 1 0 0,0 0 0 0 0,6 2-1 0 0,1-2-547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54 192 8914 0 0,'-15'-30'4477'0'0,"5"12"2879"0"0,9 18-7336 0 0,1 0-1 0 0,0 0 0 0 0,-1 0 1 0 0,1 0-1 0 0,0 0 1 0 0,0 0-1 0 0,-1 0 0 0 0,1 0 1 0 0,0 0-1 0 0,-1 0 1 0 0,1 0-1 0 0,0 0 1 0 0,-1 0-1 0 0,1 0 0 0 0,0 0 1 0 0,0 0-1 0 0,-1 0 1 0 0,1 0-1 0 0,0 1 1 0 0,-1-1-1 0 0,1 0 0 0 0,0 0 1 0 0,0 0-1 0 0,-1 0 1 0 0,1 1-1 0 0,0-1 1 0 0,0 0-1 0 0,0 0 0 0 0,-1 1 1 0 0,1-1-1 0 0,0 0 1 0 0,0 0-1 0 0,0 1 0 0 0,0-1 1 0 0,0 0-1 0 0,-1 0 1 0 0,1 1-1 0 0,0 0 1 0 0,-3 6-143 0 0,0 1 1 0 0,0 0-1 0 0,0 0 1 0 0,1 0-1 0 0,0 1 1 0 0,1-1-1 0 0,0 1 0 0 0,0-1 1 0 0,1 0-1 0 0,0 1 1 0 0,1-1-1 0 0,0 1 1 0 0,0-1-1 0 0,0 1 1 0 0,5 12-1 0 0,0-3-12 0 0,0 0-1 0 0,0-1 1 0 0,2 1-1 0 0,0-2 1 0 0,1 1-1 0 0,15 20 1 0 0,-20-33 58 0 0,0 1 0 0 0,0 0-1 0 0,0-1 1 0 0,1 0 0 0 0,-1 0 0 0 0,1 0 0 0 0,0-1 0 0 0,0 1 0 0 0,0-1-1 0 0,1 0 1 0 0,7 2 0 0 0,-10-4 31 0 0,-1 0 1 0 0,1 0-1 0 0,-1-1 0 0 0,1 1 0 0 0,0-1 1 0 0,-1 0-1 0 0,1 1 0 0 0,0-1 0 0 0,-1 0 0 0 0,1-1 1 0 0,0 1-1 0 0,-1 0 0 0 0,1-1 0 0 0,-1 0 1 0 0,1 1-1 0 0,-1-1 0 0 0,1 0 0 0 0,-1 0 1 0 0,1-1-1 0 0,-1 1 0 0 0,0 0 0 0 0,0-1 1 0 0,0 0-1 0 0,1 1 0 0 0,-1-1 0 0 0,-1 0 1 0 0,5-4-1 0 0,-1-2 95 0 0,0-1-1 0 0,0 0 1 0 0,0 0 0 0 0,-1-1 0 0 0,-1 1 0 0 0,1-1-1 0 0,-1 0 1 0 0,-1 1 0 0 0,0-1 0 0 0,1-15 0 0 0,-1 3 289 0 0,-1 0-1 0 0,-2 0 1 0 0,-4-39 0 0 0,2 44-97 0 0,0 0 0 0 0,-2 0 0 0 0,0 0 0 0 0,-1 1-1 0 0,-1 0 1 0 0,0 0 0 0 0,-10-15 0 0 0,13 24-100 0 0,0 1 0 0 0,-1 0-1 0 0,0 1 1 0 0,0-1 0 0 0,0 1 0 0 0,0 0 0 0 0,-1 0-1 0 0,-9-6 1 0 0,11 9-37 0 0,0 0 0 0 0,0 0-1 0 0,0 0 1 0 0,-1 0 0 0 0,1 1-1 0 0,-1 0 1 0 0,1 0 0 0 0,-1 0-1 0 0,1 0 1 0 0,-1 1 0 0 0,1 0-1 0 0,-1 0 1 0 0,0 0 0 0 0,-7 1-1 0 0,10-1-178 0 0,0 1-1 0 0,0-1 1 0 0,0 1 0 0 0,0 0-1 0 0,1-1 1 0 0,-1 1-1 0 0,0 0 1 0 0,0 0 0 0 0,1 0-1 0 0,-1 0 1 0 0,0 0-1 0 0,1 0 1 0 0,-1 1 0 0 0,1-1-1 0 0,-1 0 1 0 0,1 1-1 0 0,0-1 1 0 0,0 1 0 0 0,0 0-1 0 0,0-1 1 0 0,0 1-1 0 0,0 0 1 0 0,0 0 0 0 0,0-1-1 0 0,1 1 1 0 0,-1 0-1 0 0,1 0 1 0 0,-1 0 0 0 0,1 0-1 0 0,0 0 1 0 0,0 0-1 0 0,0 0 1 0 0,0 0 0 0 0,0 0-1 0 0,0 0 1 0 0,1 4-1 0 0,0 1-522 0 0,1 0 0 0 0,-1 0 0 0 0,1 0 0 0 0,1 0 0 0 0,-1 0 0 0 0,1 0 0 0 0,1-1 0 0 0,7 12 0 0 0,3 0-485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1 431 16115 0 0,'0'0'1030'0'0,"1"11"-2224"0"0,6 19 698 0 0,22 57-1 0 0,4 13 1822 0 0,-44-146 2348 0 0,-6-47-2758 0 0,13 73-1035 0 0,2-1-1 0 0,1 1 0 0 0,0-1 0 0 0,2 1 0 0 0,0-1 0 0 0,5-20 1 0 0,-6 39 62 0 0,0-1 1 0 0,1 1 0 0 0,-1-1-1 0 0,1 1 1 0 0,0-1 0 0 0,0 1-1 0 0,0 0 1 0 0,0-1 0 0 0,0 1-1 0 0,1 0 1 0 0,-1 0 0 0 0,1 0-1 0 0,-1 0 1 0 0,1 0 0 0 0,0 0-1 0 0,0 0 1 0 0,0 1 0 0 0,0-1-1 0 0,0 1 1 0 0,0-1 0 0 0,0 1-1 0 0,0 0 1 0 0,1 0 0 0 0,-1 0-1 0 0,0 0 1 0 0,6-1 0 0 0,-4 2 4 0 0,0 0 1 0 0,0 0 0 0 0,0 0 0 0 0,0 1 0 0 0,0 0-1 0 0,0 0 1 0 0,0 0 0 0 0,0 0 0 0 0,0 0 0 0 0,0 1 0 0 0,0 0-1 0 0,-1 0 1 0 0,1 0 0 0 0,-1 0 0 0 0,1 0 0 0 0,3 5-1 0 0,2 1 104 0 0,0 1-1 0 0,-1 0 1 0 0,0 0-1 0 0,8 14 0 0 0,20 21 1635 0 0,-36-49-1414 0 0,-16-129 202 0 0,8 77-462 0 0,-2-74-1 0 0,9 75 72 0 0,1 55-89 0 0,2 1-445 0 0,1 1 433 0 0,-1-1 0 0 0,1 1-1 0 0,0 0 1 0 0,-1-1-1 0 0,1 1 1 0 0,-1 0-1 0 0,0 1 1 0 0,1-1-1 0 0,-1 0 1 0 0,0 1-1 0 0,0-1 1 0 0,0 1-1 0 0,0 0 1 0 0,0 0 0 0 0,0 0-1 0 0,0 0 1 0 0,2 4-1 0 0,29 49-455 0 0,-17-27 365 0 0,-11-20 91 0 0,1 1 0 0 0,0-1-1 0 0,0 1 1 0 0,1-2 0 0 0,0 1 0 0 0,0-1 0 0 0,17 13-1 0 0,-21-18 13 0 0,1 0 0 0 0,0-1 0 0 0,-1 1 0 0 0,1-1 0 0 0,0 1 0 0 0,0-1 0 0 0,0 0 0 0 0,0-1 0 0 0,0 1 0 0 0,0-1 0 0 0,0 0 0 0 0,0 0 1 0 0,0 0-1 0 0,0 0 0 0 0,0 0 0 0 0,0-1 0 0 0,0 0 0 0 0,-1 0 0 0 0,1 0 0 0 0,0 0 0 0 0,0-1 0 0 0,-1 0 0 0 0,7-3 0 0 0,8-6-5 0 0,0-2 1 0 0,-1 0 0 0 0,0-1 0 0 0,-1 0 0 0 0,18-22-1 0 0,-16 16 1 0 0,2 1-1 0 0,36-27 0 0 0,-47 39-402 0 0,1 1 0 0 0,0 0 1 0 0,1 0-1 0 0,-1 1 0 0 0,1 1 0 0 0,0 0 1 0 0,17-4-1 0 0,-16 6 315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3241 0 0,'0'0'5982'0'0,"-6"-1"-873"0"0,6 1-5098 0 0,0 0-1 0 0,0 0 0 0 0,0 1 1 0 0,0-1-1 0 0,0 0 0 0 0,0 0 0 0 0,0 0 1 0 0,0 0-1 0 0,0 0 0 0 0,0 0 1 0 0,0 0-1 0 0,0 0 0 0 0,0 0 1 0 0,0 0-1 0 0,0 0 0 0 0,0 0 1 0 0,0 1-1 0 0,0-1 0 0 0,0 0 1 0 0,0 0-1 0 0,0 0 0 0 0,0 0 1 0 0,0 0-1 0 0,0 0 0 0 0,0 0 1 0 0,0 0-1 0 0,0 0 0 0 0,0 0 1 0 0,0 0-1 0 0,0 0 0 0 0,0 0 1 0 0,0 1-1 0 0,0-1 0 0 0,0 0 1 0 0,0 0-1 0 0,0 0 0 0 0,0 0 1 0 0,0 0-1 0 0,0 0 0 0 0,-1 0 1 0 0,1 0-1 0 0,0 0 0 0 0,0 0 1 0 0,0 0-1 0 0,0 0 0 0 0,68 38-497 0 0,3-4 1 0 0,0-2-1 0 0,150 43 0 0 0,92 7 392 0 0,232 74 54 0 0,-45 49 70 0 0,64 74 235 0 0,-461-226-199 0 0,3-4-1 0 0,178 56 1 0 0,241 69 159 0 0,-440-143-217 0 0,141 66 3 0 0,-141-58 29 0 0,102 34 0 0 0,-77-41 6 0 0,-22-7 33 0 0,113 49-1 0 0,273 109 143 0 0,-204-85 16 0 0,8 3-168 0 0,-29-20 424 0 0,182 50 3969 0 0,10 11-4120 0 0,-423-132-316 0 0,-16-8 24 0 0,0 0 0 0 0,0-1 0 0 0,0 0 1 0 0,0 1-1 0 0,0-1 0 0 0,1 0 0 0 0,-1 0 0 0 0,5 1 0 0 0,-7-2 107 0 0,1 0-140 0 0,0 0-7 0 0,9 7-56 0 0,11 8-18 0 0,20 4 65 0 0,-41-19 0 0 0,1 0 0 0 0,-1 0 0 0 0,0 0 0 0 0,0 0 0 0 0,0 0 0 0 0,0 0 0 0 0,0 0 0 0 0,0 0 0 0 0,0 0 0 0 0,0 0 0 0 0,0-1 0 0 0,0 1 0 0 0,0 0 0 0 0,0 0 0 0 0,0 0 0 0 0,0 0 1 0 0,0 0-1 0 0,0 0 0 0 0,0 0 0 0 0,0 0 0 0 0,0 0 0 0 0,0 0 0 0 0,0 0 0 0 0,0 0 0 0 0,0 0 0 0 0,0-1 0 0 0,0 1 0 0 0,0 0 0 0 0,0 0 0 0 0,0 0 0 0 0,0 0 0 0 0,0 0 0 0 0,0 0 0 0 0,0 0 0 0 0,0 0 0 0 0,-1 0 0 0 0,1 0 0 0 0,0 0 0 0 0,0 0 0 0 0,0 0 0 0 0,0 0 0 0 0,0 0 0 0 0,0 0 0 0 0,0 0 0 0 0,0 0 0 0 0,0 0 1 0 0,0 0-1 0 0,0 0 0 0 0,0 0 0 0 0,8 1 19 0 0,-1 0 0 0 0,1 1 0 0 0,0 0 1 0 0,11 4-1 0 0,-10-2-14 0 0,-1-3 43 0 0,-20-7-5101 0 0,0-4 4050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50 103 5257 0 0,'-18'-31'2759'0'0,"13"23"-1701"0"0,0-1 0 0 0,0 0 0 0 0,1 0 0 0 0,0 0 0 0 0,-4-15 0 0 0,7 21-972 0 0,1 3-249 0 0,2 1-1051 0 0,-1-1 1143 0 0,0 0-1 0 0,0 1 1 0 0,0-1 0 0 0,0 1-1 0 0,0 0 1 0 0,0-1-1 0 0,-1 1 1 0 0,1 0-1 0 0,0-1 1 0 0,0 1-1 0 0,-1 0 1 0 0,1 0 0 0 0,0 0-1 0 0,-1 0 1 0 0,1 0-1 0 0,-1-1 1 0 0,1 1-1 0 0,-1 0 1 0 0,0 0-1 0 0,1 0 1 0 0,-1 2 0 0 0,9 27-775 0 0,-8-25 718 0 0,17 86-217 0 0,11 158 0 0 0,-8-44 1333 0 0,-19-195-1338 0 0,-1-5-927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9362 0 0,'-9'11'283'0'0,"0"0"0"0"0,0 1 0 0 0,1 0 0 0 0,1 0 0 0 0,0 1 0 0 0,1 0 0 0 0,0 0 0 0 0,1 0 0 0 0,1 1 0 0 0,-6 25 0 0 0,3-2-485 0 0,2 1 0 0 0,0 71 0 0 0,5-91 209 0 0,1 0 1 0 0,1-1-1 0 0,1 1 0 0 0,0 0 1 0 0,11 32-1 0 0,-12-44 20 0 0,1-1 0 0 0,-1 0 1 0 0,1 0-1 0 0,-1 0 0 0 0,2-1 1 0 0,-1 1-1 0 0,0-1 0 0 0,1 1 1 0 0,0-1-1 0 0,5 4 0 0 0,-6-6 8 0 0,-1 0 0 0 0,1 0-1 0 0,0-1 1 0 0,0 1 0 0 0,0-1 0 0 0,0 0-1 0 0,0 0 1 0 0,0 0 0 0 0,0 0 0 0 0,0-1-1 0 0,0 1 1 0 0,1-1 0 0 0,-1 0 0 0 0,0 0-1 0 0,0 0 1 0 0,0 0 0 0 0,1 0 0 0 0,-1-1-1 0 0,4-1 1 0 0,-3 1 40 0 0,0-1 1 0 0,1 0-1 0 0,-1 0 0 0 0,0-1 0 0 0,0 0 1 0 0,0 1-1 0 0,-1-1 0 0 0,1 0 0 0 0,-1-1 1 0 0,1 1-1 0 0,-1-1 0 0 0,0 1 0 0 0,0-1 1 0 0,-1 0-1 0 0,1 0 0 0 0,-1 0 0 0 0,0 0 0 0 0,0-1 1 0 0,0 1-1 0 0,-1-1 0 0 0,2-5 0 0 0,3-12 292 0 0,-1 0-1 0 0,-1 0 0 0 0,2-24 1 0 0,-4 21-196 0 0,-1-1 1 0 0,-1 0-1 0 0,-2 0 1 0 0,0 0-1 0 0,-2 1 1 0 0,0-1 0 0 0,-16-45-1 0 0,15 53-161 0 0,-15-38 78 0 0,19 54-116 0 0,0-1 0 0 0,0 1 0 0 0,0 0-1 0 0,0-1 1 0 0,-1 1 0 0 0,1 0 0 0 0,-1 0 0 0 0,0 0-1 0 0,1 0 1 0 0,-1 0 0 0 0,0 0 0 0 0,0 1 0 0 0,0-1-1 0 0,-1 1 1 0 0,1-1 0 0 0,0 1 0 0 0,-4-2 0 0 0,5 3-36 0 0,1 0 0 0 0,0 0 0 0 0,-1 0 0 0 0,1 0 0 0 0,-1 0 0 0 0,1 0 0 0 0,-1 0 0 0 0,1 0 0 0 0,-1 0 0 0 0,1 0 0 0 0,0 0 0 0 0,-1 0 0 0 0,1 0 1 0 0,-1 0-1 0 0,1 1 0 0 0,-1-1 0 0 0,1 0 0 0 0,0 0 0 0 0,-1 1 0 0 0,1-1 0 0 0,0 0 0 0 0,-1 0 0 0 0,1 1 0 0 0,0-1 0 0 0,-1 0 0 0 0,1 1 0 0 0,0-1 0 0 0,0 0 0 0 0,-1 1 0 0 0,1-1 1 0 0,0 1-1 0 0,0-1 0 0 0,0 0 0 0 0,-1 1 0 0 0,1-1 0 0 0,0 1 0 0 0,0-1 0 0 0,0 1 0 0 0,0 0 0 0 0,-1 22-2487 0 0,1-15 2070 0 0,-2 4 321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52 130 7474 0 0,'-7'-1'5650'0'0,"-1"6"-4543"0"0,-1 10-2382 0 0,8-14 1707 0 0,-2 6-573 0 0,0 0-1 0 0,1 1 1 0 0,-1 0 0 0 0,2 0-1 0 0,-1 0 1 0 0,1 0-1 0 0,-1 11 1 0 0,1-2-5 0 0,-4 27-235 0 0,2 87 0 0 0,3-113 386 0 0,2 1 1 0 0,0-1 0 0 0,2-1 0 0 0,-1 1-1 0 0,2 0 1 0 0,1-1 0 0 0,11 27-1 0 0,-16-41 18 0 0,0-1 0 0 0,0 0 0 0 0,1 0 0 0 0,-1 1-1 0 0,0-1 1 0 0,1 0 0 0 0,-1 0 0 0 0,1 0-1 0 0,0-1 1 0 0,-1 1 0 0 0,1 0 0 0 0,0-1-1 0 0,0 1 1 0 0,0-1 0 0 0,1 1 0 0 0,-1-1-1 0 0,0 0 1 0 0,0 0 0 0 0,1 0 0 0 0,-1 0 0 0 0,0 0-1 0 0,1-1 1 0 0,-1 1 0 0 0,1-1 0 0 0,-1 0-1 0 0,1 1 1 0 0,-1-1 0 0 0,1 0 0 0 0,-1-1-1 0 0,1 1 1 0 0,4-1 0 0 0,-2-1 79 0 0,0 0 0 0 0,0 0 0 0 0,0-1 0 0 0,0 0 0 0 0,-1 1 1 0 0,1-2-1 0 0,-1 1 0 0 0,0 0 0 0 0,0-1 0 0 0,0 0 0 0 0,0 0 0 0 0,0 0 0 0 0,4-7 0 0 0,6-12 392 0 0,-1 1 0 0 0,0-2 1 0 0,-2 1-1 0 0,-1-2 0 0 0,-1 1 0 0 0,-1-2 0 0 0,-1 1 0 0 0,7-45 0 0 0,-12 54-340 0 0,0 0-1 0 0,-2-1 1 0 0,1 1-1 0 0,-2 0 1 0 0,0 0 0 0 0,-1 0-1 0 0,-1 0 1 0 0,0 0-1 0 0,-1 0 1 0 0,-1 1-1 0 0,0-1 1 0 0,-1 1 0 0 0,-1 0-1 0 0,0 1 1 0 0,-12-18-1 0 0,-6 4 61 0 0,24 27-247 0 0,0 0 0 0 0,0 0 1 0 0,1 0-1 0 0,-1 0 0 0 0,0 1 0 0 0,0-1 0 0 0,0 0 0 0 0,0 1 0 0 0,0-1 0 0 0,0 0 0 0 0,0 1 1 0 0,0-1-1 0 0,0 1 0 0 0,0 0 0 0 0,-1-1 0 0 0,1 1 0 0 0,0 0 0 0 0,0 0 0 0 0,0-1 1 0 0,-1 1-1 0 0,1 0 0 0 0,0 0 0 0 0,0 1 0 0 0,0-1 0 0 0,0 0 0 0 0,-1 0 0 0 0,-1 1 1 0 0,2 0-99 0 0,0 0 1 0 0,1 0-1 0 0,-1 1 1 0 0,0-1-1 0 0,0 0 1 0 0,1 0 0 0 0,-1 1-1 0 0,1-1 1 0 0,-1 0-1 0 0,1 1 1 0 0,-1-1 0 0 0,1 1-1 0 0,0-1 1 0 0,0 0-1 0 0,0 1 1 0 0,0-1-1 0 0,0 1 1 0 0,0 1 0 0 0,4 27-2235 0 0,-1-16 1149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30 327 10642 0 0,'0'0'702'0'0,"-2"7"-520"0"0,-3 6-276 0 0,0 0-1 0 0,2 1 0 0 0,0 0 0 0 0,0-1 0 0 0,1 1 0 0 0,1 0 0 0 0,0 24 1 0 0,-1 7 234 0 0,1 67 5003 0 0,0-115-4700 0 0,0-21-266 0 0,2 0 0 0 0,0 1 0 0 0,1-1 0 0 0,10-40 1 0 0,-2 4-204 0 0,-8 42-3 0 0,0 1 0 0 0,2-1 0 0 0,0 1 0 0 0,1 0-1 0 0,1 0 1 0 0,0 1 0 0 0,1 0 0 0 0,14-23 0 0 0,-21 38-5 0 0,1 0 0 0 0,0 1 0 0 0,-1-1 0 0 0,1 0 0 0 0,-1 0 0 0 0,1 1 0 0 0,0-1 0 0 0,0 0 0 0 0,-1 1 1 0 0,1-1-1 0 0,0 0 0 0 0,0 1 0 0 0,0-1 0 0 0,0 1 0 0 0,-1 0 0 0 0,1-1 0 0 0,0 1 0 0 0,0 0 0 0 0,0 0 0 0 0,0-1 1 0 0,0 1-1 0 0,0 0 0 0 0,0 0 0 0 0,0 0 0 0 0,0 0 0 0 0,1 0 0 0 0,0 1-41 0 0,0 0 0 0 0,-1-1-1 0 0,1 1 1 0 0,-1 0 0 0 0,1 0 0 0 0,-1 0 0 0 0,1 0-1 0 0,-1 0 1 0 0,0 1 0 0 0,1-1 0 0 0,-1 0 0 0 0,0 1-1 0 0,1 1 1 0 0,4 6-193 0 0,0 1-1 0 0,-1-1 1 0 0,6 17 0 0 0,-10-24 301 0 0,8 22 95 0 0,0 1 0 0 0,-2 0-1 0 0,-1 0 1 0 0,-1 0 0 0 0,4 48 2052 0 0,-9-103-1222 0 0,1-9-920 0 0,1 0 0 0 0,3 0 0 0 0,1 0 0 0 0,2 1 1 0 0,2 0-1 0 0,1 0 0 0 0,2 1 0 0 0,1 1 0 0 0,33-59 0 0 0,-47 94-63 0 0,0 0-1 0 0,1 0 1 0 0,-1 0-1 0 0,1 0 1 0 0,0 0-1 0 0,-1 0 1 0 0,1 0-1 0 0,0 0 1 0 0,-1 1-1 0 0,1-1 1 0 0,0 0-1 0 0,0 0 1 0 0,0 1-1 0 0,0-1 1 0 0,0 0-1 0 0,0 1 1 0 0,0-1-1 0 0,0 1 1 0 0,0-1-1 0 0,0 1 1 0 0,2-1-1 0 0,-2 1-10 0 0,0 1 0 0 0,-1-1 0 0 0,1 0-1 0 0,0 1 1 0 0,0-1 0 0 0,0 1 0 0 0,-1-1 0 0 0,1 1 0 0 0,0-1 0 0 0,-1 1-1 0 0,1-1 1 0 0,0 1 0 0 0,-1 0 0 0 0,1-1 0 0 0,-1 1 0 0 0,1 0-1 0 0,-1-1 1 0 0,1 1 0 0 0,-1 0 0 0 0,1 0 0 0 0,-1 1 0 0 0,4 8-248 0 0,0 0 0 0 0,-1 1 1 0 0,3 15-1 0 0,-4-18 287 0 0,12 102-273 0 0,-11-71 279 0 0,11 45-1 0 0,-12-73 8 0 0,1-1 0 0 0,0 1 0 0 0,1-1 0 0 0,0 1 0 0 0,1-1 0 0 0,0 0 0 0 0,1-1 1 0 0,11 16-1 0 0,-12-19 74 0 0,1 0 1 0 0,0 0 0 0 0,1-1 0 0 0,0 0 0 0 0,0 0-1 0 0,0 0 1 0 0,0-1 0 0 0,0 0 0 0 0,1 0-1 0 0,0-1 1 0 0,0 0 0 0 0,0-1 0 0 0,0 1 0 0 0,0-1-1 0 0,1-1 1 0 0,-1 0 0 0 0,0 0 0 0 0,1-1 0 0 0,-1 0-1 0 0,1 0 1 0 0,-1-1 0 0 0,1 0 0 0 0,-1 0-1 0 0,0-1 1 0 0,0 0 0 0 0,1-1 0 0 0,14-6 0 0 0,0-5 211 0 0,-20 11-180 0 0,0 1 0 0 0,1-1-1 0 0,-1 1 1 0 0,1 0 0 0 0,-1 0 0 0 0,1 0-1 0 0,0 1 1 0 0,0-1 0 0 0,0 1 0 0 0,5-1-1 0 0,-6 0 128 0 0,-2 1-316 0 0,-1 1 1 0 0,0 0 0 0 0,0-1-1 0 0,1 1 1 0 0,-1 0 0 0 0,0-1 0 0 0,1 1-1 0 0,-1 0 1 0 0,0-1 0 0 0,1 1-1 0 0,-1 0 1 0 0,0 0 0 0 0,1-1-1 0 0,-1 1 1 0 0,0 0 0 0 0,1 0-1 0 0,-1 0 1 0 0,1-1 0 0 0,-1 1 0 0 0,1 0-1 0 0,-1 0 1 0 0,0 0 0 0 0,1 0-1 0 0,-1 0 1 0 0,1 0 0 0 0,-1 0-1 0 0,1 0 1 0 0,-1 0 0 0 0,0 0-1 0 0,1 1 1 0 0,23-1 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6302 2953 0 0,'-4'-1'2910'0'0,"3"-6"-477"0"0,2-3-2428 0 0,0 0-1 0 0,0 0 0 0 0,1 0 1 0 0,1 0-1 0 0,0 0 0 0 0,0 1 1 0 0,0 0-1 0 0,1-1 0 0 0,1 1 1 0 0,0 1-1 0 0,0-1 0 0 0,6-8 1 0 0,1-2-68 0 0,112-228 260 0 0,-46 85 211 0 0,73-126-1 0 0,215-450-78 0 0,-108 197-132 0 0,-26 61-64 0 0,-119 216-63 0 0,110-229 507 0 0,-163 379-395 0 0,231-495 301 0 0,-87 72-32 0 0,-157 431-355 0 0,67-112-1 0 0,-66 131-49 0 0,37-106 58 0 0,-25 51-32 0 0,64-161 23 0 0,5-11 169 0 0,-5 33 1342 0 0,-120 270-1405 0 0,2-4-645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0:59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1 160 4745 0 0,'-1'-1'5065'0'0,"7"-15"-4207"0"0,-4 11-827 0 0,1 0 1 0 0,-1 0-1 0 0,1 0 1 0 0,1 0-1 0 0,-1 1 1 0 0,0-1-1 0 0,1 1 1 0 0,0 0-1 0 0,0 0 1 0 0,1 0-1 0 0,-1 0 1 0 0,9-5-1 0 0,14-5 2 0 0,1 2 0 0 0,0 0 0 0 0,57-15 0 0 0,-65 23-37 0 0,0 0 0 0 0,1 1 0 0 0,-1 1-1 0 0,1 0 1 0 0,0 2 0 0 0,35 4 0 0 0,-51-3 0 0 0,0 0 1 0 0,0 0 0 0 0,0 0-1 0 0,0 1 1 0 0,-1 0-1 0 0,1 0 1 0 0,0 0-1 0 0,-1 0 1 0 0,1 1 0 0 0,-1 0-1 0 0,0 0 1 0 0,0 0-1 0 0,0 0 1 0 0,0 1 0 0 0,-1-1-1 0 0,7 9 1 0 0,-8-9 6 0 0,-1 0 1 0 0,1 0-1 0 0,-1 1 1 0 0,1-1-1 0 0,-1 0 1 0 0,0 0-1 0 0,0 1 1 0 0,0-1-1 0 0,-1 1 1 0 0,1-1-1 0 0,-1 1 1 0 0,0-1-1 0 0,0 1 1 0 0,0-1-1 0 0,-1 1 1 0 0,1-1-1 0 0,-1 1 1 0 0,1-1-1 0 0,-1 1 1 0 0,0-1 0 0 0,-1 0-1 0 0,1 1 1 0 0,-1-1-1 0 0,1 0 1 0 0,-3 3-1 0 0,-4 5 38 0 0,-1 0 1 0 0,1-1-1 0 0,-2 0 1 0 0,1 0-1 0 0,-1-1 1 0 0,-1 0-1 0 0,0-1 0 0 0,0-1 1 0 0,-1 1-1 0 0,-12 5 1 0 0,5-4 93 0 0,0-1 1 0 0,0 0 0 0 0,0-1-1 0 0,-1-2 1 0 0,-40 8 0 0 0,54-13-57 0 0,0 1 0 0 0,0-1 1 0 0,0 0-1 0 0,0 0 1 0 0,0 0-1 0 0,0-1 0 0 0,0 0 1 0 0,0 0-1 0 0,-7-3 0 0 0,11 3-99 0 0,0 0 0 0 0,0 0 0 0 0,0 0-1 0 0,0 0 1 0 0,1 0 0 0 0,-1-1-1 0 0,1 1 1 0 0,-1 0 0 0 0,1-1 0 0 0,-1 1-1 0 0,1-1 1 0 0,0 0 0 0 0,-1 1 0 0 0,1-1-1 0 0,0 0 1 0 0,0 0 0 0 0,1 1 0 0 0,-1-1-1 0 0,0 0 1 0 0,0 0 0 0 0,1 0-1 0 0,-1 0 1 0 0,1 0 0 0 0,0 0 0 0 0,0-1-1 0 0,0 1 1 0 0,0 0 0 0 0,0 0 0 0 0,0 0-1 0 0,1-2 1 0 0,1-10-9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6921 3246 4905 0 0,'-5'-3'5428'0'0,"-18"-16"-2924"0"0,-10-6-2132 0 0,19 15 479 0 0,0 0 0 0 0,-19-9 0 0 0,-6-4 292 0 0,-9-10-976 0 0,-35-27 877 0 0,-3 4 0 0 0,-107-52 0 0 0,88 60-1037 0 0,-246-127 48 0 0,-138-121 418 0 0,39 52-194 0 0,64 25-152 0 0,123 63 54 0 0,225 135-159 0 0,-597-315 219 0 0,488 258-95 0 0,-148-65-368 0 0,176 97 232 0 0,-152-63 137 0 0,-232-105-19 0 0,342 138-90 0 0,-92-38 99 0 0,-176-59 359 0 0,88 56-322 0 0,93 36 147 0 0,95 29-85 0 0,-265-56 1 0 0,336 92-197 0 0,-96-32 0 0 0,173 47-739 0 0,-18-6 1505 0 0,16 6-3326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3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4201 0 0,'0'-6'1202'0'0,"1"-5"1215"0"0,1 1 9 0 0,-2 3-1266 0 0,15 29-8358 0 0,-10-3 6749 0 0,-1-1 0 0 0,0 1 0 0 0,-2 0 0 0 0,0 1 1 0 0,-1 19-1 0 0,1 0 449 0 0,-7 254 278 0 0,-2-58 444 0 0,6-204-399 0 0,1-19 125 0 0,-1 0-1 0 0,2-1 0 0 0,0 1 1 0 0,0 0-1 0 0,4 13 1 0 0,-2-20 185 0 0,2-2-52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8802 0 0,'-5'1'42'0'0,"0"1"-1"0"0,0 0 1 0 0,0 1 0 0 0,1-1 0 0 0,-1 1 0 0 0,1 0-1 0 0,0 0 1 0 0,0 0 0 0 0,0 0 0 0 0,0 1 0 0 0,0 0-1 0 0,1 0 1 0 0,0 0 0 0 0,-1 0 0 0 0,1 0 0 0 0,1 1 0 0 0,-1-1-1 0 0,-1 6 1 0 0,-6 10-393 0 0,2-1 0 0 0,1 1 0 0 0,-6 22 0 0 0,-24 138-609 0 0,34-152 870 0 0,0 1 0 0 0,2 0 0 0 0,1-1 1 0 0,6 40-1 0 0,-5-62 50 0 0,0 0 1 0 0,0 0-1 0 0,1 0 1 0 0,0 0-1 0 0,0-1 1 0 0,0 1-1 0 0,1-1 0 0 0,-1 0 1 0 0,1 1-1 0 0,1-1 1 0 0,-1-1-1 0 0,1 1 1 0 0,6 7-1 0 0,-7-10 87 0 0,-1 0-1 0 0,1-1 1 0 0,0 1-1 0 0,0 0 1 0 0,-1-1-1 0 0,1 1 1 0 0,0-1 0 0 0,0 0-1 0 0,0 0 1 0 0,0 0-1 0 0,0-1 1 0 0,1 1-1 0 0,-1-1 1 0 0,0 1-1 0 0,0-1 1 0 0,0 0-1 0 0,1 0 1 0 0,-1-1-1 0 0,0 1 1 0 0,0-1-1 0 0,0 1 1 0 0,0-1-1 0 0,0 0 1 0 0,0 0 0 0 0,0 0-1 0 0,6-4 1 0 0,4-2 240 0 0,0-1 0 0 0,-1 0-1 0 0,0-1 1 0 0,0 0 0 0 0,-1-1 0 0 0,0-1 0 0 0,-1 0 0 0 0,0 0 0 0 0,-1 0 0 0 0,0-2 0 0 0,-1 1 0 0 0,0-1 0 0 0,-1 0 0 0 0,-1 0 0 0 0,0-1 0 0 0,0 0 0 0 0,-2 0 0 0 0,1 0 0 0 0,-2-1 0 0 0,0 0 0 0 0,-1 1 0 0 0,1-22 0 0 0,-2 10 46 0 0,-1-1 0 0 0,-2 1 1 0 0,0 0-1 0 0,-2 0 0 0 0,-7-27 0 0 0,9 45-270 0 0,0 1-1 0 0,0 0 0 0 0,-1-1 0 0 0,0 1 0 0 0,-1 0 0 0 0,1 0 1 0 0,-1 1-1 0 0,-1-1 0 0 0,1 1 0 0 0,-1 0 0 0 0,0 0 0 0 0,-1 1 1 0 0,1-1-1 0 0,-1 1 0 0 0,0 0 0 0 0,-1 1 0 0 0,1-1 0 0 0,-1 1 1 0 0,0 1-1 0 0,0-1 0 0 0,-11-3 0 0 0,17 6-169 0 0,0 1 0 0 0,0-1-1 0 0,-1 1 1 0 0,1 0 0 0 0,0-1-1 0 0,0 1 1 0 0,0 0 0 0 0,-1 0 0 0 0,1 0-1 0 0,0 0 1 0 0,0 0 0 0 0,0 0 0 0 0,-1 0-1 0 0,1 0 1 0 0,0 0 0 0 0,0 1-1 0 0,0-1 1 0 0,0 0 0 0 0,-1 1 0 0 0,1-1-1 0 0,0 1 1 0 0,-2 0 0 0 0,-1 5-908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4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 9690 0 0,'0'0'79'0'0,"0"0"-1"0"0,0 0 1 0 0,0-1 0 0 0,0 1 0 0 0,0 0-1 0 0,0 0 1 0 0,0 0 0 0 0,0 0-1 0 0,0 0 1 0 0,0-1 0 0 0,0 1 0 0 0,-1 0-1 0 0,1 0 1 0 0,0 0 0 0 0,0 0-1 0 0,0 0 1 0 0,0 0 0 0 0,0-1 0 0 0,-1 1-1 0 0,1 0 1 0 0,0 0 0 0 0,0 0-1 0 0,0 0 1 0 0,0 0 0 0 0,-1 0 0 0 0,1 0-1 0 0,0 0 1 0 0,0 0 0 0 0,0 0-1 0 0,0 0 1 0 0,-1 0 0 0 0,1 0 0 0 0,0 0-1 0 0,0 0 1 0 0,0 0 0 0 0,0 0-1 0 0,-1 0 1 0 0,1 0 0 0 0,0 0 0 0 0,0 0-1 0 0,0 0 1 0 0,0 0 0 0 0,-1 0-1 0 0,1 1 1 0 0,0-1 0 0 0,0 0 0 0 0,0 0-1 0 0,0 0 1 0 0,0 0 0 0 0,-1 0-1 0 0,1 0 1 0 0,0 0 0 0 0,0 1 0 0 0,0-1-1 0 0,0 0 1 0 0,0 0 0 0 0,0 0-1 0 0,0 0 1 0 0,0 1 0 0 0,-12 17-19 0 0,-7 25-1861 0 0,3 5 1690 0 0,3 0 0 0 0,2 1 0 0 0,3 0 1 0 0,1 1-1 0 0,2 0 0 0 0,3 0 0 0 0,6 72 0 0 0,-3-112 122 0 0,1 0 1 0 0,0 0-1 0 0,0 0 0 0 0,2-1 1 0 0,-1 1-1 0 0,1-1 0 0 0,0 0 1 0 0,1 0-1 0 0,8 12 0 0 0,-12-19 8 0 0,1 0-1 0 0,0 0 1 0 0,0 0-1 0 0,-1 0 1 0 0,2 0-1 0 0,-1 0 1 0 0,0-1-1 0 0,0 1 1 0 0,0-1 0 0 0,1 1-1 0 0,-1-1 1 0 0,1 0-1 0 0,-1 0 1 0 0,1 0-1 0 0,-1 0 1 0 0,4 0-1 0 0,-3-1 30 0 0,0 0 0 0 0,-1 0 1 0 0,1-1-1 0 0,0 1 0 0 0,0-1 0 0 0,0 1 0 0 0,0-1 0 0 0,-1 0 0 0 0,1 0 0 0 0,0 0 0 0 0,-1-1 0 0 0,1 1 0 0 0,-1-1 0 0 0,1 1 0 0 0,-1-1 1 0 0,0 0-1 0 0,0 0 0 0 0,3-3 0 0 0,5-5 239 0 0,-1-1 0 0 0,-1 0 0 0 0,0 0 1 0 0,0-1-1 0 0,-1 0 0 0 0,-1 0 0 0 0,0-1 1 0 0,-1 0-1 0 0,0 0 0 0 0,-1 0 0 0 0,0 0 0 0 0,2-17 1 0 0,-2 0 99 0 0,0 0 1 0 0,-2-1-1 0 0,-1 1 1 0 0,-5-45 0 0 0,2 53-177 0 0,-1 1 0 0 0,-1 0 0 0 0,-1 1 1 0 0,-10-27-1 0 0,12 40-169 0 0,1 1-1 0 0,-1-1 1 0 0,0 1 0 0 0,-1 0 0 0 0,1 0-1 0 0,-1 0 1 0 0,0 1 0 0 0,-1-1-1 0 0,1 1 1 0 0,-1 0 0 0 0,0 0-1 0 0,0 1 1 0 0,-1-1 0 0 0,1 1 0 0 0,-1 0-1 0 0,0 1 1 0 0,-7-4 0 0 0,13 7-111 0 0,0 0 0 0 0,-1-1-1 0 0,1 1 1 0 0,-1 0 0 0 0,1 0 0 0 0,-1-1 0 0 0,1 1 0 0 0,-1 0 0 0 0,1 0 0 0 0,-1 0 0 0 0,1 0 0 0 0,-1 0 0 0 0,1 0 0 0 0,-1 0-1 0 0,0 0 1 0 0,1 0 0 0 0,-1 0 0 0 0,1 0 0 0 0,-1 0 0 0 0,1 0 0 0 0,-1 0 0 0 0,1 0 0 0 0,-1 1 0 0 0,1-1 0 0 0,-1 0 0 0 0,1 0-1 0 0,-1 0 1 0 0,1 1 0 0 0,0-1 0 0 0,-1 0 0 0 0,1 1 0 0 0,-1-1 0 0 0,1 1 0 0 0,0-1 0 0 0,-1 0 0 0 0,1 1 0 0 0,0-1-1 0 0,-1 1 1 0 0,1-1 0 0 0,0 1 0 0 0,0-1 0 0 0,-1 1 0 0 0,1-1 0 0 0,0 1 0 0 0,0-1 0 0 0,0 1 0 0 0,0-1 0 0 0,0 1 0 0 0,0-1-1 0 0,0 2 1 0 0,-1 6-1258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14 251 6457 0 0,'-7'-10'7134'0'0,"3"-3"-4032"0"0,2-24-3609 0 0,2 32 1085 0 0,1 1-582 0 0,0 0 1 0 0,0-1 0 0 0,0 1 0 0 0,0 0-1 0 0,1 0 1 0 0,0 0 0 0 0,0 0 0 0 0,0 1-1 0 0,0-1 1 0 0,1 0 0 0 0,-1 1 0 0 0,1 0-1 0 0,0 0 1 0 0,0-1 0 0 0,7-4 0 0 0,-4 2-20 0 0,16-17-83 0 0,-5 5-189 0 0,29-25 1 0 0,-42 40 203 0 0,0-1 0 0 0,1 1 0 0 0,-1 0 1 0 0,1 1-1 0 0,0-1 0 0 0,0 1 0 0 0,-1 0 1 0 0,1 0-1 0 0,1 0 0 0 0,-1 1 0 0 0,0-1 1 0 0,11 0-1 0 0,-14 2 61 0 0,0 0 1 0 0,0 0-1 0 0,-1 1 1 0 0,1-1-1 0 0,0 0 1 0 0,0 1-1 0 0,0-1 1 0 0,0 1-1 0 0,-1-1 1 0 0,1 1-1 0 0,0 0 1 0 0,-1 0-1 0 0,1 0 1 0 0,0 0-1 0 0,-1 0 1 0 0,1 0-1 0 0,-1 1 1 0 0,0-1-1 0 0,1 0 1 0 0,-1 1-1 0 0,2 1 1 0 0,-1 1 2 0 0,0 0 0 0 0,0 0-1 0 0,-1 0 1 0 0,1 0 0 0 0,-1 0 0 0 0,0 0 0 0 0,0 0 0 0 0,0 0 0 0 0,0 6 0 0 0,0 5 6 0 0,-1 1 1 0 0,-1 0-1 0 0,0-1 0 0 0,-5 20 1 0 0,-13 69-146 0 0,-24 111-150 0 0,0-77 553 0 0,40-130-187 0 0,2-3 10 0 0,-1 0 1 0 0,0-1-1 0 0,0 1 1 0 0,0 0-1 0 0,-1-1 1 0 0,-4 7 1901 0 0,8-16-1864 0 0,2-2-173 0 0,0 0-1 0 0,0 0 0 0 0,1 0 1 0 0,0 1-1 0 0,0-1 0 0 0,0 1 1 0 0,1 0-1 0 0,0 1 0 0 0,0-1 1 0 0,1 1-1 0 0,-1 0 0 0 0,1 0 1 0 0,9-6-1 0 0,-6 6-154 0 0,0 0 0 0 0,0 0 0 0 0,1 1 0 0 0,-1 0 0 0 0,1 1 0 0 0,0 0 0 0 0,0 1 0 0 0,0 0 0 0 0,18-2 0 0 0,-25 4 114 0 0,79-7 433 0 0,-74 5-836 0 0,1 1 1 0 0,0-1 0 0 0,-1-1 0 0 0,1 1-1 0 0,-1-1 1 0 0,16-9 0 0 0,-14 5-1209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5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5985 0 0,'0'0'3453'0'0,"0"15"-9665"0"0,4-3 5419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0 362 376 0 0,'2'36'14567'0'0,"-3"-41"-13159"0"0,0-20-1322 0 0,2 1 0 0 0,0 0-1 0 0,1 0 1 0 0,2 0-1 0 0,0 0 1 0 0,2 0-1 0 0,8-23 1 0 0,-14 45-134 0 0,1 0 1 0 0,0 0-1 0 0,-1 1 0 0 0,1-1 1 0 0,0 0-1 0 0,0 0 1 0 0,0 1-1 0 0,0-1 1 0 0,0 1-1 0 0,1-1 1 0 0,-1 1-1 0 0,0 0 1 0 0,1-1-1 0 0,2-1 1 0 0,-3 3-24 0 0,0-1 0 0 0,0 1 1 0 0,-1 0-1 0 0,1 0 1 0 0,0 0-1 0 0,0 0 1 0 0,-1 0-1 0 0,1 0 1 0 0,0 0-1 0 0,0 0 0 0 0,-1 0 1 0 0,1 0-1 0 0,0 0 1 0 0,0 0-1 0 0,-1 1 1 0 0,1-1-1 0 0,0 0 1 0 0,-1 0-1 0 0,1 1 0 0 0,0-1 1 0 0,-1 1-1 0 0,1-1 1 0 0,0 0-1 0 0,-1 1 1 0 0,2 0-1 0 0,1 3-70 0 0,0-1 1 0 0,0 1-1 0 0,-1 0 1 0 0,1 0-1 0 0,-1 0 0 0 0,1 0 1 0 0,-1 0-1 0 0,-1 1 1 0 0,1-1-1 0 0,1 8 0 0 0,1 8 236 0 0,-1 0 0 0 0,-2 0-1 0 0,0 29 3294 0 0,0-55-2535 0 0,8-28-829 0 0,1 1 0 0 0,21-50 0 0 0,2-3-85 0 0,-31 81 29 0 0,14-36 49 0 0,-16 39-59 0 0,1 0 1 0 0,0 0-1 0 0,0 1 1 0 0,0-1-1 0 0,0 0 1 0 0,0 1-1 0 0,0-1 0 0 0,0 1 1 0 0,1-1-1 0 0,-1 1 1 0 0,1-1-1 0 0,-1 1 1 0 0,1 0-1 0 0,-1 0 1 0 0,1 0-1 0 0,0 0 1 0 0,3-2-1 0 0,-4 4 0 0 0,0-1 0 0 0,1 1 0 0 0,-1-1 0 0 0,0 1 0 0 0,0-1-1 0 0,0 1 1 0 0,0 0 0 0 0,0-1 0 0 0,0 1 0 0 0,0 0 0 0 0,0 0 0 0 0,0 0 0 0 0,0 0-1 0 0,0 0 1 0 0,-1 0 0 0 0,1 0 0 0 0,0 0 0 0 0,-1 0 0 0 0,1 0 0 0 0,0 1-1 0 0,-1-1 1 0 0,0 0 0 0 0,1 0 0 0 0,-1 2 0 0 0,13 36-351 0 0,-12-36 356 0 0,28 143 15 0 0,-21-97-1673 0 0,19 68 0 0 0,-22-102 1607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4689 0 0,'0'0'9382'0'0,"-1"3"-9271"0"0,-5 54-193 0 0,2 100 1 0 0,4-119 209 0 0,14 340 762 0 0,-14-371-1129 0 0,1-1 1 0 0,0 0 0 0 0,0 0-1 0 0,1 0 1 0 0,-1 0 0 0 0,1 0 0 0 0,1 0-1 0 0,2 7 1 0 0,1-5 165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115 100 1536 0 0,'0'0'1930'0'0,"1"-29"4734"0"0,-1 24-7210 0 0,5-25 3617 0 0,-5 27-2220 0 0,0 0 0 0 0,0 0 0 0 0,0 0 0 0 0,0 0 1 0 0,0 0-1 0 0,-1 0 0 0 0,1 0 0 0 0,-2-5 0 0 0,2 8-858 0 0,-1 0-1 0 0,1 0 1 0 0,0-1 0 0 0,0 1-1 0 0,-1 0 1 0 0,1 0 0 0 0,0-1 0 0 0,-1 1-1 0 0,1 0 1 0 0,0 0 0 0 0,-1 0-1 0 0,1-1 1 0 0,0 1 0 0 0,-1 0-1 0 0,1 0 1 0 0,-1 0 0 0 0,1 0-1 0 0,0 0 1 0 0,-1 0 0 0 0,1 0 0 0 0,-1 0-1 0 0,1 0 1 0 0,0 0 0 0 0,-1 0-1 0 0,1 0 1 0 0,0 0 0 0 0,-1 0-1 0 0,1 0 1 0 0,-1 0 0 0 0,1 1-1 0 0,0-1 1 0 0,-1 0 0 0 0,1 0 0 0 0,0 0-1 0 0,-1 1 1 0 0,1-1 0 0 0,0 0-1 0 0,-1 0 1 0 0,1 1 0 0 0,0-1-1 0 0,-1 1 1 0 0,-11 12-246 0 0,-5 26 128 0 0,2 1 1 0 0,1 0-1 0 0,2 1 0 0 0,2 0 1 0 0,2 1-1 0 0,1 0 1 0 0,3 0-1 0 0,0 54 0 0 0,4-90 39 0 0,1 1 0 0 0,0-1 0 0 0,0 0 0 0 0,0 1-1 0 0,0-1 1 0 0,1 0 0 0 0,0 0 0 0 0,1 0 0 0 0,-1 0 0 0 0,1 0-1 0 0,0-1 1 0 0,1 1 0 0 0,-1-1 0 0 0,6 6 0 0 0,-7-8 18 0 0,1-1 0 0 0,0 1 1 0 0,0-1-1 0 0,0 0 1 0 0,0 0-1 0 0,0 0 0 0 0,0 0 1 0 0,0-1-1 0 0,0 1 1 0 0,1-1-1 0 0,-1 0 0 0 0,1 0 1 0 0,-1 0-1 0 0,1 0 1 0 0,-1-1-1 0 0,1 1 0 0 0,0-1 1 0 0,-1 0-1 0 0,1 0 1 0 0,-1 0-1 0 0,1-1 0 0 0,0 1 1 0 0,-1-1-1 0 0,1 0 1 0 0,-1 0-1 0 0,5-2 0 0 0,4-2 128 0 0,-1 0 0 0 0,0-1 0 0 0,0-1 0 0 0,0 1 1 0 0,-1-2-1 0 0,0 0 0 0 0,0 0 0 0 0,-1 0 0 0 0,0-1 0 0 0,-1-1 0 0 0,0 0 0 0 0,0 0 0 0 0,-1 0 0 0 0,0-1 0 0 0,-1 0 0 0 0,0 0 0 0 0,-1-1 0 0 0,7-19 0 0 0,-9 20 154 0 0,1 0 0 0 0,-1-1-1 0 0,-1 0 1 0 0,0 1 0 0 0,-1-1-1 0 0,0 0 1 0 0,-1 0 0 0 0,0 0-1 0 0,-1 0 1 0 0,0 0 0 0 0,-1 1-1 0 0,-1-1 1 0 0,1 0 0 0 0,-2 1-1 0 0,0 0 1 0 0,0 0 0 0 0,-1 0-1 0 0,0 0 1 0 0,-12-17 0 0 0,6 14-206 0 0,-1 1 0 0 0,0 0 0 0 0,0 1 0 0 0,-2 0 1 0 0,1 1-1 0 0,-2 0 0 0 0,1 1 0 0 0,-19-9 0 0 0,31 31-10369 0 0,3-2 6688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113 160 7338 0 0,'-3'-2'579'0'0,"1"-1"-1"0"0,0 0 1 0 0,0 0 0 0 0,1 0 0 0 0,-1 0 0 0 0,1 0 0 0 0,-1-1 0 0 0,1 1 0 0 0,0 0 0 0 0,0-1 0 0 0,1 1 0 0 0,-2-6 0 0 0,-7-24 5024 0 0,2 35-5151 0 0,4 1-495 0 0,0-1 0 0 0,0 1 0 0 0,0 0-1 0 0,0 0 1 0 0,1 0 0 0 0,-1 0 0 0 0,1 0 0 0 0,0 0 0 0 0,0 1 0 0 0,0-1-1 0 0,1 1 1 0 0,-1 0 0 0 0,1-1 0 0 0,-2 7 0 0 0,-13 66-538 0 0,11-48 496 0 0,-3 19-69 0 0,-3 49 0 0 0,10-80 88 0 0,0 1-1 0 0,2 0 1 0 0,0 0 0 0 0,1 0 0 0 0,0 0 0 0 0,7 23 0 0 0,-8-37-1 0 0,0 0-1 0 0,0 0 1 0 0,1 0 0 0 0,-1 0 0 0 0,1 0 0 0 0,-1-1 0 0 0,1 1 0 0 0,0 0 0 0 0,0-1 0 0 0,0 1-1 0 0,0-1 1 0 0,0 0 0 0 0,1 0 0 0 0,-1 0 0 0 0,1 0 0 0 0,-1 0 0 0 0,1 0 0 0 0,0-1-1 0 0,0 1 1 0 0,0-1 0 0 0,0 0 0 0 0,0 0 0 0 0,0 0 0 0 0,0 0 0 0 0,0 0 0 0 0,0-1 0 0 0,6 1-1 0 0,-4-1 36 0 0,0-1-1 0 0,-1 1 0 0 0,1-1 0 0 0,-1 0 0 0 0,1 0 0 0 0,-1-1 0 0 0,0 1 0 0 0,1-1 0 0 0,-1 0 0 0 0,0 0 0 0 0,0-1 1 0 0,0 1-1 0 0,0-1 0 0 0,-1 0 0 0 0,1 0 0 0 0,-1 0 0 0 0,1 0 0 0 0,4-7 0 0 0,2-5 145 0 0,0 0 1 0 0,-1-1-1 0 0,-1 0 1 0 0,0 0-1 0 0,-2-1 0 0 0,0 1 1 0 0,0-2-1 0 0,-2 1 0 0 0,5-34 1 0 0,-6 30 60 0 0,-2-1 0 0 0,0 1 0 0 0,-2 0 0 0 0,0 0 0 0 0,-1-1 1 0 0,-1 1-1 0 0,-1 1 0 0 0,-8-23 0 0 0,8 32-47 0 0,0 0 1 0 0,-1 1-1 0 0,-1-1 0 0 0,0 1 0 0 0,0 0 1 0 0,-8-9-1 0 0,11 15-102 0 0,0 0 0 0 0,0 1 0 0 0,0-1 0 0 0,-1 1 0 0 0,1 0 0 0 0,-1 0 0 0 0,0 0 0 0 0,0 1 0 0 0,0-1 0 0 0,0 1 0 0 0,0 0 0 0 0,0 0 0 0 0,-1 0 0 0 0,1 1 0 0 0,-1 0 0 0 0,1-1 0 0 0,-9 0 0 0 0,12 2-245 0 0,-2 12-2552 0 0,3-11 2663 0 0,0 0 1 0 0,-1 0-1 0 0,1 0 1 0 0,0 0-1 0 0,-1 0 1 0 0,1 0-1 0 0,0-1 1 0 0,0 1 0 0 0,0 0-1 0 0,0 0 1 0 0,0 0-1 0 0,0 0 1 0 0,0 0-1 0 0,0 0 1 0 0,0 0-1 0 0,1 1 1 0 0,2 10-1545 0 0,0 3-314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3665 0 0,'0'0'-155'0'0,"0"1"98"0"0,1 0 212 0 0,-1 0 0 0 0,1 0-1 0 0,0 0 1 0 0,-1 0 0 0 0,1 0 0 0 0,0 0 0 0 0,0 0 0 0 0,0 0 0 0 0,0-1-1 0 0,0 1 1 0 0,0 0 0 0 0,0 0 0 0 0,0-1 0 0 0,0 1 0 0 0,1 0 0 0 0,7 3 108 0 0,0 0 0 0 0,0-1 0 0 0,1 0 0 0 0,-1 0 0 0 0,1-1 1 0 0,0-1-1 0 0,-1 1 0 0 0,1-1 0 0 0,0-1 0 0 0,0 0 0 0 0,17-2 1 0 0,-15-1-125 0 0,0 0 1 0 0,0 0 0 0 0,-1-1 0 0 0,0-1 0 0 0,17-8 0 0 0,-23 10-139 0 0,0 0 0 0 0,-1 0 1 0 0,1 0-1 0 0,-1 0 0 0 0,0-1 1 0 0,0 1-1 0 0,0-1 0 0 0,0 0 1 0 0,0 0-1 0 0,-1-1 0 0 0,0 1 0 0 0,0-1 1 0 0,0 0-1 0 0,3-7 0 0 0,-6 12-21 0 0,0-1-1 0 0,0 0 1 0 0,1 1-1 0 0,-1-1 1 0 0,0 0-1 0 0,0 1 1 0 0,0-1-1 0 0,0 0 1 0 0,0 1-1 0 0,0-1 1 0 0,0 0-1 0 0,0 0 1 0 0,0 1-1 0 0,0-1 1 0 0,0 0-1 0 0,0 1 0 0 0,-1-1 1 0 0,1 0-1 0 0,0 1 1 0 0,-1-1-1 0 0,1 0 1 0 0,0 1-1 0 0,-1-1 1 0 0,1 0-1 0 0,0 1 1 0 0,-1-1-1 0 0,1 1 1 0 0,-1-1-1 0 0,0 1 1 0 0,1-1-1 0 0,-1 1 1 0 0,0-1-1 0 0,-2 0-31 0 0,0 0-1 0 0,1 0 1 0 0,-1 0 0 0 0,0 0-1 0 0,0 0 1 0 0,1 1 0 0 0,-1 0 0 0 0,-6-1-1 0 0,-3 1-84 0 0,0 1 1 0 0,0 0-1 0 0,-13 3 0 0 0,9 0 33 0 0,0 1 0 0 0,1 1 0 0 0,0 0 0 0 0,-26 14-1 0 0,34-15 99 0 0,0-1 0 0 0,0 0 0 0 0,1 1 0 0 0,-1 1 0 0 0,1-1 0 0 0,0 1-1 0 0,0 0 1 0 0,1 0 0 0 0,0 0 0 0 0,0 1 0 0 0,-5 9 0 0 0,9-13 23 0 0,-1 0 0 0 0,1 0 1 0 0,-1 0-1 0 0,1 0 0 0 0,0 1 0 0 0,1-1 1 0 0,-1 1-1 0 0,1-1 0 0 0,-1 0 1 0 0,1 1-1 0 0,0-1 0 0 0,0 1 0 0 0,0-1 1 0 0,1 1-1 0 0,-1-1 0 0 0,1 0 1 0 0,0 1-1 0 0,2 5 0 0 0,-1-6 14 0 0,0 1 0 0 0,1 0 0 0 0,-1-1 0 0 0,1 0 1 0 0,0 1-1 0 0,0-1 0 0 0,0 0 0 0 0,0 0 0 0 0,1-1 0 0 0,-1 1 0 0 0,1-1 0 0 0,-1 0 0 0 0,5 3 0 0 0,4 0 2 0 0,1 0-1 0 0,-1-1 1 0 0,1 0-1 0 0,0-1 1 0 0,0-1-1 0 0,0 0 1 0 0,0 0-1 0 0,23-1 1 0 0,-19-3-197 0 0,1 0 1 0 0,-1-1-1 0 0,0-1 1 0 0,31-12-1 0 0,-21 7 38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13851 0 0,'0'0'2931'0'0,"-4"5"-1749"0"0,-7 8-1061 0 0,1 0-1 0 0,1 1 1 0 0,0 1 0 0 0,1 0 0 0 0,1 0 0 0 0,0 0-1 0 0,1 1 1 0 0,-6 24 0 0 0,1 6-469 0 0,-10 87 1 0 0,19-112 248 0 0,1 0 0 0 0,0 0-1 0 0,2 1 1 0 0,0-1 0 0 0,9 40 0 0 0,-8-54 18 0 0,0 0 0 0 0,1 0 0 0 0,-1 0 0 0 0,1 0 0 0 0,1-1 1 0 0,-1 1-1 0 0,1-1 0 0 0,0 0 0 0 0,6 6 0 0 0,-7-8-23 0 0,1-1 0 0 0,-1 0 0 0 0,1 0-1 0 0,0 0 1 0 0,0 0 0 0 0,0-1 0 0 0,1 0 0 0 0,-1 1 0 0 0,1-1 0 0 0,-1-1 0 0 0,1 1-1 0 0,-1-1 1 0 0,1 0 0 0 0,0 0 0 0 0,5 0 0 0 0,-7 0 88 0 0,0-1-1 0 0,1 0 1 0 0,-1 0 0 0 0,0-1 0 0 0,0 1-1 0 0,0-1 1 0 0,0 0 0 0 0,0 1 0 0 0,1-1 0 0 0,-1-1-1 0 0,-1 1 1 0 0,1 0 0 0 0,0-1 0 0 0,0 1-1 0 0,3-3 1 0 0,-1 0 84 0 0,0-1 0 0 0,-1 1 1 0 0,1-1-1 0 0,-1 0 0 0 0,0 0 0 0 0,0 0 0 0 0,3-7 1 0 0,2-5 274 0 0,0-2 0 0 0,-1 1 1 0 0,9-36-1 0 0,-8 21-33 0 0,-1-1 1 0 0,-2 0-1 0 0,-1 0 1 0 0,1-46-1 0 0,-6 66-151 0 0,-1-1 0 0 0,-1 1 0 0 0,0 0 1 0 0,0 0-1 0 0,-9-23 0 0 0,9 29-34 0 0,-2 0 1 0 0,1 1-1 0 0,-1-1 0 0 0,-1 1 1 0 0,1 0-1 0 0,-1 0 1 0 0,0 0-1 0 0,-1 1 0 0 0,1-1 1 0 0,-11-7-1 0 0,15 13-144 0 0,1 0-1 0 0,-1 1 1 0 0,0-1-1 0 0,1 0 1 0 0,-1 0-1 0 0,0 1 0 0 0,1-1 1 0 0,-1 1-1 0 0,0-1 1 0 0,0 1-1 0 0,0-1 1 0 0,0 1-1 0 0,0-1 1 0 0,0 1-1 0 0,1 0 1 0 0,-1 0-1 0 0,0-1 1 0 0,0 1-1 0 0,0 0 1 0 0,0 0-1 0 0,0 0 1 0 0,0 0-1 0 0,0 0 1 0 0,0 0-1 0 0,0 0 1 0 0,0 0-1 0 0,0 1 1 0 0,0-1-1 0 0,0 0 1 0 0,0 1-1 0 0,0-1 1 0 0,0 0-1 0 0,0 1 1 0 0,1-1-1 0 0,-1 1 1 0 0,0-1-1 0 0,0 1 0 0 0,1 0 1 0 0,-1-1-1 0 0,0 1 1 0 0,0 0-1 0 0,1-1 1 0 0,-1 1-1 0 0,1 0 1 0 0,-1 0-1 0 0,1 0 1 0 0,-1 0-1 0 0,1-1 1 0 0,-1 1-1 0 0,1 2 1 0 0,-2 2-461 0 0,0 0 0 0 0,1 1 0 0 0,0-1 0 0 0,0 1 0 0 0,0-1 1 0 0,1 1-1 0 0,0 10 0 0 0,3 3-842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138 131 12011 0 0,'-15'32'6374'0'0,"0"6"-3400"0"0,-60 172-3679 0 0,67-184 636 0 0,1-1 1 0 0,1 1 0 0 0,1 1-1 0 0,2-1 1 0 0,0 1 0 0 0,3 46-1 0 0,0-62-3 0 0,2 0 1 0 0,0-1-1 0 0,0 1 0 0 0,1 0 0 0 0,0-1 0 0 0,0 1 0 0 0,2-1 0 0 0,7 14 0 0 0,-9-18-29 0 0,1 0-1 0 0,0-1 0 0 0,1 1 1 0 0,0-1-1 0 0,-1 0 0 0 0,2-1 1 0 0,-1 1-1 0 0,0-1 1 0 0,1 0-1 0 0,0 0 0 0 0,0 0 1 0 0,0-1-1 0 0,0 0 0 0 0,10 3 1 0 0,-8-4 69 0 0,0 1 0 0 0,1-2 1 0 0,-1 1-1 0 0,1-1 0 0 0,-1-1 0 0 0,1 1 0 0 0,-1-1 1 0 0,1-1-1 0 0,-1 0 0 0 0,1 0 0 0 0,-1-1 1 0 0,0 1-1 0 0,0-2 0 0 0,1 1 0 0 0,-2-1 1 0 0,1-1-1 0 0,0 1 0 0 0,0-1 0 0 0,-1-1 1 0 0,0 1-1 0 0,0-1 0 0 0,0-1 0 0 0,-1 1 0 0 0,7-8 1 0 0,1-2 196 0 0,0-1 1 0 0,0 0-1 0 0,-2-1 0 0 0,0 0 1 0 0,-1-1-1 0 0,-1 0 1 0 0,-1-1-1 0 0,12-34 1 0 0,-10 22 28 0 0,-2-1 1 0 0,-1-1 0 0 0,-2 1 0 0 0,-1-1-1 0 0,-2 0 1 0 0,0-44 0 0 0,-4 60-100 0 0,0 0 1 0 0,-1-1-1 0 0,-1 1 0 0 0,-1 0 1 0 0,0 0-1 0 0,-1 1 0 0 0,-1-1 1 0 0,0 1-1 0 0,-1 0 0 0 0,-1 1 1 0 0,-1 0-1 0 0,0 0 0 0 0,-21-25 1 0 0,25 33-130 0 0,-2 1 0 0 0,1 0 0 0 0,-1 0 0 0 0,0 1 1 0 0,-12-8-1 0 0,16 11-240 0 0,-1 1-1 0 0,1-1 1 0 0,-1 1 0 0 0,1 0-1 0 0,-1 0 1 0 0,1 0 0 0 0,-5 0-1 0 0,6 0-162 0 0,0 1 0 0 0,-1 0 0 0 0,1 0 0 0 0,0 1-1 0 0,0-1 1 0 0,0 0 0 0 0,0 1 0 0 0,0-1 0 0 0,0 1 0 0 0,0 0-1 0 0,0 0 1 0 0,0-1 0 0 0,-3 3 0 0 0,-8 5-2752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11995 0 0,'0'0'5573'0'0,"2"2"-6364"0"0,1 2 711 0 0,0 0-1 0 0,0 1 1 0 0,-1-1 0 0 0,1 1 0 0 0,-1-1-1 0 0,0 1 1 0 0,0 0 0 0 0,-1 0 0 0 0,1 0-1 0 0,0 6 1 0 0,7 59 230 0 0,-8-58-96 0 0,2 37 289 0 0,-4-32 2720 0 0,4-57-3162 0 0,-2 9 23 0 0,1 1-1 0 0,1-1 1 0 0,2 1-1 0 0,1 0 1 0 0,16-46 0 0 0,-21 74 44 0 0,-1-1 1 0 0,1 1 0 0 0,0 0-1 0 0,0 0 1 0 0,0 0-1 0 0,1 0 1 0 0,-1 0 0 0 0,0 0-1 0 0,1 0 1 0 0,-1 1-1 0 0,1-1 1 0 0,0 0 0 0 0,-1 1-1 0 0,1-1 1 0 0,0 1-1 0 0,0 0 1 0 0,0-1 0 0 0,0 1-1 0 0,0 0 1 0 0,4-1 0 0 0,-4 2-22 0 0,0 0 1 0 0,0 0 0 0 0,0 0-1 0 0,0 1 1 0 0,0-1 0 0 0,0 1 0 0 0,0-1-1 0 0,-1 1 1 0 0,1 0 0 0 0,0-1 0 0 0,0 1-1 0 0,0 0 1 0 0,-1 0 0 0 0,1 0 0 0 0,-1 0-1 0 0,1 1 1 0 0,0-1 0 0 0,-1 0 0 0 0,0 1-1 0 0,1-1 1 0 0,-1 1 0 0 0,0-1 0 0 0,0 1-1 0 0,1 2 1 0 0,7 10 125 0 0,0 1 0 0 0,-1 0 0 0 0,0 1 0 0 0,-2 0 1 0 0,0 0-1 0 0,0 1 0 0 0,-2-1 0 0 0,0 1 0 0 0,-1 0 0 0 0,-1 0 0 0 0,1 25 0 0 0,-3-62 2687 0 0,7-67-3000 0 0,-2 40 214 0 0,11-56-47 0 0,-14 92 55 0 0,1-1 0 0 0,1 1 1 0 0,0-1-1 0 0,0 1 0 0 0,1 1 1 0 0,9-16-1 0 0,-13 26 3 0 0,-1-1-1 0 0,0 0 1 0 0,1 0 0 0 0,-1 0 0 0 0,1 1-1 0 0,-1-1 1 0 0,1 0 0 0 0,-1 1 0 0 0,1-1-1 0 0,0 1 1 0 0,-1-1 0 0 0,1 1 0 0 0,0-1-1 0 0,0 1 1 0 0,-1-1 0 0 0,1 1 0 0 0,0-1-1 0 0,0 1 1 0 0,0 0 0 0 0,-1 0 0 0 0,1-1-1 0 0,0 1 1 0 0,0 0 0 0 0,0 0 0 0 0,0 0-1 0 0,0 0 1 0 0,-1 0 0 0 0,2 0 0 0 0,0 1-4 0 0,-1-1 1 0 0,1 1-1 0 0,-1 0 0 0 0,0 0 1 0 0,1 0-1 0 0,-1 0 1 0 0,0 0-1 0 0,0 0 1 0 0,1 0-1 0 0,-1 1 1 0 0,0-1-1 0 0,0 0 1 0 0,1 3-1 0 0,4 7 0 0 0,-1-1 1 0 0,-1 1-1 0 0,5 13 1 0 0,-9-22 31 0 0,18 61 85 0 0,-15-48-260 0 0,0 0 0 0 0,1 0-1 0 0,1 0 1 0 0,1-1 0 0 0,0 1-1 0 0,1-1 1 0 0,15 23 0 0 0,-15-32-3173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96 8842 0 0,'-6'-2'1752'0'0,"-5"-4"7156"0"0,11 0-5902 0 0,5-6-3725 0 0,-3 8 681 0 0,1-1 0 0 0,-1 1 0 0 0,1 0-1 0 0,1 0 1 0 0,-1 0 0 0 0,0 0 0 0 0,1 0 0 0 0,0 1 0 0 0,0-1 0 0 0,0 1 0 0 0,0 0 0 0 0,0 0 0 0 0,1 1 0 0 0,6-4 0 0 0,-5 4 3 0 0,1 0 0 0 0,-1-1 1 0 0,1 2-1 0 0,0-1 0 0 0,0 1 0 0 0,-1 0 1 0 0,1 1-1 0 0,13 0 0 0 0,-18 0 17 0 0,0 1 0 0 0,0-1 0 0 0,1 1 0 0 0,-1-1-1 0 0,0 1 1 0 0,0 0 0 0 0,0 0 0 0 0,0-1 0 0 0,0 2 0 0 0,0-1-1 0 0,-1 0 1 0 0,1 0 0 0 0,0 1 0 0 0,0-1 0 0 0,-1 1 0 0 0,1-1 0 0 0,-1 1-1 0 0,1-1 1 0 0,-1 1 0 0 0,0 0 0 0 0,0 0 0 0 0,0 0 0 0 0,0 0 0 0 0,0 0-1 0 0,0 0 1 0 0,0 0 0 0 0,-1 0 0 0 0,1 0 0 0 0,-1 0 0 0 0,1 0-1 0 0,-1 3 1 0 0,1 14-17 0 0,0-1-1 0 0,-2 1 0 0 0,-4 33 1 0 0,3-39 32 0 0,0 1 1 0 0,1 0-1 0 0,0 0 1 0 0,1 0-1 0 0,1 0 1 0 0,0 0-1 0 0,6 24 1 0 0,-7-36-21 0 0,1 1 1 0 0,0 0-1 0 0,0-1 1 0 0,1 1 0 0 0,-1-1-1 0 0,1 1 1 0 0,-1-1 0 0 0,1 0-1 0 0,0 1 1 0 0,0-1-1 0 0,-1 0 1 0 0,2 0 0 0 0,-1 0-1 0 0,0 0 1 0 0,0-1 0 0 0,1 1-1 0 0,4 2 1 0 0,-3-2-6 0 0,1-1-1 0 0,-1 0 1 0 0,1 1 0 0 0,0-1 0 0 0,-1-1 0 0 0,1 1-1 0 0,0-1 1 0 0,0 0 0 0 0,-1 0 0 0 0,6-1 0 0 0,2-1-23 0 0,0 0-1 0 0,0-1 1 0 0,-1 0 0 0 0,1-1 0 0 0,-1 0 0 0 0,0-1 0 0 0,17-10 0 0 0,47-26-3112 0 0,-54 29 1753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84 3033 0 0,'-2'-25'7310'0'0,"1"21"-6871"0"0,0-1 0 0 0,1 1 0 0 0,0-1-1 0 0,0 1 1 0 0,0-1 0 0 0,0 1 0 0 0,1 0 0 0 0,-1-1-1 0 0,1 1 1 0 0,0 0 0 0 0,3-6 1047 0 0,6 29-1430 0 0,-10 9 151 0 0,0-1 0 0 0,-2 0 0 0 0,-10 49 1 0 0,-12 27-2700 0 0,21-88 1605 0 0,-6 18-875 0 0,-5 1-612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16,'-27'4'6778,"21"-3"-6583,9 2-161,0 1 0,0-1-1,-1 1 1,1-1 0,-1 1-1,1 0 1,-1 0 0,0 0-1,1 5 1,2 3 26,-1-5 232,-1 3 257,-4 3-320,-1 29-28,2-41-173,1 0 1,-1-1 0,0 1 0,0 0 0,0 0 0,0 0 0,-1 0 0,1-1-1,0 1 1,0 0 0,0 0 0,-1 0 0,1-1 0,0 1 0,-1 0 0,1 0-1,-1-1 1,1 1 0,-1 0 0,1-1 0,-1 1 0,1 0 0,-1-1 0,0 1 0,1-1-1,-1 1 1,0-1 0,1 1 0,-1-1 0,0 0 0,-1 1 0,1-1-28,0 0 0,0 0 0,0-1 0,0 1 0,0 0 0,0-1 0,0 1 0,0 0 0,-1-1 0,1 1 0,1-1 0,-1 0 0,0 1 0,0-1 0,0 0 0,0 0 0,0 1 0,1-1 0,-1 0 0,0 0 0,1 0 0,-1 0 0,0-1 0,-22-35-40,24 37 45,-1 1-1,1 0 1,0-1 0,-1 1 0,1 0-1,0-1 1,-1 1 0,1-1-1,0 1 1,0-1 0,0 0-1,0 1 1,-1-1 0,1 0-1,0 1 1,0-1 0,0 0 0,0 0-1,0 0 1,0 0 0,0 0-1,0 0 1,0 0 0,0 0-1,-1 0 1,1-1 0,0 1-1,0 0 1,0-1 0,0 1 0,0 0-1,0-1 1,-1 1 0,1-1-1,0 1 1,0-1 0,-1 1-1,1-1 1,0 0 0,-1 1 0,1-1-1,-1 0 1,1 0 0,-1 1-1,1-1 1,-1 0 0,1 0-1,-1 0 1,0 0 0,1 0-1,-1 1 1,0-1 0,0 0 0,0 0-1,0 0 1,0 0 0,0 0-1,0 0 1,0 0 0,0 0-1,0 0 1,-1-1 0,25 39 120,-23-36-96,-1 0-1,0 0 0,1 0 0,-1 0 0,1 0 0,-1 0 0,0 0 0,0-1 0,1 1 0,-1 0 0,0 0 0,0 0 0,0 0 0,0 0 1,0 0-1,0 0 0,0 0 0,-1 0 0,1 0 0,0 0 0,-1 0 0,1 0 0,0 0 0,-1 0 0,1 0 0,-1 0 0,1-1 0,-1 1 0,0 1 1,0-2-28,0 1 0,1-1 1,-1 0-1,0 0 1,1 1-1,-1-1 0,0 0 1,1 0-1,-1 0 1,0 0-1,0 0 0,1 0 1,-1 0-1,0 0 1,0 0-1,1 0 0,-1 0 1,0 0-1,1 0 0,-1-1 1,0 1-1,1 0 1,-1-1-1,0 1 0,1 0 1,-1-1-1,1 1 1,-1-1-1,0 1 0,1-1 1,-1 1-1,1-1 1,0 1-1,-1-1 0,1 1 1,-1-1-1,1 0 1,0 1-1,-1-1 0,1 0 1,0 1-1,0-1 1,-1-1-1,-21-41-33,15 28-74,11 9 54,4-5 11,16-26 2,-24 38 38,0-1 0,0 0 0,0 1 0,0-1 0,0 0 0,0 1 0,1-1 0,-1 0 0,0 1 0,0-1 0,0 0 0,0 0-1,1 1 1,-1-1 0,0 0 0,0 0 0,1 1 0,-1-1 0,0 0 0,0 0 0,1 1 0,-1-1 0,0 0 0,1 0 0,-1 0 0,0 0 0,1 0 0,-1 0 0,0 0 0,1 1 0,-1-1 0,0 0 0,1 0 0,-1 0 0,1 0 0,-1-1 0,0 1 0,1 0 0,-1 0 0,0 0 0,1 0 0,-1 0 0,0 0 0,1 0 0,-1-1 0,0 1 0,0 0 0,1 0 0,-1 0 0,0-1 0,0 1 0,1 0 0,-1 0 0,0-1 0,0 1 0,1 0 0,-1 0 0,0-1 0,0 1 0,0 0 0,1-1 0,2 8 42,16 33 47,-15-31 13,-2-3 84,-6 4-116,-6 27 59,9-36-108,1-1-5,0 1 0,0 0 0,0-1 0,0 1 0,0 0 0,0-1 0,0 1 0,0 0 0,0-1 1,0 1-1,-1-1 0,1 1 0,0 0 0,-1-1 0,1 1 0,0-1 0,-1 1 0,1-1 0,0 1 1,-1-1-1,1 1 0,-1-1 0,1 1 0,-1-1 0,1 0 0,-1 1 0,0-1 0,1 0 0,-1 1 1,0-1-1,-13 6 71,-27 15-22,30-16-1,7-10-69,0-3 6,-14-30-13,14 30-16,3 3-15,2-7 14,2-39-75,3 43-182,14 14 211,17 15 105,-36-21-45,0 0-1,0 1 0,-1-1 0,1 1 0,0-1 0,-1 1 0,1-1 0,0 1 0,-1-1 0,1 1 0,-1-1 0,1 1 0,-1 0 0,1-1 0,-1 1 0,0 0 0,1 0 0,-1-1 1,0 1-1,1 0 0,-1 0 0,0 0 0,0-1 0,0 1 0,0 0 0,0 0 0,0 0 0,0-1 0,0 1 0,0 0 0,0 0 0,0 0 0,0-1 0,-1 1 0,1 0 0,0 0 1,-1-1-1,1 1 0,0 0 0,-1-1 0,1 1 0,-1 0 0,1-1 0,-1 1 0,1 0 0,-1-1 0,0 1 0,1-1 0,-1 1 0,0-1 0,1 0 0,-1 1 0,0-1 0,0 0 1,1 1-1,-1-1 0,0 0 0,0 0 0,0 0 0,1 1 0,-1-1 0,0 0 0,0 0 0,0 0 0,1 0 0,-1-1 0,-1 1 0,-32-15-320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18 144,'-2'-18'4740,"2"711"-1553,28-296-2669,-10-258-465,-3-32-2,0 118 1,3 318 77,3-28-33,-12-374-63,6 54 14,0-33 28,-10-95-20,12 69 0,-14-108-14,-4-24-75,1 0-1,0 0 0,0 1 0,1-1 1,-1 0-1,1 0 0,0 0 0,0 0 1,1 0-1,-1 0 0,1 0 0,2 4 1,-2-6-109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71 138 3185,'0'0'930,"0"-10"3399,2-12-2084,-2 22-2213,1 1 0,-1-1 0,0 0-1,0 1 1,0-1 0,1 0 0,-1 0-1,0 1 1,0-1 0,1 0 0,-1 0-1,0 0 1,1 1 0,-1-1 0,0 0 0,1 0-1,-1 0 1,0 0 0,1 0 0,-1 1-1,0-1 1,1 0 0,-1 0 0,0 0-1,1 0 1,-1 0 0,0 0 0,1 0 0,-1 0-1,0 0 1,1-1 0,-1 1 0,0 0-1,1 0 1,-1 0 0,0 0 0,1 0-1,-1-1 1,0 1 0,1 0 0,-1 0 0,0 0-1,0-1 1,1 1 0,-1 0 0,0-1-1,0 1 1,1 0 0,-1 0 0,0-1-1,0 1 1,0 0 0,0-1 0,0 1 0,1 0-1,-1-1 1,0 1 0,0 0 0,0-1-1,0 1 1,0-1 0,0 1 0,2 2 7,-1 1 1,1 0-1,-1 0 1,0 0-1,0 0 1,0 0-1,0 1 1,0-1-1,-1 0 1,1 6-1,0 0 47,-1-8-60,1-1 1,-1 0-1,0 0 0,0 1 1,0-1-1,0 0 0,0 0 1,0 1-1,0-1 0,0 0 1,0 1-1,0-1 0,0 0 1,0 0-1,0 1 0,0-1 1,0 0-1,0 0 0,0 1 1,0-1-1,0 0 0,0 0 1,0 1-1,0-1 1,0 0-1,-1 0 0,1 1 1,0-1-1,0 0 0,0 0 1,0 0-1,-1 1 0,1-1 1,0 0-1,0 0 0,0 0 1,-1 0-1,1 1 0,0-1 1,0 0-1,-1 0 0,1 0 1,0 0-1,0 0 1,-1 0-1,1 0 0,0 0 1,-1 0-1,1 0 0,0 0 1,0 0-1,-1 0 0,1 0 1,0 0-1,0 0 0,-1 0 1,1 0-1,-2-1-10,0 0 1,0 0-1,0 0 0,1 0 1,-1 0-1,0 0 0,1 0 1,-1-1-1,1 1 0,-1 0 1,1-1-1,-1-1 0,-31-39 12,32 41-27,1 0-1,-1 0 1,0 0-1,0 0 1,1 0-1,-1 0 1,0 0-1,1 0 1,-1 0-1,1 0 1,0 0-1,-1 0 1,1 0-1,0 0 1,0 0-1,-1 0 1,1-1 0,0 1-1,0 0 1,0 0-1,1 0 1,-1 0-1,0-1 1,0 1-1,1-1 1,0 1-3,-1 0 1,1 0 0,0 1 0,0-1 0,0 0-1,0 0 1,0 1 0,0-1 0,0 1 0,0-1-1,1 1 1,-1-1 0,0 1 0,0 0-1,0-1 1,1 1 0,-1 0 0,0 0 0,0 0-1,2 0 1,35-1 37,-37 1-30,-1 0 0,0-1 0,0 1 0,1 0 0,-1 0 1,0 0-1,1 0 0,-1 0 0,0 0 0,1 0 0,-1-1 0,0 1 0,0 0 0,1 0 0,-1 0 0,0 0 0,1 0 0,-1 0 0,0 1 0,1-1 0,-1 0 0,0 0 1,1 0-1,-1 0 0,0 0 0,1 0 0,-1 0 0,0 1 0,0-1 0,1 0 0,-1 0 0,0 0 0,0 1 0,1-1 0,-1 0 0,0 0 0,0 1 0,0-1 0,1 0 1,-1 1-1,0-1 0,0 0 0,0 1 0,0-1 0,0 0 0,0 0 0,0 1 0,0-1 0,0 0 0,0 1 0,0-1 0,0 0 0,0 1 0,1 11 103,3 0-57,3 31 219,-7-42-241,-1-1 1,1 1-1,0 0 0,0-1 1,-1 1-1,1-1 0,-1 1 0,1 0 1,0-1-1,-1 1 0,1-1 1,-1 1-1,1-1 0,-1 1 0,0-1 1,1 0-1,-1 1 0,1-1 1,-1 0-1,0 1 0,1-1 1,-1 0-1,0 0 0,1 1 0,-1-1 1,0 0-1,1 0 0,-1 0 1,0 0-1,0 0 0,1 0 1,-1 0-1,0 0 0,1 0 0,-1-1 1,0 1-1,1 0 0,-2-1 1,-35 1 78,37 0-106,-1 1 0,1-1 0,0 0 1,0 0-1,-1 0 0,1 0 0,0 0 0,-1 0 0,1 0 0,0 0 0,-1 0 1,1 0-1,0 0 0,-1 0 0,1 0 0,0 0 0,-1 0 0,1 0 1,0 0-1,0 0 0,-1 0 0,1 0 0,0 0 0,-1-1 0,1 1 0,0 0 1,0 0-1,-1 0 0,1-1 0,0 1 0,0 0 0,-1 0 0,1-1 1,0 1-1,0 0 0,0 0 0,-1-1 0,1 1 0,0 0 0,0-1 1,0 1-1,0 0 0,0 0 0,0-1 0,0 1 0,0-1 0,-2-9 1,-3-1-8,3 7-11,0 1 1,1-1 0,0 0 0,0 0 0,0 1 0,0-1 0,0 0 0,1 0-1,-1-7 1,1 9-5,1 1 12,-1 1 0,0-1 0,0 0 0,0 1 1,1-1-1,-1 0 0,0 1 0,0-1 0,1 1 0,-1-1 1,1 0-1,-1 1 0,1-1 0,-1 1 0,1-1 0,-1 1 1,1-1-1,-1 1 0,1 0 0,-1-1 0,1 1 0,0 0 0,-1-1 1,1 1-1,0 0 0,-1 0 0,1-1 0,0 1 0,-1 0 1,1 0-1,0 0 0,-1 0 0,2 0 0,35-15-14,-36 15 23,-1-1 0,0 1 0,1 0 0,-1-1 0,0 1 0,1 0 0,-1 0 0,0-1 0,1 1 0,-1 0 0,1 0 0,-1 0 0,0 0 0,1 0 0,-1-1 0,1 1 0,-1 0 0,1 0 0,-1 0 0,1 0 0,-1 0 0,0 0 0,1 0 0,-1 1 0,1-1 0,-1 0 0,1 0 0,-1 0 0,0 0 0,1 1 0,-1-1 0,1 0 0,-1 0 0,0 0 0,1 1 0,-1-1 0,0 0 0,1 1 0,-1-1 0,0 0 0,0 1 0,1-1 0,-1 0 0,0 1 0,0-1 0,0 1 0,1 0 0,5 9 57,23 32 41,-24-35-13,-5-7-79,0 0 0,1 0 0,-1 1 0,0-1-1,0 0 1,1 0 0,-1 0 0,0 1 0,0-1 0,0 0-1,1 0 1,-1 1 0,0-1 0,0 0 0,0 0 0,0 1-1,1-1 1,-1 0 0,0 1 0,0-1 0,0 0 0,0 0-1,0 1 1,0-1 0,0 0 0,0 1 0,0-1 0,0 0-1,0 1 1,0-1 0,0 0 0,0 1 0,0-1 0,0 0-1,0 0 1,-1 1 0,1-1 0,0 0 0,0 1 0,0-1-1,0 0 1,-1 0 0,1 1 0,-7 8 82,2 3-32,4-8-18,-1 0 0,0 0 0,0 0 0,0-1 1,0 1-1,-1 0 0,1-1 0,-7 6 0,-6-4 172,-27 3-133,30-7 20,8-8-106,1-3 14,-14-34-13,13 32-31,3 7-13,4-6 24,7-31-14,-9 38 10,-1 4 26,0-1 0,0 1-1,0-1 1,-1 1 0,1-1 0,1 1-1,-1-1 1,0 1 0,0 0 0,0-1-1,0 1 1,0-1 0,0 1 0,0-1 0,1 1-1,-1-1 1,0 1 0,0 0 0,1-1-1,-1 1 1,0-1 0,1 1 0,-1 0-1,0-1 1,1 1 0,-1 0 0,0 0 0,1-1-1,-1 1 1,1 0 0,-1 0 0,0 0-1,1-1 1,0 1 0,10-4-23,26-13 8,-37 17 25,1 0-1,-1-1 1,1 1 0,-1 0 0,1-1-1,0 1 1,-1 0 0,1-1 0,-1 1-1,1 0 1,0 0 0,-1 0 0,1 0-1,0 0 1,-1 0 0,1 0 0,0 0-1,-1 0 1,1 0 0,0 0 0,-1 0-1,1 0 1,0 0 0,-1 1 0,1-1-1,0 0 1,-1 1 0,1-1 0,-1 0 0,1 1-1,-1-1 1,1 0 0,-1 1 0,1-1-1,-1 1 1,1-1 0,-1 1 0,1-1-1,-1 1 1,0 0 0,1-1 0,-1 1-1,0-1 1,0 1 0,0 0 0,1-1-1,-1 2 1,3 4 54,21 33 53,-18-25 344,-14-9-282,-4 0-76,-30 18-18,30-18 55,8-10-120,-1-6-13,-20-28-6,20 32-11,2-1-76,4-4 26,-2-25-13,1 28-2,5 8 55,1 1-1,-1 1 1,1-1-1,0 1 1,-1 0-1,1 0 0,-1 1 1,0-1-1,1 1 1,-1 0-1,9 6 1,-2 8 132,18 23-55,-29-38-44,7 12 182,-12-6-38,-3 3-75,-18 27 20,20-31 0,0-2-4,-4-6-52,-27 0 7,32 2-45,4 0-5,0 0 1,-1 0 0,1 0-1,0 0 1,-1 0 0,1 0-1,0 0 1,-1 0 0,1 0-1,0 0 1,-1 0-1,1 0 1,-1 0 0,1 0-1,0 0 1,-1 0 0,1 0-1,0 0 1,-1 0-1,1-1 1,0 1 0,-1 0-1,1 0 1,0 0 0,-1-1-1,1 1 1,0 0 0,0 0-1,-1-1 1,1 1-1,0 0 1,0-1 0,0 1-1,-1 0 1,1-1 0,0 1-1,-6-12-23,-20-28-24,23 36 3,2 4 39,1-1-1,0 1 1,-1 0-1,1 0 1,0-1-1,-1 1 1,1 0-1,0-1 1,-1 1-1,1-1 0,0 1 1,0 0-1,-1-1 1,1 1-1,0-1 1,0 1-1,0-1 1,0 1-1,-1 0 1,1-1-1,0 1 1,0-1-1,0 1 1,0-1-1,0 1 0,0-1 1,0 1-1,0-1 1,0 1-1,1-1 1,-1 1-1,0 0 1,0-1-1,0 1 1,0-1-1,1 1 1,-1 0-1,0-1 1,1 0-1,5-8-46,14-28-25,-16 31 51,0 2-40,4 4 35,0 0 27,0-1 0,0 2 0,0-1 1,0 1-1,0 1 0,0-1 0,-1 1 0,1 1 1,8 3-1,-14-5 12,0 0 1,0 0-1,1 0 1,-1 0-1,0 0 1,-1 0 0,1 1-1,0-1 1,0 1-1,0 0 1,-1-1-1,1 1 1,-1 0-1,0 0 1,1 0-1,-1 0 1,0 0 0,0 0-1,0 0 1,0 0-1,-1 1 1,1-1-1,-1 0 1,1 0-1,-1 1 1,0-1-1,1 0 1,-1 1 0,-1-1-1,1 1 1,0-1-1,0 0 1,-1 0-1,0 1 1,1-1-1,-1 0 1,0 0 0,0 0-1,0 1 1,-2 1-1,1 0 5,0-1 0,-1 1 0,1-1 0,-1 0 0,0 0 0,0 0 0,0 0 0,0 0 0,0 0 0,-1-1 0,1 0 0,-1 0 0,0 0 0,1 0 0,-1 0 0,0-1 0,0 0 0,-7 2 0,9-3-98,0 1-1,0-1 1,0 0-1,0 0 1,-1 0-1,1 0 1,0-1-1,0 1 1,0 0-1,0-1 1,0 0-1,0 1 1,1-1-1,-1 0 1,0 0-1,0 0 1,0 0-1,1 0 1,-1-1-1,0 1 1,1 0-1,-1-1 1,1 1-1,0-1 1,-1 1 0,1-1-1,0 0 1,0 0-1,0 0 1,0 1-1,0-1 1,1 0-1,-1 0 1,1 0-1,-1 0 1,1 0-1,0 0 1,-1 0-1,1-3 1,-1-21-510,0-12-186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80 111 2144,'-6'2'8015,"-14"5"-4682,20-8-3301,0 1 0,1-1-1,-1 1 1,0-1 0,0 1-1,1-1 1,-1 1 0,0 0-1,1-1 1,-1 1-1,1-1 1,-1 1 0,0 0-1,1 0 1,-1-1 0,1 1-1,-1 0 1,1 0 0,-1-1-1,1 1 1,-1 0 0,1 0-1,-1 0 1,1 0 0,-1 0-1,1 0 1,-1 0 0,1 0-1,-1 0 1,2 0 0,-1 0 23,0 1 0,0 0 0,0 0 1,0-1-1,-1 1 0,1 0 0,0 0 1,0 0-1,0 0 0,-1 0 0,1 0 0,0 0 1,-1 0-1,1 0 0,-1 0 0,1 0 1,-1 0-1,0 0 0,1 0 0,-1 1 0,0 0 1,10 37 134,-10-38-179,1-1 0,-1 0-1,0 1 1,0-1 0,1 1-1,-1-1 1,0 0 0,0 1-1,0-1 1,0 1 0,1-1-1,-1 0 1,0 1 0,0-1-1,0 1 1,0-1 0,0 1-1,0-1 1,0 0 0,0 1-1,0-1 1,0 1 0,0-1-1,-1 1 1,1-1 0,0 0-1,0 1 1,0-1 0,-1 1-1,1-1 1,0 0 0,0 1-1,-1-1 1,1 0 0,0 1 0,0-1-1,-1 0 1,1 1 0,0-1-1,-1 0 1,1 0 0,-1 0-1,1 1 1,0-1 0,-1 0-1,1 0 1,-1 0 0,1 0-1,-1 0 1,1 0 0,0 1-1,-1-1 1,1 0 0,-1-1-1,-9 4 62,-32 9 7,40-11-62,-8 1 62,8-6-73,-1-3 4,0-1-14,1 0-1,0 0 1,0 0-1,0 0 1,1 0 0,0 0-1,1 0 1,0-11 0,0 15-7,1-1 1,-1 0 0,1 1 0,0-1-1,0 1 1,0-1 0,0 1 0,1-1-1,0 1 1,0 0 0,0 0 0,0 0-1,1 0 1,0 0 0,0 1 0,0-1 0,0 1-1,0-1 1,5-2 0,-7 5 7,0 1 1,-1-1-1,1 1 0,0-1 1,1 1-1,-1-1 1,0 1-1,0 0 0,0-1 1,0 1-1,0 0 1,0 0-1,0 0 0,0 0 1,0 0-1,1 0 1,-1 0-1,0 0 0,0 0 1,0 1-1,0-1 1,0 0-1,0 1 0,0-1 1,0 1-1,2 0 1,-1 2 6,1-1 1,0 0-1,-1 1 1,0-1-1,1 1 1,-1 0 0,0 0-1,3 5 1,0 2 57,-1-1 0,0 1 0,-1 0 1,0 0-1,2 13 0,-4-17-5,-1 1 1,0 0-1,0-1 0,-1 1 1,0 0-1,0-1 0,-1 1 1,0-1-1,0 0 1,0 1-1,-4 5 0,5-9-32,-1 0 0,1-1 0,0 1-1,-1-1 1,0 1 0,0-1 0,0 0-1,0 0 1,0 0 0,0 0 0,0 0-1,-1 0 1,1 0 0,-1-1 0,1 1-1,-1-1 1,1 0 0,-1 0 0,0 0-1,0 0 1,0 0 0,1-1 0,-1 1-1,0-1 1,0 0 0,0 0 0,-5 0 0,6-1-22,0 1 0,0-1 0,0 0 0,0 0 1,1 0-1,-1 0 0,0 0 0,0 0 0,1 0 1,-1-1-1,1 1 0,-1 0 0,1-1 0,-1 0 1,1 1-1,0-1 0,0 0 0,0 0 0,0 1 1,0-1-1,0 0 0,1 0 0,-1 0 0,0 0 1,1 0-1,0 0 0,-1 0 0,1 0 0,0 0 1,0 0-1,0-1 0,0 1 0,1-3 0,0-2-25,-1 1 0,1-1 0,0 1 0,1-1-1,0 1 1,0 0 0,0 0 0,1 0-1,5-10 1,-7 14 11,0-1 1,1 1-1,-1 0 0,1 0 0,0 0 0,0 0 0,-1 0 1,2 0-1,-1 1 0,0-1 0,0 1 0,0-1 0,1 1 1,-1 0-1,1 0 0,-1 0 0,1 0 0,-1 0 0,1 0 0,-1 1 1,1-1-1,0 1 0,-1 0 0,1 0 0,5 0 0,-5 1 17,0 1 0,0-1 0,0 1 0,0-1 0,-1 1-1,1 0 1,-1 0 0,1 0 0,-1 0 0,1 1 0,-1-1-1,0 1 1,0-1 0,-1 1 0,1 0 0,0 0 0,-1 0 0,1 0-1,-1 0 1,0 0 0,1 5 0,-1-4 37,-1 0 0,1 0 0,-1 0 0,1 0 0,-1 0 0,-1 0 0,1 0 0,-1 0 0,1 0 0,-1 0 0,0-1 0,0 1 0,-3 6 0,3-9-26,1 1 0,-1-1 1,0 0-1,1 1 0,-1-1 1,0 0-1,0 1 0,0-1 1,0 0-1,0 0 0,0 0 1,-1 0-1,1 0 0,0 0 1,0 0-1,-1 0 0,1 0 1,-1-1-1,1 1 0,-1 0 0,1-1 1,-1 0-1,1 1 0,-1-1 1,1 0-1,-1 0 0,1 1 1,-1-1-1,0-1 0,1 1 1,-1 0-1,1 0 0,-1 0 1,1-1-1,-1 1 0,-2-2 1,1 0-13,1 1 1,-1-1 0,1 0-1,0 0 1,0 0-1,0 0 1,0-1 0,0 1-1,1 0 1,-1-1-1,1 0 1,-1 1 0,1-1-1,0 0 1,0 1-1,0-1 1,0 0 0,1 0-1,-1 0 1,1 0-1,0 0 1,-1 0 0,1 0-1,1 0 1,-1-3-1,1-8-32,1 1-1,0-1 1,0 1-1,5-15 1,-5 21 3,1 1 0,0-1 0,0 1 0,0-1 0,1 1 0,0 0 1,0 0-1,7-7 0,-10 12 18,0-1 0,0 1 0,0 0 0,1 0 0,-1 0 0,1 0 0,-1 0 0,1 0 0,-1 0 1,1 1-1,-1-1 0,1 0 0,0 1 0,-1-1 0,1 1 0,0 0 0,-1-1 0,1 1 0,0 0 0,0 0 0,-1 0 0,1 1 0,0-1 1,-1 0-1,1 1 0,0-1 0,-1 1 0,1-1 0,0 1 0,-1 0 0,1-1 0,-1 1 0,1 0 0,-1 0 0,0 0 0,1 0 0,-1 1 1,0-1-1,2 2 0,2 3 23,0 0 1,0 1-1,-1 0 1,0-1 0,0 2-1,0-1 1,-1 0 0,0 1-1,-1-1 1,1 1-1,-1 0 1,-1 0 0,0 0-1,0 0 1,0 0-1,-2 13 1,1-18 2,0 1 1,-1-1-1,1 1 1,-1-1-1,0 1 1,0-1-1,0 0 1,0 1-1,-1-1 1,1 0-1,-1 0 1,0 0-1,0 0 1,0 0-1,0 0 1,-1-1-1,1 1 1,-1-1-1,1 1 1,-1-1-1,0 0 1,0 0-1,0 0 1,0-1-1,0 1 1,-1-1-1,1 1 1,0-1-1,-1 0 1,1-1-1,-1 1 1,1 0-1,-1-1 1,1 0-1,-1 0 1,1 0-1,-1 0 1,1-1-1,-5 0 1,5 1-99,0 0 1,0-1 0,0 1 0,0-1 0,0 0 0,0 1 0,0-1 0,1-1-1,-1 1 1,0 0 0,1-1 0,-1 1 0,1-1 0,-1 0 0,1 0 0,0 0-1,-1 0 1,1 0 0,0 0 0,1-1 0,-1 1 0,0 0 0,1-1 0,-1 0-1,1 1 1,0-1 0,0 0 0,0 0 0,-1-4 0,2 7-7,0-1 1,0 1-1,0-1 1,1 0-1,-1 1 1,0-1-1,0 1 1,1-1-1,-1 1 1,0-1-1,0 1 1,1-1-1,-1 1 1,1-1-1,-1 1 0,0-1 1,1 1-1,-1-1 1,1 1-1,-1 0 1,1-1-1,-1 1 1,1 0-1,-1 0 1,1-1-1,0 1 1,-1 0-1,1 0 1,-1 0-1,1 0 1,-1-1-1,1 1 1,0 0-1,-1 0 1,1 0-1,-1 0 1,1 1-1,0-1 1,0 0-1,13 0-928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4897 0 0,'0'0'5315'0'0,"5"29"-5137"0"0,78 102 495 0 0,2 4-294 0 0,-39-60-257 0 0,-34-59-170 0 0,-1 1 0 0 0,-1 0 0 0 0,0 0 0 0 0,-1 1 1 0 0,-1 0-1 0 0,-1 0 0 0 0,-1 1 0 0 0,7 29 0 0 0,-13-41-2502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0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56 6969 0 0,'-8'-1'107'0'0,"-5"3"449"0"0,12 0-554 0 0,1-1-1 0 0,-1 0 1 0 0,1 0 0 0 0,-1 0-1 0 0,1 0 1 0 0,0 0-1 0 0,0 1 1 0 0,0-1-1 0 0,-1 0 1 0 0,1 0 0 0 0,0 1-1 0 0,1-1 1 0 0,-1 0-1 0 0,0 0 1 0 0,0 0-1 0 0,1 3 1 0 0,24 132 6623 0 0,-32-145-4864 0 0,4 6-1806 0 0,0-1 1 0 0,0 0-1 0 0,0 0 1 0 0,1 0-1 0 0,-5-7 1 0 0,4 2 139 0 0,0 0-1 0 0,0-1 1 0 0,1 1 0 0 0,0 0-1 0 0,0-1 1 0 0,0-18-1 0 0,2 25-114 0 0,1 0 0 0 0,-1 0 0 0 0,1 0-1 0 0,0 0 1 0 0,0-1 0 0 0,0 1 0 0 0,0 0-1 0 0,0 0 1 0 0,1 1 0 0 0,-1-1 0 0 0,1 0-1 0 0,0 0 1 0 0,0 1 0 0 0,0-1-1 0 0,0 1 1 0 0,0-1 0 0 0,0 1 0 0 0,1 0-1 0 0,-1 0 1 0 0,1 0 0 0 0,0 0 0 0 0,-1 1-1 0 0,7-4 1 0 0,1 1-237 0 0,0-1-1 0 0,0 1 1 0 0,1 1 0 0 0,-1 0-1 0 0,1 0 1 0 0,0 1-1 0 0,0 1 1 0 0,0 0 0 0 0,0 0-1 0 0,0 1 1 0 0,14 1-1 0 0,-12 3 180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8 847 5041 0 0,'-7'-4'8043'0'0,"17"-21"-7753"0"0,2 2 1 0 0,1-1-1 0 0,0 2 0 0 0,2 0 0 0 0,1 0 1 0 0,20-21-1 0 0,3-6 20 0 0,100-156 323 0 0,-96 136-724 0 0,3 1 0 0 0,3 3 0 0 0,82-85 0 0 0,-123 142-669 0 0,1 1 0 0 0,-1 0 0 0 0,2 0 0 0 0,-1 1 0 0 0,1 0-1 0 0,11-4 1 0 0,-11 6-284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80 287 3449 0 0,'-13'21'1529'0'0,"5"-12"6016"0"0,14-9-6055 0 0,6-11-1003 0 0,-1-1-410 0 0,-2-1 0 0 0,1 0 0 0 0,-2 0 0 0 0,1-1 0 0 0,-2 0-1 0 0,0-1 1 0 0,7-21 0 0 0,-10 26-57 0 0,-1 1 0 0 0,-1-1 0 0 0,1 0 0 0 0,-2 0 0 0 0,1 0 0 0 0,-1 0 0 0 0,-1 0-1 0 0,0 0 1 0 0,0-1 0 0 0,-1 1 0 0 0,0 0 0 0 0,-1 0 0 0 0,-5-17 0 0 0,7 26-30 0 0,0 0 1 0 0,-1 0-1 0 0,1 1 0 0 0,0-1 1 0 0,-1 0-1 0 0,1 0 0 0 0,0 0 1 0 0,-1 0-1 0 0,1 0 0 0 0,-1 1 1 0 0,1-1-1 0 0,-1 0 0 0 0,0 1 1 0 0,1-1-1 0 0,-1 0 0 0 0,0 1 1 0 0,1-1-1 0 0,-1 0 0 0 0,0 1 1 0 0,0-1-1 0 0,0 1 0 0 0,1 0 1 0 0,-1-1-1 0 0,0 1 0 0 0,0 0 1 0 0,0-1-1 0 0,0 1 0 0 0,0 0 1 0 0,0 0-1 0 0,0 0 0 0 0,-1 0 1 0 0,0 0-11 0 0,0 1-1 0 0,0 0 1 0 0,0 0 0 0 0,0 0 0 0 0,0 0 0 0 0,1 1 0 0 0,-1-1 0 0 0,0 0-1 0 0,0 1 1 0 0,1-1 0 0 0,-1 1 0 0 0,-2 3 0 0 0,-33 56-189 0 0,22-32 168 0 0,2 1 1 0 0,1 0-1 0 0,-9 38 1 0 0,18-58 29 0 0,1 0 0 0 0,0 0 1 0 0,0 0-1 0 0,1 0 0 0 0,1 0 0 0 0,0 0 1 0 0,0 0-1 0 0,1 0 0 0 0,0 0 1 0 0,1 0-1 0 0,0 0 0 0 0,1 0 0 0 0,0-1 1 0 0,6 16-1 0 0,-7-21 25 0 0,1 0 0 0 0,0 1-1 0 0,0-1 1 0 0,0 0 0 0 0,0 0 0 0 0,1 0-1 0 0,-1-1 1 0 0,1 1 0 0 0,0-1 0 0 0,0 0 0 0 0,0 0-1 0 0,0 0 1 0 0,1-1 0 0 0,-1 0 0 0 0,1 1-1 0 0,0-1 1 0 0,-1-1 0 0 0,1 1 0 0 0,0-1 0 0 0,0 0-1 0 0,0 0 1 0 0,0 0 0 0 0,0-1 0 0 0,0 0-1 0 0,1 0 1 0 0,-1 0 0 0 0,0 0 0 0 0,0-1 0 0 0,0 0-1 0 0,0 0 1 0 0,0 0 0 0 0,7-4 0 0 0,5-1-377 0 0,0-1 0 0 0,-1 0 0 0 0,0-2 0 0 0,-1 0 0 0 0,0 0 0 0 0,0-1 1 0 0,-1-1-1 0 0,14-14 0 0 0,-9 8-891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4193 0 0,'14'19'1522'0'0,"-12"-16"-1271"0"0,1 0-1 0 0,-1 0 1 0 0,1 1-1 0 0,-1-1 1 0 0,0 1 0 0 0,0-1-1 0 0,0 1 1 0 0,-1 0-1 0 0,0-1 1 0 0,1 1 0 0 0,-1 0-1 0 0,0 0 1 0 0,0 8-1 0 0,3 9 23 0 0,1 1-1 0 0,0 0 1 0 0,2-1-1 0 0,0 0 1 0 0,2-1-1 0 0,14 27 0 0 0,-40-103 3552 0 0,2-50-4238 0 0,12 86 692 0 0,1 4-295 0 0,0-1 1 0 0,0 0-1 0 0,2 0 1 0 0,0 1-1 0 0,1-1 0 0 0,1 0 1 0 0,0 0-1 0 0,1 1 1 0 0,1-1-1 0 0,1 1 1 0 0,12-28-1 0 0,-17 43 6 0 0,1 0 0 0 0,-1 0-1 0 0,1 0 1 0 0,-1 0 0 0 0,1 1 0 0 0,-1-1-1 0 0,1 0 1 0 0,0 0 0 0 0,-1 1 0 0 0,1-1-1 0 0,0 0 1 0 0,0 1 0 0 0,0-1 0 0 0,-1 1-1 0 0,1-1 1 0 0,0 1 0 0 0,0-1 0 0 0,0 1-1 0 0,0 0 1 0 0,0-1 0 0 0,0 1 0 0 0,0 0-1 0 0,0 0 1 0 0,0 0 0 0 0,0 0 0 0 0,0 0-1 0 0,2 0 1 0 0,-1 0-2 0 0,0 1 0 0 0,1 0 0 0 0,-1 0 0 0 0,0 0 0 0 0,0 0 0 0 0,1 0 0 0 0,-1 1 0 0 0,0-1 0 0 0,0 0 0 0 0,-1 1-1 0 0,3 2 1 0 0,4 4-2 0 0,-1 0-1 0 0,1 1 0 0 0,9 17 0 0 0,15 45 133 0 0,0 3-511 0 0,-28-68-218 0 0,-1 0 1 0 0,1-1-1 0 0,0 0 0 0 0,1 0 1 0 0,7 8-1 0 0,-5-8-115 0 0,0-1 559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 3873 0 0,'-13'-16'4715'0'0,"4"19"-502"0"0,7 1-4037 0 0,1-1-1 0 0,-1 1 0 0 0,1 0 1 0 0,0 0-1 0 0,0 0 1 0 0,0 0-1 0 0,0 7 0 0 0,-3 21-163 0 0,-2 3 1 0 0,1 1-1 0 0,2-1 1 0 0,2 0 0 0 0,1 1 0 0 0,10 69-1 0 0,-9-100-11 0 0,1 0-1 0 0,-1 0 0 0 0,1 0 1 0 0,0 0-1 0 0,1 0 0 0 0,-1 0 0 0 0,1-1 1 0 0,0 1-1 0 0,0-1 0 0 0,0 0 0 0 0,0 0 1 0 0,8 7-1 0 0,-9-10 18 0 0,0 0 0 0 0,0 1 0 0 0,0-1 0 0 0,0 0 1 0 0,0 0-1 0 0,0 0 0 0 0,0-1 0 0 0,0 1 0 0 0,1 0 0 0 0,-1-1 0 0 0,0 0 0 0 0,0 1 0 0 0,1-1 0 0 0,-1 0 1 0 0,0 0-1 0 0,1 0 0 0 0,-1 0 0 0 0,0-1 0 0 0,0 1 0 0 0,1-1 0 0 0,-1 1 0 0 0,0-1 0 0 0,0 0 0 0 0,0 0 0 0 0,0 0 1 0 0,0 0-1 0 0,0 0 0 0 0,0 0 0 0 0,0-1 0 0 0,0 1 0 0 0,2-3 0 0 0,10-8 130 0 0,-1-1 0 0 0,-1 0 0 0 0,0 0 0 0 0,0-2 0 0 0,-2 1 0 0 0,0-1-1 0 0,15-30 1 0 0,-20 35-101 0 0,0 0 0 0 0,-1 0 0 0 0,-1 0 0 0 0,0 0 0 0 0,0 0 0 0 0,-1-1 0 0 0,0 0 0 0 0,-1 1 0 0 0,0-1 0 0 0,-1 0 0 0 0,0 1-1 0 0,-1-1 1 0 0,0 0 0 0 0,-4-16 0 0 0,3 22-21 0 0,0-1 0 0 0,-1 0 0 0 0,0 1 0 0 0,0 0-1 0 0,-1-1 1 0 0,1 1 0 0 0,-1 1 0 0 0,0-1 0 0 0,0 0 0 0 0,-1 1-1 0 0,1 0 1 0 0,-1 0 0 0 0,0 1 0 0 0,0-1 0 0 0,-1 1 0 0 0,1 0-1 0 0,-1 0 1 0 0,1 1 0 0 0,-9-3 0 0 0,1 0-30 0 0,-1 1 1 0 0,1 1-1 0 0,-1 0 1 0 0,0 1-1 0 0,0 1 1 0 0,0 0-1 0 0,-23 2 0 0 0,36-1-39 0 0,0 0-1 0 0,0 0 0 0 0,0 0 0 0 0,0 0 1 0 0,-1 0-1 0 0,1 0 0 0 0,0 1 1 0 0,0-1-1 0 0,0 1 0 0 0,0-1 0 0 0,0 0 1 0 0,0 1-1 0 0,0 0 0 0 0,0-1 1 0 0,0 1-1 0 0,0 0 0 0 0,0-1 0 0 0,1 1 1 0 0,-1 0-1 0 0,0 0 0 0 0,0 0 0 0 0,1 0 1 0 0,-1 0-1 0 0,0-1 0 0 0,1 1 1 0 0,-1 0-1 0 0,1 1 0 0 0,-1-1 0 0 0,1 0 1 0 0,0 0-1 0 0,-1 1 0 0 0,1-1-245 0 0,0 1 0 0 0,0-1 0 0 0,0 0 0 0 0,1 0 1 0 0,-1 0-1 0 0,0 0 0 0 0,1 1 0 0 0,-1-1 0 0 0,0 0 0 0 0,1 0 0 0 0,0 0 0 0 0,-1 0 0 0 0,1 0 0 0 0,0 0 0 0 0,-1 0 0 0 0,1 0 0 0 0,0 0 0 0 0,0 0 0 0 0,0-1 0 0 0,0 1 0 0 0,0 0 0 0 0,0 0 0 0 0,0-1 1 0 0,0 1-1 0 0,0-1 0 0 0,0 1 0 0 0,0-1 0 0 0,0 1 0 0 0,2 0 0 0 0,6 1-2085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14 1344 0 0,'-1'-4'-4'0'0,"1"3"175"0"0,0 1 0 0 0,0 0 1 0 0,0-1-1 0 0,0 1 0 0 0,0 0 0 0 0,0-1 0 0 0,0 1 0 0 0,0 0 0 0 0,0-1 1 0 0,0 1-1 0 0,0 0 0 0 0,0-1 0 0 0,0 1 0 0 0,-1 0 0 0 0,1-1 1 0 0,0 1-1 0 0,0 0 0 0 0,0 0 0 0 0,0-1 0 0 0,-1 1 0 0 0,1 0 1 0 0,0 0-1 0 0,0-1 0 0 0,0 1 0 0 0,-1 0 0 0 0,1 0 0 0 0,0-1 0 0 0,-1 1 1 0 0,1 0-1 0 0,0 0 0 0 0,0 0 0 0 0,-1 0 0 0 0,1 0 0 0 0,0-1 1 0 0,-1 1-1 0 0,1 0 0 0 0,0 0 0 0 0,-1 0 0 0 0,1 0 0 0 0,0 0 1 0 0,-1 0-1 0 0,1 0 0 0 0,0 0 0 0 0,-1 0 0 0 0,1 0 0 0 0,0 0 1 0 0,-1 0-1 0 0,1 1 0 0 0,0-1 0 0 0,-1 0 0 0 0,1 0 0 0 0,0 0 0 0 0,0 0 1 0 0,-1 0-1 0 0,1 1 0 0 0,0-1 0 0 0,0 0 0 0 0,-1 0 0 0 0,1 0 1 0 0,0 1-1 0 0,-1-1 0 0 0,-3 3-95 0 0,0-1 0 0 0,0 1-1 0 0,0 0 1 0 0,0 0 0 0 0,1 1 0 0 0,-1-1 0 0 0,1 1-1 0 0,0-1 1 0 0,0 1 0 0 0,0 0 0 0 0,1 0 0 0 0,-1 1-1 0 0,1-1 1 0 0,0 0 0 0 0,0 1 0 0 0,0-1 0 0 0,1 1-1 0 0,-2 6 1 0 0,-2 10 37 0 0,1 0 0 0 0,0-1 0 0 0,1 2 0 0 0,1 31 0 0 0,2-42-101 0 0,1 0-1 0 0,0 1 1 0 0,0-1-1 0 0,1 0 1 0 0,1 0-1 0 0,0 0 1 0 0,0 0 0 0 0,1-1-1 0 0,1 1 1 0 0,6 10-1 0 0,-10-19-1 0 0,-1-1-1 0 0,1 1 0 0 0,0-1 0 0 0,0 1 0 0 0,0-1 1 0 0,0 0-1 0 0,0 1 0 0 0,1-1 0 0 0,-1 0 0 0 0,0 0 1 0 0,0 0-1 0 0,1 0 0 0 0,-1 0 0 0 0,1 0 0 0 0,-1 0 1 0 0,1 0-1 0 0,-1-1 0 0 0,1 1 0 0 0,0-1 1 0 0,-1 1-1 0 0,1-1 0 0 0,-1 0 0 0 0,1 1 0 0 0,2-1 1 0 0,-2-1 6 0 0,1 1 1 0 0,-1-1 0 0 0,0 0 0 0 0,1 0 0 0 0,-1 0-1 0 0,0 0 1 0 0,1 0 0 0 0,-1 0 0 0 0,0-1 0 0 0,0 1-1 0 0,0-1 1 0 0,0 1 0 0 0,0-1 0 0 0,2-2 0 0 0,6-9 9 0 0,0 1 1 0 0,-1-2 0 0 0,14-26-1 0 0,-22 37-44 0 0,77-130-4891 0 0,-60 106 3069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1296 0 0,'177'503'7489'0'0,"-174"-495"-7362"0"0,0 0 0 0 0,-1 1 0 0 0,-1 0 0 0 0,0-1 0 0 0,1 14 1322 0 0,-4-22-998 0 0,2 0-428 0 0,-1 0 0 0 0,1 0 1 0 0,-1 0-1 0 0,1 0 0 0 0,-1-1 0 0 0,1 1 0 0 0,0 0 0 0 0,-1 0 1 0 0,1 0-1 0 0,-1-1 0 0 0,1 1 0 0 0,0 0 0 0 0,-1 0 0 0 0,1-1 0 0 0,-1 1 1 0 0,1 0-1 0 0,0-1 0 0 0,0 1 0 0 0,-1-1 0 0 0,1 1 0 0 0,0 0 1 0 0,0-1-1 0 0,-1 1 0 0 0,1-1 0 0 0,0 1 0 0 0,0-1 0 0 0,0 1 1 0 0,0-1-1 0 0,0 1 0 0 0,-1 0 0 0 0,1-1 0 0 0,0 1 0 0 0,0-1 0 0 0,0 0 1 0 0,-2-10 14 0 0,0 1 1 0 0,0-1 0 0 0,1 0 0 0 0,0 1 0 0 0,1-1-1 0 0,1 0 1 0 0,-1 0 0 0 0,2 0 0 0 0,-1 1-1 0 0,1-1 1 0 0,7-18 0 0 0,-6 18-28 0 0,1 0 0 0 0,0 0 0 0 0,1 1 0 0 0,0-1 0 0 0,1 1 0 0 0,0 0 0 0 0,1 0 0 0 0,0 1 0 0 0,10-10 0 0 0,-15 16 36 0 0,0 1 1 0 0,1 0-1 0 0,-1 0 1 0 0,1 0 0 0 0,-1 0-1 0 0,1 0 1 0 0,0 0-1 0 0,0 1 1 0 0,0 0-1 0 0,0-1 1 0 0,0 1 0 0 0,0 0-1 0 0,0 1 1 0 0,0-1-1 0 0,1 0 1 0 0,-1 1 0 0 0,0 0-1 0 0,0 0 1 0 0,1 0-1 0 0,-1 0 1 0 0,0 0-1 0 0,0 1 1 0 0,1-1 0 0 0,-1 1-1 0 0,0 0 1 0 0,0 0-1 0 0,0 0 1 0 0,0 0 0 0 0,0 1-1 0 0,0-1 1 0 0,0 1-1 0 0,-1 0 1 0 0,1-1-1 0 0,0 1 1 0 0,-1 1 0 0 0,1-1-1 0 0,1 3 1 0 0,12 11 197 0 0,-2 0 1 0 0,0 1-1 0 0,-1 1 1 0 0,18 32-1 0 0,-17-26-175 0 0,1-1 0 0 0,22 24 0 0 0,-23-33-1231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4505 0 0,'0'0'3161'0'0,"11"3"-1745"0"0,-2 5-1238 0 0,-1 0 1 0 0,-1 1-1 0 0,0-1 0 0 0,0 2 0 0 0,-1-1 1 0 0,0 1-1 0 0,0 0 0 0 0,7 19 1 0 0,34 97 522 0 0,-43-116-693 0 0,60 190 324 0 0,-27-65-25 0 0,-37-134-297 0 0,0 0 0 0 0,0 0-1 0 0,0-1 1 0 0,0 1 0 0 0,0 0 0 0 0,1 0 0 0 0,-1 0 0 0 0,0-1 0 0 0,1 1 0 0 0,-1 0 0 0 0,0 0 0 0 0,1 0 0 0 0,-1-1 0 0 0,1 1 0 0 0,-1 0 0 0 0,1-1 0 0 0,-1 1 0 0 0,1-1 0 0 0,0 1 0 0 0,-1 0 0 0 0,1-1 0 0 0,0 1 0 0 0,-1-1 0 0 0,1 0 0 0 0,0 1 0 0 0,0-1 0 0 0,0 0 0 0 0,1 1 0 0 0,-1-1 8 0 0,0-1-1 0 0,1 1 1 0 0,-1 0 0 0 0,0-1 0 0 0,1 1 0 0 0,-1-1 0 0 0,0 0 0 0 0,0 1 0 0 0,0-1 0 0 0,1 0 0 0 0,-1 0 0 0 0,0 0-1 0 0,0 0 1 0 0,0 0 0 0 0,1-1 0 0 0,34-50 268 0 0,-33 47-311 0 0,68-114-5599 0 0,-59 101 5435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7218 0 0,'0'0'2463'0'0,"5"-8"-980"0"0,36-46-181 0 0,-19 24-1084 0 0,2 0 0 0 0,43-43 0 0 0,18 4-1601 0 0,-25 29-4418 0 0,-44 29 3210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105 107 4905 0 0,'-3'4'340'0'0,"1"0"1"0"0,-1 0-1 0 0,1 0 0 0 0,0 1 1 0 0,0-1-1 0 0,1 1 0 0 0,-1-1 0 0 0,1 1 1 0 0,0 0-1 0 0,0-1 0 0 0,1 1 1 0 0,0 0-1 0 0,-1 0 0 0 0,1-1 1 0 0,1 8-1 0 0,0-1-306 0 0,0 0 0 0 0,1-1 1 0 0,0 1-1 0 0,0-1 0 0 0,8 20 1 0 0,-10-29-52 0 0,0 0 1 0 0,0 1 0 0 0,1-1 0 0 0,-1 0-1 0 0,1 0 1 0 0,-1 0 0 0 0,0 0-1 0 0,1 0 1 0 0,0 0 0 0 0,-1 0 0 0 0,1 0-1 0 0,0 0 1 0 0,-1 0 0 0 0,1 0 0 0 0,0 0-1 0 0,0-1 1 0 0,0 1 0 0 0,0 0-1 0 0,0 0 1 0 0,0-1 0 0 0,0 1 0 0 0,0-1-1 0 0,0 1 1 0 0,0-1 0 0 0,0 1 0 0 0,0-1-1 0 0,2 1 1 0 0,-1-2-159 0 0,-1-1 0 0 0,1 1 1 0 0,0 0-1 0 0,-1 0 0 0 0,1-1 0 0 0,-1 1 0 0 0,0-1 0 0 0,1 0 1 0 0,-1 1-1 0 0,0-1 0 0 0,0 0 0 0 0,0 1 0 0 0,0-1 0 0 0,0-2 1 0 0,5-5 58 0 0</inkml:trace>
  <inkml:trace contextRef="#ctx0" brushRef="#br0" timeOffset="1">18 1 3001 0 0,'-18'12'949'0'0,"18"-12"-963"0"0,1 0 0 0 0,-1 0 0 0 0,0 0 0 0 0,1 0 0 0 0,-1 0 0 0 0,0 0 0 0 0,0 0 0 0 0,1 0 0 0 0,-1 0 0 0 0,0 0 0 0 0,0 0 0 0 0,1 0 0 0 0,-1 0 0 0 0,0 0-1 0 0,0 1 1 0 0,0-1 0 0 0,1 0 0 0 0,-1 0 0 0 0,0 0 0 0 0,0 0 0 0 0,0 1 0 0 0,1-1 0 0 0,-1 0 0 0 0,0 0 0 0 0,0 0 0 0 0,0 1 0 0 0,0-1 0 0 0,0 0 0 0 0,1 0 0 0 0,-1 1 0 0 0,0-1 0 0 0,0 0 0 0 0,0 0 0 0 0,0 1 0 0 0,0-1 0 0 0,0 0 0 0 0,0 0-1 0 0,0 1 1 0 0,0-1 0 0 0,0 0 0 0 0,0 0 0 0 0,0 1 0 0 0,0-1 0 0 0,0 0 0 0 0,0 1 0 0 0,0-1 0 0 0,-1 0 0 0 0,1 0 0 0 0,0 0 0 0 0,0 1 0 0 0,0-1 0 0 0,0 0 0 0 0,0 0 0 0 0,-1 1 0 0 0,1-1 0 0 0,0 0 0 0 0,0 0 0 0 0,0 0 0 0 0,-1 0-1 0 0,1 1 1 0 0,0-1 0 0 0,0 0 0 0 0,-1 0 0 0 0,30 0-994 0 0,-13-5-243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4121 0 0,'7'84'4278'0'0,"20"42"-2685"0"0,-5-32-1379 0 0,33 127-85 0 0,-24-102 53 0 0,-30-118-501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12 8474 0 0,'0'0'1153'0'0,"0"-1"-1068"0"0,0 1-1 0 0,0-1 1 0 0,0 1-1 0 0,0 0 1 0 0,-1-1-1 0 0,1 1 1 0 0,0-1-1 0 0,0 1 1 0 0,-1-1-1 0 0,1 1 0 0 0,0 0 1 0 0,-1-1-1 0 0,1 1 1 0 0,0 0-1 0 0,-1-1 1 0 0,1 1-1 0 0,-1 0 1 0 0,1-1-1 0 0,0 1 1 0 0,-1 0-1 0 0,1 0 1 0 0,-1 0-1 0 0,1-1 0 0 0,-1 1 1 0 0,1 0-1 0 0,-1 0 1 0 0,1 0-1 0 0,-1 0 1 0 0,0 0-1 0 0,-4-1-142 0 0,-1 0 0 0 0,0 1-1 0 0,1 0 1 0 0,-1 0 0 0 0,0 0-1 0 0,1 0 1 0 0,-1 1-1 0 0,1 0 1 0 0,-1 1 0 0 0,1-1-1 0 0,-1 1 1 0 0,1 0 0 0 0,0 0-1 0 0,0 0 1 0 0,-7 5 0 0 0,-8 4-29 0 0,11-7 83 0 0,1 0 0 0 0,-1 0-1 0 0,1 1 1 0 0,0 1 0 0 0,1-1-1 0 0,-1 1 1 0 0,1 1 0 0 0,-12 12-1 0 0,20-19-41 0 0,-1 1-1 0 0,0-1 0 0 0,0 1 1 0 0,1-1-1 0 0,-1 1 0 0 0,0-1 1 0 0,1 1-1 0 0,-1-1 0 0 0,0 0 1 0 0,1 1-1 0 0,-1-1 0 0 0,0 0 1 0 0,1 1-1 0 0,-1-1 0 0 0,1 0 1 0 0,-1 1-1 0 0,1-1 0 0 0,-1 0 1 0 0,1 0-1 0 0,-1 1 0 0 0,1-1 1 0 0,-1 0-1 0 0,1 0 0 0 0,-1 0 1 0 0,1 0-1 0 0,0 0 0 0 0,19 5-386 0 0,41-5-1463 0 0,-35-1 1156 0 0,39 4 1 0 0,-58-2 678 0 0,0 0-1 0 0,0 0 0 0 0,-1 1 1 0 0,1-1-1 0 0,-1 2 0 0 0,1-1 1 0 0,-1 1-1 0 0,0 0 0 0 0,0 0 0 0 0,9 7 1 0 0,-13-9 85 0 0,0 0 0 0 0,-1 0-1 0 0,1 0 1 0 0,-1 1 0 0 0,0-1 0 0 0,1 0 0 0 0,-1 1 0 0 0,0-1 0 0 0,0 1 0 0 0,0-1 0 0 0,0 1 0 0 0,0 0-1 0 0,0-1 1 0 0,0 1 0 0 0,0 0 0 0 0,-1 0 0 0 0,1-1 0 0 0,-1 1 0 0 0,1 0 0 0 0,-1 0 0 0 0,0 0-1 0 0,0 0 1 0 0,1 0 0 0 0,-2 0 0 0 0,1-1 0 0 0,0 1 0 0 0,0 0 0 0 0,0 0 0 0 0,-1 0 0 0 0,1 0 0 0 0,-1 0-1 0 0,0-1 1 0 0,1 1 0 0 0,-1 0 0 0 0,0 0 0 0 0,0-1 0 0 0,0 1 0 0 0,0-1 0 0 0,0 1 0 0 0,-1-1-1 0 0,1 1 1 0 0,0-1 0 0 0,-1 0 0 0 0,-2 3 0 0 0,-5 3 434 0 0,0 0 1 0 0,-1-1-1 0 0,0 1 0 0 0,0-2 0 0 0,-20 9 1 0 0,11-6 34 0 0,0-1 0 0 0,-1-1 1 0 0,-23 4-1 0 0,36-9-493 0 0,-1 0 0 0 0,1 0 0 0 0,0-1 0 0 0,-1 0 0 0 0,1 0 0 0 0,-1-1 0 0 0,1 0-1 0 0,0 0 1 0 0,0-1 0 0 0,-1 1 0 0 0,1-2 0 0 0,-8-2 0 0 0,13 4-25 0 0,1 0-1 0 0,-1 0 1 0 0,1 0 0 0 0,-1 0-1 0 0,1-1 1 0 0,-1 1 0 0 0,1 0-1 0 0,-1-1 1 0 0,1 1 0 0 0,0 0-1 0 0,-1-3 1 0 0,-6-5-6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39 704 3569 0 0,'-5'4'493'0'0,"1"0"0"0"0,0 1 0 0 0,0-1 0 0 0,0 1 0 0 0,0 0 0 0 0,1 0 0 0 0,0 1 0 0 0,-5 10 1785 0 0,15-16-2116 0 0,-1-1-1 0 0,1 0 0 0 0,-1-1 0 0 0,0 0 1 0 0,0 0-1 0 0,0 0 0 0 0,0-1 0 0 0,0 0 1 0 0,0 0-1 0 0,0 0 0 0 0,-1-1 0 0 0,0 1 0 0 0,1-1 1 0 0,6-8-1 0 0,8-8-114 0 0,35-45-1 0 0,-47 55 24 0 0,60-90-1323 0 0,-13-7-3558 0 0,-42 75 2695 0 0</inkml:trace>
  <inkml:trace contextRef="#ctx0" brushRef="#br0" timeOffset="1">315 1 864 0 0,'1'34'2767'0'0,"10"62"0"0"0,33 99-166 0 0,-21-106-2391 0 0,-12-39-115 0 0,20 73 199 0 0,-30-123-259 0 0,-1 0-95 0 0,0 1 1 0 0,0-1 0 0 0,0 0 0 0 0,0 0 0 0 0,0 0 0 0 0,0 0 0 0 0,0 1-1 0 0,0-1 1 0 0,0 0 0 0 0,0 0 0 0 0,1 0 0 0 0,-1 0 0 0 0,0 0 0 0 0,0 1-1 0 0,0-1 1 0 0,0 0 0 0 0,0 0 0 0 0,1 0 0 0 0,-1 0 0 0 0,0 0 0 0 0,0 0-1 0 0,0 0 1 0 0,0 0 0 0 0,1 0 0 0 0,-1 0 0 0 0,0 1 0 0 0,0-1 0 0 0,0 0-1 0 0,0 0 1 0 0,1 0 0 0 0,-1 0 0 0 0,0 0 0 0 0,0 0 0 0 0,0 0 0 0 0,1 0-1 0 0,-1-1 1 0 0,0 1 0 0 0,0 0 0 0 0,0 0 0 0 0,0 0 0 0 0,1 0 0 0 0,-1 0-1 0 0,0 0 1 0 0,0 0 0 0 0,0 0 0 0 0,0 0 0 0 0,1 0 0 0 0,-1-1 0 0 0,0 1 0 0 0,0 0-1 0 0,0 0 1 0 0,0 0 0 0 0,0 0 0 0 0,0 0 0 0 0,0-1 0 0 0,1 1 0 0 0,-1 0-1 0 0,0 0 1 0 0,0 0 0 0 0,0 0 0 0 0,0-1 0 0 0,0 1 0 0 0,0 0 0 0 0,0 0-1 0 0,0 0 1 0 0,0-1 0 0 0,0 1 0 0 0,0 0 0 0 0,18-19-84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 4345 0 0,'0'0'3157'0'0,"-5"14"2944"0"0,-16 44-5877 0 0,15-42-185 0 0,1 1 0 0 0,0 0 1 0 0,2 0-1 0 0,0 0 0 0 0,1 0 0 0 0,0 31 1 0 0,1-48-31 0 0,1 0-1 0 0,0 1 1 0 0,0-1 0 0 0,0 0 0 0 0,0 0 0 0 0,0 1 0 0 0,0-1-1 0 0,0 0 1 0 0,0 1 0 0 0,0-1 0 0 0,0 0 0 0 0,0 0 0 0 0,1 1 0 0 0,-1-1-1 0 0,0 0 1 0 0,0 0 0 0 0,0 1 0 0 0,0-1 0 0 0,0 0 0 0 0,0 0 0 0 0,1 1-1 0 0,-1-1 1 0 0,0 0 0 0 0,0 0 0 0 0,0 0 0 0 0,1 1 0 0 0,-1-1 0 0 0,0 0-1 0 0,0 0 1 0 0,0 0 0 0 0,1 0 0 0 0,-1 0 0 0 0,0 1 0 0 0,0-1-1 0 0,1 0 1 0 0,-1 0 0 0 0,0 0 0 0 0,0 0 0 0 0,1 0 0 0 0,-1 0 0 0 0,0 0-1 0 0,1 0 1 0 0,-1 0 0 0 0,12-10 113 0 0,8-20 13 0 0,-10 5-74 0 0,-1 0-1 0 0,-1-1 0 0 0,-1 0 1 0 0,5-40-1 0 0,-7 39-35 0 0,-1 16-176 0 0,-2 30-128 0 0,-1-8 341 0 0,1 5-64 0 0,-1-9 8 0 0,-1 0 1 0 0,1 0-1 0 0,1-1 1 0 0,-1 1-1 0 0,1 0 1 0 0,0-1-1 0 0,0 0 1 0 0,1 1 0 0 0,0-1-1 0 0,0 0 1 0 0,1 0-1 0 0,0-1 1 0 0,4 7-1 0 0,-6-11-16 0 0,0-1 0 0 0,-1 1 0 0 0,1 0 0 0 0,0-1-1 0 0,0 1 1 0 0,0-1 0 0 0,0 1 0 0 0,0-1-1 0 0,0 0 1 0 0,0 0 0 0 0,0 0 0 0 0,0 0-1 0 0,0 0 1 0 0,-1 0 0 0 0,1-1 0 0 0,0 1-1 0 0,0-1 1 0 0,0 1 0 0 0,0-1 0 0 0,0 0-1 0 0,-1 0 1 0 0,1 0 0 0 0,0 0 0 0 0,0 0-1 0 0,-1 0 1 0 0,1 0 0 0 0,-1 0 0 0 0,1-1-1 0 0,-1 1 1 0 0,0 0 0 0 0,3-4 0 0 0,4-3-632 0 0,0-1 0 0 0,-1 1 0 0 0,0-2-1 0 0,6-9 1 0 0,15-27-4241 0 0,-17 30 2909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2713 0 0,'0'0'3330'0'0,"2"10"-1522"0"0,1 7-1048 0 0,-1-1 0 0 0,0 29 0 0 0,-2-30-299 0 0,1 1-1 0 0,1 0 0 0 0,0 0 1 0 0,5 19 1493 0 0,-7-44-1573 0 0,2-30-389 0 0,1 0 0 0 0,2 1 0 0 0,2-1 0 0 0,2 1 0 0 0,1 1 0 0 0,1 0 0 0 0,25-54 0 0 0,-35 89 0 0 0,-1 1-1 0 0,1 0 0 0 0,0-1 0 0 0,-1 1 0 0 0,1 0 1 0 0,0-1-1 0 0,0 1 0 0 0,0 0 0 0 0,0 0 1 0 0,0 0-1 0 0,0 0 0 0 0,0 0 0 0 0,0 0 0 0 0,0 0 1 0 0,0 0-1 0 0,1 0 0 0 0,1 0 0 0 0,-3 1 5 0 0,1 0-1 0 0,0 0 0 0 0,-1 0 0 0 0,1 0 0 0 0,0 0 1 0 0,-1 1-1 0 0,1-1 0 0 0,-1 0 0 0 0,1 0 0 0 0,0 1 1 0 0,-1-1-1 0 0,1 0 0 0 0,-1 1 0 0 0,1-1 0 0 0,-1 1 1 0 0,1-1-1 0 0,-1 1 0 0 0,0-1 0 0 0,1 1 1 0 0,-1-1-1 0 0,1 1 0 0 0,-1-1 0 0 0,0 1 0 0 0,1-1 1 0 0,-1 1-1 0 0,0 1 0 0 0,17 58-97 0 0,-14-45 133 0 0,2 6 164 0 0,2 1 1 0 0,0-1 0 0 0,1 0 0 0 0,1-1 0 0 0,1 0 0 0 0,1-1 0 0 0,1 0-1 0 0,0 0 1 0 0,19 20 0 0 0,-26-33-136 0 0,0-1 0 0 0,-1 0 0 0 0,1 0 0 0 0,1-1 0 0 0,-1 0 0 0 0,1 0 0 0 0,0 0-1 0 0,0 0 1 0 0,0-1 0 0 0,0 0 0 0 0,1 0 0 0 0,-1-1 0 0 0,1 0 0 0 0,-1 0 0 0 0,1 0 0 0 0,0-1 0 0 0,0 0 0 0 0,0-1-1 0 0,0 1 1 0 0,0-1 0 0 0,0 0 0 0 0,0-1 0 0 0,-1 0 0 0 0,1 0 0 0 0,0 0 0 0 0,0-1 0 0 0,-1 0 0 0 0,1-1 0 0 0,-1 1 0 0 0,1-1-1 0 0,-1 0 1 0 0,0-1 0 0 0,8-5 0 0 0,10-8 167 0 0,42-40 0 0 0,-45 37-1024 0 0,41-30 1 0 0,-61 49 370 0 0,0 0-1 0 0,1 0 1 0 0,-1 0-1 0 0,0 0 1 0 0,1 0-1 0 0,-1 1 1 0 0,1-1-1 0 0,-1 0 1 0 0,1 1-1 0 0,-1-1 1 0 0,1 1-1 0 0,-1 0 1 0 0,1 0-1 0 0,0-1 1 0 0,-1 1-1 0 0,1 0 1 0 0,-1 0-1 0 0,1 0 1 0 0,0 0-1 0 0,2 1 1 0 0,5 4-3127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8042 0 0,'0'0'5232'0'0,"5"-5"-4620"0"0,0 1-528 0 0,-1 0 0 0 0,1 1 0 0 0,0-1 0 0 0,0 1 0 0 0,0 0 0 0 0,0 0 0 0 0,0 1 0 0 0,1-1 0 0 0,-1 1 0 0 0,1 0 0 0 0,-1 1 0 0 0,1-1 0 0 0,0 1 0 0 0,0 0 0 0 0,0 1 1 0 0,-1-1-1 0 0,1 1 0 0 0,0 0 0 0 0,11 2 0 0 0,-7 1-28 0 0,0 0 0 0 0,-1 0 1 0 0,1 0-1 0 0,-1 1 0 0 0,0 1 0 0 0,0 0 1 0 0,0 0-1 0 0,-1 0 0 0 0,1 1 1 0 0,-2 1-1 0 0,11 9 0 0 0,22 24 42 0 0,-2 3-1 0 0,50 71 0 0 0,53 105 209 0 0,-42-62-126 0 0,-79-126-146 0 0,34 53 70 0 0,4-3 0 0 0,69 75 0 0 0,-105-133-62 0 0,1 0 0 0 0,0-2 0 0 0,2-1 1 0 0,0-1-1 0 0,1-1 0 0 0,1-1 0 0 0,1-2 1 0 0,0 0-1 0 0,1-2 0 0 0,49 15 0 0 0,230 37 628 0 0,-305-65-944 0 0,0 0-1 0 0,0 0 1 0 0,0-1 0 0 0,0 1 0 0 0,0-1 0 0 0,0 0-1 0 0,0 0 1 0 0,0 0 0 0 0,0 0 0 0 0,-1-1-1 0 0,1 1 1 0 0,0-1 0 0 0,3-2 0 0 0,29-24-3290 0 0,-30 23 4532 0 0,4-1-1799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46 658 544 0 0,'0'0'3035'0'0,"-16"0"6505"0"0,-14 2-3832 0 0,37 6-5674 0 0,0-1-1 0 0,0 0 1 0 0,1 0 0 0 0,0 0 0 0 0,0-1 0 0 0,0 0 0 0 0,18 8 0 0 0,5 5 112 0 0,66 38 277 0 0,-66-40-86 0 0,45 31-1 0 0,-72-49 1517 0 0,-5-15-1025 0 0,-43-528 289 0 0,40 510-1090 0 0,-1 0 0 0 0,-1 1 0 0 0,-2 0 0 0 0,-1 0 0 0 0,-2 1 0 0 0,-27-56 0 0 0,30 74 122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121 123 1720 0 0,'0'0'3273'0'0,"-21"0"11317"0"0,158 10-13490 0 0,22-10 34 0 0,-17 7-697 0 0,-86-1-225 0 0,-47-4-170 0 0,0-1 1 0 0,-1 0-1 0 0,1 0 1 0 0,0-1 0 0 0,-1 0-1 0 0,1 0 1 0 0,0-1-1 0 0,-1 0 1 0 0,13-4 0 0 0,-8 2 5 0 0,0 1 1 0 0,1 0 0 0 0,-1 1 0 0 0,1 0-1 0 0,22 2 1 0 0,-7 0 27 0 0,-28-1-32 0 0,-18-2 1713 0 0,-29-5-1667 0 0,-51 0 0 0 0,-62-9 36 0 0,110 10-131 0 0,-1 1 0 0 0,0 3 0 0 0,-84 7 1 0 0,99-3 5 0 0,22-1 2 0 0,-1-1 0 0 0,0 0 0 0 0,0-1 0 0 0,0-1 0 0 0,1 0 0 0 0,-1-1 0 0 0,-18-7 0 0 0,25 8-12 0 0,-1 0 0 0 0,1 1-1 0 0,-1 0 1 0 0,1 0 0 0 0,-15 1-1 0 0,21 0 2 0 0,24 7-640 0 0,3-1 649 0 0,0-1-1 0 0,0-1 1 0 0,0-2 0 0 0,1 0-1 0 0,-1-2 1 0 0,0-1 0 0 0,1-1-1 0 0,-1-1 1 0 0,0-2-1 0 0,47-13 1 0 0,-2-1-14 0 0,-1 3 0 0 0,116-9 0 0 0,-176 24 13 0 0,116-7 2 0 0,-112 8-1 0 0,-1 0 0 0 0,1 1 0 0 0,-1 1-1 0 0,1 0 1 0 0,-1 1 0 0 0,0 0 0 0 0,15 7-1 0 0,-3 0 270 0 0,-41-19-7040 0 0,0 3 2715 0 0,-32-12 1631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 4937 0 0,'-6'4'725'0'0,"0"0"1"0"0,0-1-1 0 0,0 1 0 0 0,-1-1 0 0 0,1 0 1 0 0,-1-1-1 0 0,0 0 0 0 0,0 0 0 0 0,-10 2 0 0 0,-5 2 1309 0 0,1-5 4482 0 0,47 4-6443 0 0,0-1 1 0 0,0-1-1 0 0,1-2 1 0 0,42-2-1 0 0,110-20 117 0 0,-21 1-33 0 0,-59 23 444 0 0,-99-2-586 0 0,0 0 0 0 0,0-1 0 0 0,0 1-1 0 0,0 0 1 0 0,0 0 0 0 0,0-1 0 0 0,-1 1 0 0 0,1 0 0 0 0,0-1 0 0 0,-1 1-1 0 0,1 0 1 0 0,0-1 0 0 0,-1 1 0 0 0,1 0 0 0 0,-1-1 0 0 0,1 1 0 0 0,-1-1-1 0 0,1 1 1 0 0,-1-1 0 0 0,1 1 0 0 0,-1-1 0 0 0,0 1 0 0 0,1-1 0 0 0,-1 0-1 0 0,0 1 1 0 0,1-1 0 0 0,-1 0 0 0 0,-1 1 0 0 0,-12 4 57 0 0,-1 1 0 0 0,0-2 0 0 0,0 0 0 0 0,0-1 0 0 0,-27 2 0 0 0,-87-2 396 0 0,-1 0-288 0 0,106 1-167 0 0,0 0-1 0 0,-24 9 0 0 0,28-7 17 0 0,0-1-1 0 0,-38 4 1 0 0,50-8-12 0 0,1-1 1 0 0,-1-1 0 0 0,0 1 0 0 0,1-1 0 0 0,-1 0-1 0 0,1-1 1 0 0,-1 0 0 0 0,1 0 0 0 0,0 0 0 0 0,0-1-1 0 0,-11-6 1 0 0,16 8-40 0 0,0 0 54 0 0,0 0-1 0 0,0 0 0 0 0,0 0 1 0 0,0 0-1 0 0,0 0 0 0 0,0 0 1 0 0,1-1-1 0 0,-1 1 0 0 0,0 0 1 0 0,1-1-1 0 0,-1 0 0 0 0,1 1 1 0 0,0-1-1 0 0,-1 0 0 0 0,1 0 1 0 0,0 0-1 0 0,0 0 0 0 0,-1-2 1 0 0,2 3-46 0 0,24-12-128 0 0,-17 12 140 0 0,-1 0 0 0 0,1 0 1 0 0,0 1-1 0 0,0-1 0 0 0,0 2 1 0 0,0-1-1 0 0,-1 1 0 0 0,14 3 1 0 0,9 0-2 0 0,21-1 6 0 0,179 4 58 0 0,-185-8-49 0 0,0-2 1 0 0,0-2-1 0 0,52-13 1 0 0,-52 12 796 0 0,-29 7-3889 0 0,-5 0-2480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36.3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144 235 2849 0 0,'0'-1'143'0'0,"-1"0"0"0"0,1 0 1 0 0,0-1-1 0 0,-1 1 1 0 0,1-1-1 0 0,0 1 1 0 0,0 0-1 0 0,0-1 0 0 0,0 1 1 0 0,0-1-1 0 0,0 1 1 0 0,0 0-1 0 0,0-1 1 0 0,0 1-1 0 0,1 0 1 0 0,-1-1-1 0 0,1 1 0 0 0,-1 0 1 0 0,1-1-1 0 0,-1 1 1 0 0,1 0-1 0 0,0 0 1 0 0,1-2-1 0 0,1-1-82 0 0,-1 1 0 0 0,1 1 1 0 0,0-1-1 0 0,0 0 0 0 0,0 1 0 0 0,0-1 1 0 0,1 1-1 0 0,-1 0 0 0 0,5-2 0 0 0,-5 2-132 0 0,1 0 0 0 0,0 1 0 0 0,1 0 0 0 0,-1-1 0 0 0,0 1 0 0 0,0 1 0 0 0,0-1 0 0 0,8 0 0 0 0,-10 1 55 0 0,0 0 0 0 0,0 1 0 0 0,0-1 1 0 0,-1 0-1 0 0,1 0 0 0 0,0 1 1 0 0,0-1-1 0 0,0 1 0 0 0,-1 0 0 0 0,1 0 1 0 0,0-1-1 0 0,-1 1 0 0 0,1 0 1 0 0,-1 0-1 0 0,1 0 0 0 0,-1 1 0 0 0,1-1 1 0 0,-1 0-1 0 0,2 3 0 0 0,0 1 2 0 0,0 0 0 0 0,-1 0 0 0 0,0 0 0 0 0,0 1 0 0 0,0-1 0 0 0,-1 1 0 0 0,0-1 0 0 0,0 1 0 0 0,0-1 0 0 0,-1 1 0 0 0,0-1 0 0 0,0 1 0 0 0,0 0 0 0 0,-1-1-1 0 0,1 1 1 0 0,-1-1 0 0 0,-4 11 0 0 0,4-10 112 0 0,-1-1 0 0 0,0 1 0 0 0,0-1 0 0 0,0 0 0 0 0,-1 0 0 0 0,0 0 0 0 0,0 0 0 0 0,0 0 0 0 0,-1 0 0 0 0,0-1 0 0 0,0 0 0 0 0,0 1 0 0 0,0-2 0 0 0,0 1 0 0 0,-1 0 0 0 0,0-1 0 0 0,-6 4 0 0 0,10-6-50 0 0,-1-1 0 0 0,1 1 0 0 0,-1-1-1 0 0,1 1 1 0 0,-1-1 0 0 0,1 0 0 0 0,-1 1 0 0 0,0-1 0 0 0,1 0-1 0 0,-1 0 1 0 0,1 0 0 0 0,-1 0 0 0 0,0 0 0 0 0,1 0-1 0 0,-1-1 1 0 0,1 1 0 0 0,-1-1 0 0 0,1 1 0 0 0,-1-1-1 0 0,1 1 1 0 0,-1-1 0 0 0,1 0 0 0 0,-2-1 0 0 0,0 0-7 0 0,1 0-1 0 0,-1-1 1 0 0,1 1 0 0 0,-1-1 0 0 0,1 0 0 0 0,0 0-1 0 0,0 0 1 0 0,1 0 0 0 0,-1 0 0 0 0,-1-4 0 0 0,-1-5-20 0 0,0 0 0 0 0,0 0 0 0 0,1 0 0 0 0,-2-24 0 0 0,5 35-23 0 0,-1-69 20 0 0,1 67-37 0 0,0-1 1 0 0,0 0-1 0 0,1 0 1 0 0,0 0-1 0 0,0 0 0 0 0,0 1 1 0 0,0-1-1 0 0,0 0 1 0 0,1 1-1 0 0,-1-1 1 0 0,1 1-1 0 0,0 0 0 0 0,0-1 1 0 0,1 1-1 0 0,2-4 1 0 0,-3 6-11 0 0,0 0 1 0 0,-1 1 0 0 0,1-1 0 0 0,0 0-1 0 0,0 1 1 0 0,-1-1 0 0 0,1 1 0 0 0,0 0 0 0 0,0 0-1 0 0,0-1 1 0 0,-1 1 0 0 0,1 1 0 0 0,0-1 0 0 0,0 0-1 0 0,0 0 1 0 0,0 0 0 0 0,-1 1 0 0 0,1-1-1 0 0,0 1 1 0 0,0 0 0 0 0,-1-1 0 0 0,1 1 0 0 0,2 2-1 0 0,37 24-482 0 0,-31-19 442 0 0,-1 1-1 0 0,0 0 0 0 0,0 0 1 0 0,14 22-1 0 0,-20-28 127 0 0,-1 0 1 0 0,0 1-1 0 0,0-1 0 0 0,0 1 1 0 0,0 0-1 0 0,-1-1 0 0 0,1 1 1 0 0,-1 0-1 0 0,0 0 1 0 0,0 0-1 0 0,0 0 0 0 0,-1 0 1 0 0,0 0-1 0 0,1 0 0 0 0,-1 0 1 0 0,-1 0-1 0 0,1 0 0 0 0,0 0 1 0 0,-3 7-1 0 0,0-6 99 0 0,1-1-1 0 0,-2 1 1 0 0,1 0-1 0 0,0-1 1 0 0,-1 0 0 0 0,0 0-1 0 0,0 0 1 0 0,0-1-1 0 0,-1 1 1 0 0,1-1 0 0 0,-1 0-1 0 0,0 0 1 0 0,0 0-1 0 0,0-1 1 0 0,0 0-1 0 0,0 0 1 0 0,0 0 0 0 0,-6 1-1 0 0,4-1-44 0 0,-1 0 0 0 0,1-1-1 0 0,0 0 1 0 0,-1 0-1 0 0,1 0 1 0 0,-1-1 0 0 0,1 0-1 0 0,-1-1 1 0 0,1 0 0 0 0,-1 0-1 0 0,1 0 1 0 0,-13-5-1 0 0,16 4-153 0 0,1 0-1 0 0,-1 0 0 0 0,1 0 0 0 0,0-1 1 0 0,0 1-1 0 0,0-1 0 0 0,0 0 0 0 0,0 1 0 0 0,0-2 1 0 0,1 1-1 0 0,0 0 0 0 0,-1 0 0 0 0,1-1 1 0 0,0 1-1 0 0,1-1 0 0 0,-1 0 0 0 0,1 1 1 0 0,-1-1-1 0 0,1 0 0 0 0,0 0 0 0 0,1 0 0 0 0,-1 0 1 0 0,1 0-1 0 0,-1 0 0 0 0,1 0 0 0 0,1 0 1 0 0,-1 0-1 0 0,0 0 0 0 0,1 0 0 0 0,1-5 1 0 0,-1 2-33 0 0,1-1 0 0 0,0 1 1 0 0,1-1-1 0 0,-1 1 1 0 0,1 0-1 0 0,1 0 1 0 0,-1 0-1 0 0,1 1 0 0 0,1-1 1 0 0,-1 1-1 0 0,1 0 1 0 0,0 0-1 0 0,0 1 1 0 0,1-1-1 0 0,6-5 1 0 0,-10 10 52 0 0,0 0-1 0 0,0 0 1 0 0,0 0 0 0 0,0 0 0 0 0,0 0 0 0 0,0 1 0 0 0,0-1 0 0 0,0 1 0 0 0,1-1 0 0 0,-1 1 0 0 0,0 0 0 0 0,0-1 0 0 0,0 1 0 0 0,1 0 0 0 0,-1 1 0 0 0,0-1 0 0 0,0 0 0 0 0,0 1 0 0 0,1-1 0 0 0,2 2 0 0 0,-1 0-20 0 0,1 0 0 0 0,-1 0 0 0 0,0 1 0 0 0,0-1 0 0 0,0 1 0 0 0,0 0 0 0 0,0 1 0 0 0,-1-1 0 0 0,4 5 0 0 0,-1-1 45 0 0,0 0 0 0 0,-1 1 0 0 0,0-1 0 0 0,0 1 1 0 0,-1 0-1 0 0,0 1 0 0 0,0-1 0 0 0,-1 1 0 0 0,4 15 0 0 0,-6-20 134 0 0,-1 0 0 0 0,0 0 0 0 0,0 0-1 0 0,-1 1 1 0 0,1-1 0 0 0,-1 0 0 0 0,0 0-1 0 0,0 0 1 0 0,0 0 0 0 0,-1 0 0 0 0,1 0 0 0 0,-1 0-1 0 0,0-1 1 0 0,0 1 0 0 0,0-1 0 0 0,-1 1-1 0 0,1-1 1 0 0,-1 0 0 0 0,0 1 0 0 0,1-2-1 0 0,-2 1 1 0 0,1 0 0 0 0,0 0 0 0 0,0-1-1 0 0,-1 0 1 0 0,0 0 0 0 0,1 0 0 0 0,-1 0-1 0 0,0 0 1 0 0,0-1 0 0 0,0 0 0 0 0,0 1 0 0 0,0-2-1 0 0,0 1 1 0 0,0 0 0 0 0,0-1 0 0 0,-1 0-1 0 0,1 0 1 0 0,-8-1 0 0 0,8 0-100 0 0,0 0 1 0 0,0 0-1 0 0,0-1 1 0 0,0 0-1 0 0,0 0 1 0 0,1 0-1 0 0,-1 0 0 0 0,1-1 1 0 0,0 1-1 0 0,-1-1 1 0 0,1 0-1 0 0,0 0 1 0 0,0 0-1 0 0,1 0 1 0 0,-1 0-1 0 0,1-1 1 0 0,0 1-1 0 0,-1-1 0 0 0,2 1 1 0 0,-1-1-1 0 0,-2-5 1 0 0,0-3-145 0 0,-1-1-1 0 0,2 1 1 0 0,0-1 0 0 0,0 0-1 0 0,-1-18 1 0 0,4 20 38 0 0,0 1 1 0 0,0-1-1 0 0,1 1 1 0 0,1 0-1 0 0,-1 0 0 0 0,2-1 1 0 0,4-11-1 0 0,-6 18 35 0 0,0 1-1 0 0,1 0 1 0 0,-1 0 0 0 0,1 0-1 0 0,0 1 1 0 0,0-1-1 0 0,0 0 1 0 0,0 1-1 0 0,0-1 1 0 0,1 1 0 0 0,4-4-1 0 0,-5 5-5 0 0,-1 0-1 0 0,1 0 0 0 0,0 0 1 0 0,0 0-1 0 0,0 1 1 0 0,0-1-1 0 0,0 1 0 0 0,0-1 1 0 0,0 1-1 0 0,1 0 1 0 0,-1 0-1 0 0,0 0 0 0 0,0 0 1 0 0,0 0-1 0 0,0 0 1 0 0,0 1-1 0 0,0-1 1 0 0,0 1-1 0 0,0-1 0 0 0,3 2 1 0 0,2 2-54 0 0,-1-1 0 0 0,0 1 1 0 0,0 0-1 0 0,0 0 0 0 0,-1 1 1 0 0,1 0-1 0 0,-1 0 0 0 0,0 0 1 0 0,0 1-1 0 0,4 7 0 0 0,3 3-33 0 0,-1 1 0 0 0,12 26 0 0 0,-20-37 142 0 0,0 1 1 0 0,0 0-1 0 0,-1-1 0 0 0,0 1 0 0 0,0 0 0 0 0,0 0 0 0 0,-1 0 1 0 0,0 0-1 0 0,0 10 0 0 0,-1-14 54 0 0,-1 1 0 0 0,0-1 1 0 0,1 0-1 0 0,-1 1 0 0 0,0-1 0 0 0,-1 0 0 0 0,1 1 0 0 0,-1-1 1 0 0,1 0-1 0 0,-1 0 0 0 0,0 0 0 0 0,0 0 0 0 0,0-1 1 0 0,0 1-1 0 0,-1 0 0 0 0,1-1 0 0 0,-1 0 0 0 0,0 1 0 0 0,1-1 1 0 0,-7 3-1 0 0,3-1 48 0 0,-1 0 1 0 0,0 0 0 0 0,0-1-1 0 0,0 0 1 0 0,0 0 0 0 0,0 0-1 0 0,-1-1 1 0 0,1 0 0 0 0,-1-1-1 0 0,1 0 1 0 0,-1 0 0 0 0,0-1-1 0 0,1 1 1 0 0,-1-2-1 0 0,-10 0 1 0 0,13 0-145 0 0,0-1 1 0 0,1 1-1 0 0,-1-1 0 0 0,0 0 0 0 0,1 0 1 0 0,-1 0-1 0 0,1-1 0 0 0,0 0 0 0 0,0 0 1 0 0,0 0-1 0 0,0 0 0 0 0,0 0 0 0 0,1-1 0 0 0,-1 0 1 0 0,1 1-1 0 0,0-1 0 0 0,0-1 0 0 0,0 1 1 0 0,1 0-1 0 0,0-1 0 0 0,-1 1 0 0 0,1-1 1 0 0,1 0-1 0 0,-2-5 0 0 0,-1-3-119 0 0,2 1-1 0 0,0-1 0 0 0,0 0 1 0 0,1 0-1 0 0,0 1 1 0 0,1-1-1 0 0,1 0 0 0 0,0 0 1 0 0,1 0-1 0 0,0 1 1 0 0,1-1-1 0 0,1 1 1 0 0,4-13-1 0 0,-6 20 105 0 0,0-1 1 0 0,1 1 0 0 0,0 0-1 0 0,0 0 1 0 0,0 0-1 0 0,0 0 1 0 0,1 1-1 0 0,0-1 1 0 0,0 1-1 0 0,0 0 1 0 0,0 0 0 0 0,1 1-1 0 0,-1-1 1 0 0,1 1-1 0 0,0 0 1 0 0,0 0-1 0 0,1 0 1 0 0,-1 1-1 0 0,0 0 1 0 0,1 0 0 0 0,-1 0-1 0 0,1 1 1 0 0,0 0-1 0 0,-1 0 1 0 0,1 0-1 0 0,0 1 1 0 0,0-1-1 0 0,0 1 1 0 0,-1 1-1 0 0,11 1 1 0 0,-10-1-6 0 0,1 1 0 0 0,-1 0 0 0 0,0 0 1 0 0,0 0-1 0 0,0 1 0 0 0,0 0 0 0 0,0 0 0 0 0,0 1 0 0 0,-1 0 0 0 0,0 0 1 0 0,1 0-1 0 0,-1 0 0 0 0,-1 1 0 0 0,1 0 0 0 0,-1 0 0 0 0,0 0 0 0 0,0 0 0 0 0,0 1 1 0 0,-1-1-1 0 0,0 1 0 0 0,0 0 0 0 0,0 0 0 0 0,-1 0 0 0 0,0 1 0 0 0,0-1 1 0 0,1 8-1 0 0,-2-8 188 0 0,1 1 0 0 0,-1-1 1 0 0,-1 1-1 0 0,1 0 0 0 0,-1-1 1 0 0,-1 1-1 0 0,1-1 0 0 0,-1 1 1 0 0,0 0-1 0 0,0-1 0 0 0,-1 0 1 0 0,0 1-1 0 0,0-1 0 0 0,-1 0 1 0 0,1 0-1 0 0,-1 0 0 0 0,-1 0 1 0 0,1-1-1 0 0,-1 1 0 0 0,0-1 1 0 0,0 0-1 0 0,0 0 0 0 0,-1 0 1 0 0,0-1-1 0 0,0 1 0 0 0,-6 3 1 0 0,5-4 2 0 0,-1-1 0 0 0,1 0 0 0 0,-1 0 0 0 0,0 0 0 0 0,1-1 0 0 0,-1 0 0 0 0,0 0 1 0 0,-1 0-1 0 0,1-1 0 0 0,0-1 0 0 0,0 1 0 0 0,-1-1 0 0 0,1 0 0 0 0,0-1 1 0 0,0 1-1 0 0,-14-5 0 0 0,16 4-164 0 0,1 0 1 0 0,0-1 0 0 0,0 0-1 0 0,0 0 1 0 0,1 0-1 0 0,-1 0 1 0 0,0-1-1 0 0,1 1 1 0 0,-1-1 0 0 0,1 0-1 0 0,0 0 1 0 0,0-1-1 0 0,0 1 1 0 0,1 0-1 0 0,-1-1 1 0 0,1 0 0 0 0,0 1-1 0 0,0-1 1 0 0,0 0-1 0 0,0 0 1 0 0,0 0-1 0 0,1 0 1 0 0,0-1 0 0 0,0 1-1 0 0,0 0 1 0 0,1-1-1 0 0,-1 1 1 0 0,1 0-1 0 0,0-6 1 0 0,1 1-99 0 0,-1 0 0 0 0,2 1 0 0 0,-1-1 0 0 0,1 1 0 0 0,0 0 1 0 0,1-1-1 0 0,0 1 0 0 0,0 0 0 0 0,1 1 0 0 0,0-1 0 0 0,0 0 0 0 0,1 1 0 0 0,0 0 0 0 0,0 0 1 0 0,0 1-1 0 0,8-7 0 0 0,-10 10 73 0 0,0 0 0 0 0,0 0 1 0 0,0 1-1 0 0,1 0 1 0 0,-1-1-1 0 0,1 1 0 0 0,0 0 1 0 0,0 1-1 0 0,0-1 0 0 0,-1 1 1 0 0,1 0-1 0 0,1 0 1 0 0,-1 0-1 0 0,0 0 0 0 0,0 1 1 0 0,0-1-1 0 0,0 1 0 0 0,0 0 1 0 0,1 0-1 0 0,-1 1 1 0 0,0-1-1 0 0,0 1 0 0 0,0 0 1 0 0,0 0-1 0 0,0 1 0 0 0,0-1 1 0 0,0 1-1 0 0,-1 0 1 0 0,1 0-1 0 0,0 0 0 0 0,-1 0 1 0 0,1 0-1 0 0,-1 1 0 0 0,5 4 1 0 0,-1 0-39 0 0,0 1 0 0 0,0-1 0 0 0,-1 1 0 0 0,0 0 0 0 0,-1 1 0 0 0,9 16 0 0 0,-12-21 137 0 0,0 0 0 0 0,0 0 1 0 0,0 0-1 0 0,-1 0 0 0 0,0 0 1 0 0,1 0-1 0 0,-2 1 0 0 0,1-1 1 0 0,0 0-1 0 0,-1 1 0 0 0,0-1 1 0 0,0 1-1 0 0,0-1 1 0 0,-1 0-1 0 0,1 1 0 0 0,-1-1 1 0 0,-3 9-1 0 0,2-9 128 0 0,-1 0 0 0 0,0-1 0 0 0,0 1 1 0 0,-1 0-1 0 0,1-1 0 0 0,-1 0 0 0 0,0 0 0 0 0,0 0 0 0 0,0 0 0 0 0,0-1 1 0 0,0 1-1 0 0,-1-1 0 0 0,1 0 0 0 0,-1 0 0 0 0,-5 1 0 0 0,-3 1 57 0 0,0-1 0 0 0,0 0-1 0 0,-1-1 1 0 0,-16 1-1 0 0,23-2-178 0 0,0-1 0 0 0,-1-1-1 0 0,1 1 1 0 0,0-1 0 0 0,-1-1-1 0 0,1 1 1 0 0,0-1 0 0 0,0 0 0 0 0,0-1-1 0 0,0 1 1 0 0,1-2 0 0 0,-1 1-1 0 0,1-1 1 0 0,-10-6 0 0 0,13 7-89 0 0,-1-1 0 0 0,0 0 0 0 0,1 0 1 0 0,-1 0-1 0 0,1 0 0 0 0,0 0 0 0 0,0-1 1 0 0,1 1-1 0 0,-1-1 0 0 0,1 0 0 0 0,0 1 0 0 0,1-1 1 0 0,-1 0-1 0 0,1 0 0 0 0,0 0 0 0 0,0-1 0 0 0,0 1 1 0 0,1 0-1 0 0,0 0 0 0 0,0 0 0 0 0,1-6 1 0 0,0 3-54 0 0,0 0 1 0 0,1 0 0 0 0,1 0-1 0 0,-1 1 1 0 0,1-1 0 0 0,0 1-1 0 0,1 0 1 0 0,0 0 0 0 0,0 0-1 0 0,1 0 1 0 0,-1 1 0 0 0,1-1-1 0 0,1 1 1 0 0,-1 0-1 0 0,1 1 1 0 0,0 0 0 0 0,0 0-1 0 0,1 0 1 0 0,11-6 0 0 0,-12 7 25 0 0,1 0 0 0 0,0 1 0 0 0,-1 0 0 0 0,1 0 0 0 0,0 1 1 0 0,1 0-1 0 0,-1 0 0 0 0,0 1 0 0 0,0 0 0 0 0,1 0 0 0 0,-1 1 0 0 0,1-1 0 0 0,-1 2 1 0 0,0-1-1 0 0,1 1 0 0 0,-1 0 0 0 0,0 1 0 0 0,1-1 0 0 0,-1 1 0 0 0,0 1 0 0 0,11 5 1 0 0,-13-5 2 0 0,0 1 1 0 0,0 1 0 0 0,0-1 0 0 0,0 1 0 0 0,-1-1 0 0 0,0 1-1 0 0,0 1 1 0 0,0-1 0 0 0,-1 0 0 0 0,1 1 0 0 0,-1 0 0 0 0,0 0 0 0 0,-1 0-1 0 0,0 0 1 0 0,0 0 0 0 0,0 0 0 0 0,-1 1 0 0 0,1-1 0 0 0,-2 1-1 0 0,1-1 1 0 0,-1 1 0 0 0,0 9 0 0 0,0-7 157 0 0,-1-1 1 0 0,1 1-1 0 0,-1 0 1 0 0,-1 0-1 0 0,0-1 1 0 0,0 1-1 0 0,-1-1 1 0 0,0 1-1 0 0,0-1 1 0 0,-1 0-1 0 0,0 0 1 0 0,0 0-1 0 0,-1-1 1 0 0,0 0-1 0 0,-1 0 1 0 0,-6 8-1 0 0,3-8 125 0 0,0-1 0 0 0,0 1 0 0 0,-1-2 0 0 0,0 1 0 0 0,0-1 0 0 0,0-1 1 0 0,-1 0-1 0 0,1-1 0 0 0,-1 1 0 0 0,0-2 0 0 0,-21 3 0 0 0,28-4-211 0 0,0-1 1 0 0,0 0 0 0 0,0 0-1 0 0,1 0 1 0 0,-1 0-1 0 0,0 0 1 0 0,0-1-1 0 0,0 0 1 0 0,0 1-1 0 0,1-1 1 0 0,-1-1-1 0 0,0 1 1 0 0,1-1-1 0 0,-1 1 1 0 0,1-1-1 0 0,0 0 1 0 0,-1 0-1 0 0,1-1 1 0 0,0 1-1 0 0,0-1 1 0 0,0 1-1 0 0,1-1 1 0 0,-1 0-1 0 0,1 0 1 0 0,-1 0-1 0 0,1 0 1 0 0,0-1-1 0 0,0 1 1 0 0,0 0-1 0 0,1-1 1 0 0,-1 0-1 0 0,1 1 1 0 0,0-1 0 0 0,0 0-1 0 0,0 0 1 0 0,0-7-1 0 0,1-2-197 0 0,0 0 1 0 0,0 0-1 0 0,2 1 0 0 0,-1-1 1 0 0,2 0-1 0 0,0 1 0 0 0,0-1 0 0 0,1 1 1 0 0,1 0-1 0 0,0 0 0 0 0,0 0 1 0 0,1 1-1 0 0,12-17 0 0 0,-13 21 100 0 0,0 0 0 0 0,1 0-1 0 0,0 1 1 0 0,0 0 0 0 0,0 0-1 0 0,1 1 1 0 0,0-1 0 0 0,0 2-1 0 0,12-8 1 0 0,-13 10 26 0 0,-1 0-1 0 0,0 0 1 0 0,0 0 0 0 0,0 1-1 0 0,1 0 1 0 0,-1 0 0 0 0,1 0-1 0 0,-1 1 1 0 0,1 0-1 0 0,-1 0 1 0 0,1 0 0 0 0,-1 1-1 0 0,1 0 1 0 0,-1 0 0 0 0,11 3-1 0 0,-9-1-29 0 0,1 1 0 0 0,-1 0 0 0 0,0 1 0 0 0,0 0 0 0 0,0 0 0 0 0,0 0 0 0 0,-1 0 0 0 0,0 1 0 0 0,0 1 0 0 0,-1-1 0 0 0,0 1 0 0 0,8 11 0 0 0,4 11-396 0 0,24 52-1 0 0,-39-77 492 0 0,2 4 260 0 0,0-1 0 0 0,-1 1 0 0 0,0 0 0 0 0,-1-1 0 0 0,0 1-1 0 0,2 11 1 0 0,-4-17-200 0 0,0 1-1 0 0,0-1 1 0 0,-1 0-1 0 0,1 0 1 0 0,0 0-1 0 0,-1 1 1 0 0,0-1-1 0 0,1 0 0 0 0,-1 0 1 0 0,0 0-1 0 0,0 0 1 0 0,0 0-1 0 0,0 0 1 0 0,-1 0-1 0 0,1 0 1 0 0,0 0-1 0 0,-1-1 0 0 0,1 1 1 0 0,-1-1-1 0 0,0 1 1 0 0,1-1-1 0 0,-1 1 1 0 0,0-1-1 0 0,0 0 1 0 0,0 0-1 0 0,0 0 0 0 0,-4 2 1 0 0,-7 2 134 0 0,-1 0-1 0 0,1 0 1 0 0,-1-1-1 0 0,0-1 1 0 0,-1 0-1 0 0,1-1 1 0 0,0 0 0 0 0,-1-2-1 0 0,-20 0 1 0 0,27-1-242 0 0,0 1 0 0 0,0-1 1 0 0,0-1-1 0 0,0 0 0 0 0,1 0 1 0 0,-1 0-1 0 0,0-1 0 0 0,1 0 1 0 0,0 0-1 0 0,0-1 0 0 0,0 0 0 0 0,0-1 1 0 0,0 1-1 0 0,1-1 0 0 0,0 0 1 0 0,0-1-1 0 0,0 1 0 0 0,-6-10 1 0 0,9 12-69 0 0,1-1 1 0 0,0 0 0 0 0,0 0-1 0 0,1 1 1 0 0,-1-1 0 0 0,1 0-1 0 0,0 0 1 0 0,0 0 0 0 0,0-1-1 0 0,0 1 1 0 0,1 0-1 0 0,0 0 1 0 0,0 0 0 0 0,0-1-1 0 0,0 1 1 0 0,1 0 0 0 0,-1 0-1 0 0,1 0 1 0 0,0 0 0 0 0,1 0-1 0 0,-1 0 1 0 0,1 0 0 0 0,-1 0-1 0 0,1 0 1 0 0,0 1 0 0 0,0-1-1 0 0,1 1 1 0 0,-1-1 0 0 0,5-3-1 0 0,-3 2 65 0 0,1 0 0 0 0,-1 0-1 0 0,1 1 1 0 0,0 0-1 0 0,0 0 1 0 0,0 0 0 0 0,0 1-1 0 0,1 0 1 0 0,0 0-1 0 0,-1 0 1 0 0,1 1 0 0 0,0 0-1 0 0,0 0 1 0 0,1 0-1 0 0,-1 1 1 0 0,0 0 0 0 0,0 0-1 0 0,13 0 1 0 0,-16 2 25 0 0,-1-1 0 0 0,0 1 0 0 0,0 0 1 0 0,1 0-1 0 0,-1 0 0 0 0,0 0 0 0 0,0 0 0 0 0,0 0 1 0 0,0 1-1 0 0,0-1 0 0 0,-1 1 0 0 0,1 0 1 0 0,0-1-1 0 0,-1 1 0 0 0,1 0 0 0 0,-1 0 0 0 0,0 0 1 0 0,1 0-1 0 0,-1 0 0 0 0,0 0 0 0 0,0 0 1 0 0,0 0-1 0 0,-1 1 0 0 0,2 1 0 0 0,3 12 2 0 0,-1-1 1 0 0,3 25-1 0 0,-4-23 13 0 0,1 5 6 0 0,1 3 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45.7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88 3025 0 0,'-2'-8'955'0'0,"0"0"0"0"0,1 0 1 0 0,0 0-1 0 0,0 0 0 0 0,1 0 1 0 0,0-1-1 0 0,1 1 0 0 0,2-14 3468 0 0,-2 60-4340 0 0,-7 39-109 0 0,0 18 292 0 0,6-87-592 0 0,0 0-1 0 0,1 0 0 0 0,0 0 0 0 0,0 0 0 0 0,1 0 0 0 0,0 0 1 0 0,1 0-1 0 0,6 13 0 0 0,-3-10-951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47.8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58 283 2328 0 0,'-9'-50'4971'0'0,"8"38"-4529"0"0,1-1 0 0 0,-1 1 0 0 0,2 0 0 0 0,1-13 0 0 0,0 18 67 0 0,-1 0 0 0 0,1 1 0 0 0,0-1-1 0 0,5-11 1664 0 0,3 59-2728 0 0,11 845 2722 0 0,-16-548-744 0 0,4-114-202 0 0,-8-213-1153 0 0,-1 0 0 0 0,1 0-1 0 0,1-1 1 0 0,0 1 0 0 0,0 0 0 0 0,7 16 1675 0 0,-9-30-1743 0 0,-1 0 0 0 0,1-1 0 0 0,-1 1 1 0 0,0 0-1 0 0,0 0 0 0 0,0 0 0 0 0,-3-6 0 0 0,-6-16-84 0 0,3-17-66 0 0,2-1 0 0 0,2 0 0 0 0,3-48 0 0 0,0-11-51 0 0,-23-649-513 0 0,14 410 678 0 0,0 204 193 0 0,-6 49 39 0 0,15 88-228 0 0,0 0 0 0 0,0 0 0 0 0,0 0 0 0 0,0 0 0 0 0,0 0 0 0 0,0 0-1 0 0,0 0 1 0 0,-1 0 0 0 0,1 0 0 0 0,0 1 0 0 0,0-1 0 0 0,0 0 0 0 0,0 0 0 0 0,0 0 0 0 0,0 0 0 0 0,0 0 0 0 0,0 0 0 0 0,0 0-1 0 0,0 0 1 0 0,0 0 0 0 0,0 0 0 0 0,0 0 0 0 0,0 0 0 0 0,-1 0 0 0 0,1 0 0 0 0,0 0 0 0 0,0 0 0 0 0,0 0 0 0 0,0 0 0 0 0,0 0 0 0 0,0 0-1 0 0,0 0 1 0 0,0 0 0 0 0,0 0 0 0 0,0 0 0 0 0,0 0 0 0 0,0 0 0 0 0,-1 0 0 0 0,1 0 0 0 0,0 0 0 0 0,0 0 0 0 0,0 0 0 0 0,0 0-1 0 0,0 0 1 0 0,0 0 0 0 0,0 0 0 0 0,0 0 0 0 0,0-1 0 0 0,-3 17-501 0 0,0 20 168 0 0,21 333-462 0 0,-11-161 887 0 0,-31 429 1528 0 0,-3-209-148 0 0,27-416-1418 0 0,0 66 80 0 0,5-27-107 0 0,-5-51-15 0 0,-1 1 0 0 0,1 0 1 0 0,0-1-1 0 0,0 1 0 0 0,1-1 0 0 0,-1 1 1 0 0,0-1-1 0 0,0 1 0 0 0,0-1 0 0 0,0 1 1 0 0,0-1-1 0 0,0 1 0 0 0,1-1 0 0 0,-1 1 1 0 0,0-1-1 0 0,0 1 0 0 0,1-1 0 0 0,-1 0 1 0 0,0 1-1 0 0,1-1 0 0 0,-1 1 0 0 0,1-1 1 0 0,-1 0-1 0 0,0 1 0 0 0,1-1 0 0 0,-1 0 1 0 0,1 1-1 0 0,-1-1 0 0 0,1 0 0 0 0,0 0 1 0 0,11-9-1506 0 0,7-23-375 0 0,-12 13 1774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8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295 689 11002 0 0,'2'-5'346'0'0,"0"0"0"0"0,0 0 0 0 0,0 0-1 0 0,-1 0 1 0 0,0-1 0 0 0,1-9 0 0 0,-2 14-348 0 0,0-1 1 0 0,0 1 0 0 0,0 0-1 0 0,0 0 1 0 0,0 0-1 0 0,-1 0 1 0 0,1 0 0 0 0,0 0-1 0 0,-1 0 1 0 0,1 0 0 0 0,-1 0-1 0 0,1 0 1 0 0,-1 0 0 0 0,0 0-1 0 0,1 1 1 0 0,-1-1-1 0 0,0 0 1 0 0,1 0 0 0 0,-1 0-1 0 0,0 1 1 0 0,0-1 0 0 0,0 0-1 0 0,0 1 1 0 0,0-1 0 0 0,0 1-1 0 0,0-1 1 0 0,0 1 0 0 0,0 0-1 0 0,0-1 1 0 0,0 1-1 0 0,0 0 1 0 0,0 0 0 0 0,0-1-1 0 0,0 1 1 0 0,0 0 0 0 0,0 0-1 0 0,0 0 1 0 0,0 1 0 0 0,-2-1-1 0 0,-15 1-482 0 0,0 0-1 0 0,0 1 1 0 0,1 1-1 0 0,-1 1 1 0 0,-33 12-1 0 0,41-13 398 0 0,0 2 1 0 0,0-1-1 0 0,0 1 0 0 0,0 1 1 0 0,1 0-1 0 0,0 0 0 0 0,0 1 0 0 0,0 0 1 0 0,1 0-1 0 0,-13 16 0 0 0,19-20 93 0 0,-1 0 0 0 0,1 0-1 0 0,0 0 1 0 0,0 0 0 0 0,1 0-1 0 0,-1 1 1 0 0,1-1 0 0 0,-1 0-1 0 0,1 1 1 0 0,0 0 0 0 0,1-1-1 0 0,-1 1 1 0 0,0-1 0 0 0,1 1-1 0 0,0 0 1 0 0,0 0 0 0 0,0-1-1 0 0,0 1 1 0 0,1 0 0 0 0,-1-1-1 0 0,1 1 1 0 0,2 4 0 0 0,-2-4 82 0 0,1-1-1 0 0,1 0 1 0 0,-1 1 0 0 0,1-1 0 0 0,-1 0-1 0 0,1 0 1 0 0,0 0 0 0 0,0-1 0 0 0,0 1 0 0 0,0-1-1 0 0,0 0 1 0 0,1 1 0 0 0,-1-1 0 0 0,1-1-1 0 0,0 1 1 0 0,-1 0 0 0 0,1-1 0 0 0,0 0 0 0 0,0 0-1 0 0,5 1 1 0 0,2 0 35 0 0,0-1-1 0 0,1 0 1 0 0,-1-1 0 0 0,0 0-1 0 0,1-1 1 0 0,-1 0 0 0 0,0 0-1 0 0,0-1 1 0 0,0-1 0 0 0,18-6-1 0 0,-16 4-548 0 0,0-1-1 0 0,0 0 0 0 0,0-1 0 0 0,-1-1 0 0 0,0 0 0 0 0,0 0 0 0 0,20-20 0 0 0,-31 27 430 0 0,0 0 0 0 0,0 0-1 0 0,1 0 1 0 0,-1 0 0 0 0,0 0 0 0 0,-1-1-1 0 0,1 1 1 0 0,0 0 0 0 0,0 0-1 0 0,0-1 1 0 0,-1 1 0 0 0,1-1 0 0 0,-1 1-1 0 0,1 0 1 0 0,-1-1 0 0 0,0 1-1 0 0,1-1 1 0 0,-1 1 0 0 0,0-1 0 0 0,0 1-1 0 0,0-1 1 0 0,0 1 0 0 0,0-1-1 0 0,-1-2 1 0 0,1 4 0 0 0,0-1-1 0 0,-1 1 0 0 0,1-1 1 0 0,-1 1-1 0 0,1-1 1 0 0,0 1-1 0 0,-1-1 1 0 0,1 1-1 0 0,-1-1 1 0 0,1 1-1 0 0,-1 0 0 0 0,1-1 1 0 0,-1 1-1 0 0,1 0 1 0 0,-1 0-1 0 0,1-1 1 0 0,-1 1-1 0 0,0 0 1 0 0,1 0-1 0 0,-1 0 0 0 0,1 0 1 0 0,-2 0-1 0 0,0 0-73 0 0,0 0 0 0 0,0 0 0 0 0,0 0 0 0 0,0 1 0 0 0,0-1 0 0 0,0 1 0 0 0,0-1 0 0 0,0 1 0 0 0,0 0 0 0 0,-2 1 0 0 0,1-1 28 0 0,-1 1-1 0 0,0 0 1 0 0,1 0 0 0 0,0 0-1 0 0,-1 1 1 0 0,1-1 0 0 0,0 1-1 0 0,0 0 1 0 0,0 0 0 0 0,1 0 0 0 0,-1 0-1 0 0,1 0 1 0 0,-1 1 0 0 0,1-1-1 0 0,0 1 1 0 0,1-1 0 0 0,-1 1-1 0 0,-1 4 1 0 0,2-3 63 0 0,0 0-1 0 0,1-1 0 0 0,0 1 1 0 0,0 0-1 0 0,0 0 1 0 0,0 0-1 0 0,1 0 0 0 0,-1-1 1 0 0,1 1-1 0 0,1 0 1 0 0,-1-1-1 0 0,1 1 0 0 0,2 5 1 0 0,2 3 140 0 0,1-1-1 0 0,1 0 1 0 0,0 0 0 0 0,1-1-1 0 0,0 0 1 0 0,0 0-1 0 0,1-1 1 0 0,1 0 0 0 0,14 10-1 0 0,-14-12 37 0 0,1 0 0 0 0,-1-2 0 0 0,2 1 0 0 0,-1-1 0 0 0,1-1 0 0 0,-1-1 0 0 0,1 1 0 0 0,1-2 0 0 0,-1 0 0 0 0,0-1 0 0 0,1 0 0 0 0,-1-1 0 0 0,1 0 0 0 0,0-1 0 0 0,25-3 0 0 0,-21-1-8 0 0,0 0 0 0 0,0 0 0 0 0,-1-2 0 0 0,0 0 0 0 0,0-1 0 0 0,0-1 0 0 0,-1-1 0 0 0,0 0 0 0 0,-1-1 0 0 0,0 0 0 0 0,18-17 0 0 0,-3-2-90 0 0,0-1-1 0 0,-3-1 0 0 0,0-1 1 0 0,-2-1-1 0 0,-1-1 0 0 0,-2-2 1 0 0,-2 0-1 0 0,-1-1 0 0 0,-2-1 1 0 0,-1-1-1 0 0,-2 0 0 0 0,-2-1 1 0 0,-2 0-1 0 0,-1-1 1 0 0,3-44-1 0 0,-9 59-92 0 0,1-13 75 0 0,-2-53-1 0 0,-2 82-109 0 0,-1 0 0 0 0,0 0 0 0 0,0 0 0 0 0,-1 0 0 0 0,-1 0 0 0 0,0 1 0 0 0,0-1 0 0 0,0 1 0 0 0,-2-1 1 0 0,-7-12-1 0 0,10 19-73 0 0,-1-1 0 0 0,0 1 0 0 0,0 0 1 0 0,0 0-1 0 0,-1 0 0 0 0,1 1 0 0 0,-1-1 1 0 0,0 1-1 0 0,0 0 0 0 0,1 0 0 0 0,-1 0 1 0 0,0 0-1 0 0,-1 1 0 0 0,1-1 0 0 0,0 1 1 0 0,0 0-1 0 0,-1 1 0 0 0,1-1 0 0 0,0 1 1 0 0,-1 0-1 0 0,1 0 0 0 0,0 0 0 0 0,-1 0 1 0 0,1 1-1 0 0,0 0 0 0 0,-1 0 0 0 0,1 0 0 0 0,-5 2 1 0 0,0 0-133 0 0,-1 1 1 0 0,1 0 0 0 0,0 0-1 0 0,0 0 1 0 0,0 1 0 0 0,1 1-1 0 0,-1 0 1 0 0,1 0 0 0 0,1 0-1 0 0,-1 1 1 0 0,-8 10 0 0 0,8-4 151 0 0,0 0 1 0 0,0 0 0 0 0,2 1 0 0 0,0 0 0 0 0,0 0 0 0 0,1 0-1 0 0,1 1 1 0 0,1 0 0 0 0,0 0 0 0 0,-2 26 0 0 0,3-5 140 0 0,1 0 1 0 0,2 0 0 0 0,8 51-1 0 0,-4-60 33 0 0,1-1 0 0 0,1 0 0 0 0,2 0 0 0 0,1 0 0 0 0,0-2-1 0 0,2 1 1 0 0,28 41 0 0 0,-18-33 179 0 0,3-1-1 0 0,0-1 0 0 0,2-2 1 0 0,52 45-1 0 0,-44-47-959 0 0,48 27 0 0 0,-61-41 648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1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3 7418 0 0,'-5'-1'24'0'0,"1"1"0"0"0,0-1 0 0 0,0 1 0 0 0,0 0 0 0 0,-1-1 0 0 0,1 2 0 0 0,0-1 0 0 0,0 1 0 0 0,0-1 1 0 0,-1 1-1 0 0,1 0 0 0 0,0 0 0 0 0,0 1 0 0 0,0-1 0 0 0,-4 4 0 0 0,-9 4-308 0 0,0 0 0 0 0,-15 13 0 0 0,17-11 281 0 0,-4 1-113 0 0,4-2 68 0 0,0 0 1 0 0,0 1-1 0 0,-17 18 0 0 0,29-27 50 0 0,0 1-1 0 0,0 0 1 0 0,1 0 0 0 0,-1 1-1 0 0,1-1 1 0 0,0 0-1 0 0,0 1 1 0 0,0-1-1 0 0,1 1 1 0 0,-1 0-1 0 0,1 0 1 0 0,0-1-1 0 0,0 1 1 0 0,0 0-1 0 0,0 0 1 0 0,1 0-1 0 0,-1 0 1 0 0,1 0-1 0 0,0 0 1 0 0,1 0-1 0 0,0 4 1 0 0,0-5 9 0 0,0 0 1 0 0,0-1-1 0 0,0 1 1 0 0,1-1-1 0 0,-1 1 1 0 0,1-1-1 0 0,0 0 1 0 0,0 1-1 0 0,-1-1 1 0 0,1 0-1 0 0,1 0 1 0 0,-1 0-1 0 0,0-1 1 0 0,0 1 0 0 0,1 0-1 0 0,-1-1 1 0 0,1 0-1 0 0,0 1 1 0 0,-1-1-1 0 0,1 0 1 0 0,0 0-1 0 0,-1-1 1 0 0,1 1-1 0 0,0 0 1 0 0,0-1-1 0 0,3 0 1 0 0,5 2 211 0 0,0-1 0 0 0,-1-1 1 0 0,1 0-1 0 0,0-1 0 0 0,18-3 1 0 0,-11 0 85 0 0,-1-1 0 0 0,0-1 0 0 0,0-1 0 0 0,0 0 0 0 0,0-2 0 0 0,-1 1 0 0 0,-1-2 0 0 0,0 0 0 0 0,0-1 0 0 0,-1-1 0 0 0,0 0 0 0 0,13-16 0 0 0,-25 26-257 0 0,0 1 1 0 0,0-1 0 0 0,-1 0 0 0 0,1 0 0 0 0,-1-1-1 0 0,0 1 1 0 0,0 0 0 0 0,0 0 0 0 0,0-1-1 0 0,0 1 1 0 0,0 0 0 0 0,0-1 0 0 0,-1 1 0 0 0,1-1-1 0 0,-1 1 1 0 0,0-1 0 0 0,0 1 0 0 0,0-1-1 0 0,0 1 1 0 0,0-1 0 0 0,0 0 0 0 0,-1 1 0 0 0,1 0-1 0 0,-1-1 1 0 0,0 1 0 0 0,0-1 0 0 0,1 1-1 0 0,-2 0 1 0 0,1-1 0 0 0,0 1 0 0 0,0 0 0 0 0,-1 0-1 0 0,1 0 1 0 0,-1 0 0 0 0,0 0 0 0 0,1 0-1 0 0,-1 1 1 0 0,0-1 0 0 0,0 0 0 0 0,0 1 0 0 0,-3-2-1 0 0,-1-1-223 0 0,-1 0 0 0 0,0 0 0 0 0,-1 1 0 0 0,1-1 0 0 0,0 2 0 0 0,-1-1 0 0 0,0 1 0 0 0,1 0 0 0 0,-1 1 0 0 0,0 0 0 0 0,-16-1 0 0 0,-6 7-1059 0 0,17 1 451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49.2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128 53 2393 0 0,'-7'-24'2502'0'0,"-3"-5"2947"0"0,8 34-3946 0 0,2 21-1962 0 0,5 592-186 0 0,-29-1 2376 0 0,17-475-1133 0 0,-8 576 2669 0 0,15-718-3225 0 0,1 1 0 0 0,-1-1 0 0 0,0 1 0 0 0,0-1 0 0 0,0 0 0 0 0,0 1 0 0 0,0-1 0 0 0,0 1 0 0 0,0-1 0 0 0,0 1 0 0 0,0-1 0 0 0,0 0 0 0 0,0 1 0 0 0,0-1 0 0 0,0 1 0 0 0,0-1 0 0 0,0 0 0 0 0,0 1 0 0 0,0-1 0 0 0,0 1 0 0 0,0-1 0 0 0,-1 0 0 0 0,1 1 0 0 0,0-1 0 0 0,0 0 0 0 0,0 1 0 0 0,-1-1 0 0 0,1 0-1 0 0,0 1 1 0 0,-1-1 0 0 0,1 0 0 0 0,0 1 0 0 0,-1-1 0 0 0,1 0 0 0 0,0 0 0 0 0,-1 1 0 0 0,1-1 0 0 0,0 0 0 0 0,-1 0 0 0 0,-12-15 222 0 0,-10-35-550 0 0,15 19 173 0 0,2 0 0 0 0,1 0 1 0 0,1-1-1 0 0,1-53 0 0 0,16-130-166 0 0,-7 147 188 0 0,27-262-821 0 0,10-141 263 0 0,-46-19 1263 0 0,-7 350 180 0 0,10 139-283 0 0,-6 13-2089 0 0,3 0 1361 0 0,2-1 0 0 0,-1 1-1 0 0,1-1 1 0 0,1 1 0 0 0,0 0 0 0 0,3 18-1 0 0,0 1 5 0 0,4 137-409 0 0,16 595 799 0 0,-23-683 83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49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14355 0 0,'1'82'288'0'0,"-1"-4"-112"0"0,2-2-40 0 0,1-5-32 0 0,0-5 8 0 0,1-4-32 0 0,1-6-32 0 0,2-5 0 0 0,0-4-48 0 0,0 0 0 0 0,2-5-16 0 0,-1 0-24 0 0,-1-2-80 0 0,1-1-32 0 0,1 0-2240 0 0,-2-1 2240 0 0,1-5-544 0 0,-2-4 704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51.7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25 158 1864 0 0,'-1'-23'438'0'0,"0"11"637"0"0,1-1 1 0 0,0 1-1 0 0,1 0 1 0 0,1 0 0 0 0,3-15 1878 0 0,-3 45-3485 0 0,8 94 431 0 0,-4 1 0 0 0,-11 119 0 0 0,1-109 435 0 0,2-48-151 0 0,-1 24 4339 0 0,15-249-3727 0 0,-8-29-1657 0 0,-5-149-447 0 0,0 310 1369 0 0,-1-9 360 0 0,-1 0-1 0 0,-1 1 1 0 0,-10-37-1 0 0,14 62-117 0 0,-1 172-2965 0 0,-17 225 4042 0 0,14-346-952 0 0,2-1 0 0 0,2 1 0 0 0,13 96-1 0 0,-13-145 207 0 0,17-23-3416 0 0,-10 7 2210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52.6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141 39 9242 0 0,'19'-39'7648'0'0,"-49"116"-9339"0"0,7-16 1529 0 0,-52 139 459 0 0,67-173-159 0 0,1 1 1 0 0,1 1-1 0 0,1-1 1 0 0,2 1-1 0 0,0 40 1 0 0,3-66-111 0 0,0 1 0 0 0,1 0 0 0 0,-1-1 1 0 0,1 1-1 0 0,-1 0 0 0 0,1-1 0 0 0,0 1 1 0 0,1-1-1 0 0,-1 1 0 0 0,1-1 0 0 0,-1 0 0 0 0,1 1 1 0 0,0-1-1 0 0,0 0 0 0 0,0 0 0 0 0,1 0 0 0 0,-1-1 1 0 0,1 1-1 0 0,2 2 0 0 0,-3-4 7 0 0,1 1-1 0 0,-1-1 1 0 0,1 0-1 0 0,0 0 1 0 0,-1 0-1 0 0,1-1 1 0 0,-1 1-1 0 0,1-1 1 0 0,0 1-1 0 0,0-1 1 0 0,-1 0-1 0 0,1 0 1 0 0,0 0-1 0 0,0 0 1 0 0,-1-1-1 0 0,1 1 1 0 0,0-1-1 0 0,-1 1 1 0 0,1-1-1 0 0,-1 0 1 0 0,1 0-1 0 0,-1 0 1 0 0,1-1-1 0 0,-1 1 1 0 0,5-4-1 0 0,1-1 44 0 0,0-1-1 0 0,0-1 0 0 0,0 1 0 0 0,-1-1 1 0 0,0 0-1 0 0,-1-1 0 0 0,0 0 0 0 0,0 0 0 0 0,-1 0 1 0 0,0-1-1 0 0,-1 0 0 0 0,0 0 0 0 0,0 0 0 0 0,-1 0 1 0 0,0 0-1 0 0,-1-1 0 0 0,-1 1 0 0 0,1-1 1 0 0,-1-13-1 0 0,-1 24-52 0 0,0-1 1 0 0,0 1-1 0 0,0-1 0 0 0,0 1 1 0 0,0-1-1 0 0,0 1 1 0 0,0-1-1 0 0,0 1 0 0 0,0-1 1 0 0,0 0-1 0 0,0 1 1 0 0,0-1-1 0 0,-1 1 1 0 0,1-1-1 0 0,0 1 0 0 0,0-1 1 0 0,-1 1-1 0 0,1-1 1 0 0,0 1-1 0 0,-1 0 0 0 0,1-1 1 0 0,0 1-1 0 0,-1-1 1 0 0,1 1-1 0 0,-1 0 0 0 0,1-1 1 0 0,0 1-1 0 0,-1 0 1 0 0,1-1-1 0 0,-1 1 1 0 0,1 0-1 0 0,-1 0 0 0 0,1 0 1 0 0,-1-1-1 0 0,0 1 1 0 0,-1 0-20 0 0,0 0 0 0 0,0 1 1 0 0,0-1-1 0 0,0 0 0 0 0,0 1 1 0 0,0-1-1 0 0,0 1 0 0 0,0 0 1 0 0,0 0-1 0 0,-2 1 0 0 0,-38 28-597 0 0,38-27 434 0 0,0 0-1 0 0,0 1 0 0 0,0 0 1 0 0,0 0-1 0 0,0 0 0 0 0,1 0 1 0 0,0 1-1 0 0,0-1 0 0 0,0 1 1 0 0,0 0-1 0 0,1 0 0 0 0,0 0 1 0 0,0 0-1 0 0,0 0 0 0 0,0 0 1 0 0,1 1-1 0 0,0-1 1 0 0,0 7-1 0 0,1-5-288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52.9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 1 12867 0 0,'-5'3'1248'0'0,"0"-2"-384"0"0,1-1 8 0 0,-1 2-127 0 0,1-2-433 0 0,1 1-120 0 0,-2 1-96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53.3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9 201 11482 0 0,'-2'-2'5418'0'0,"-2"-11"-3269"0"0,3 10-2156 0 0,0 0 0 0 0,1 0 0 0 0,-1 1 0 0 0,1-1 0 0 0,0 0 0 0 0,0 0-1 0 0,0 0 1 0 0,1 0 0 0 0,-1 1 0 0 0,0-1 0 0 0,1 0 0 0 0,0 0 0 0 0,0 1 0 0 0,0-1-1 0 0,0 0 1 0 0,0 1 0 0 0,0-1 0 0 0,1 1 0 0 0,2-5 0 0 0,11-16-303 0 0,-9 11 238 0 0,2 0 0 0 0,0 0 0 0 0,0 1 0 0 0,1-1 0 0 0,0 2 0 0 0,19-17 0 0 0,-27 26 26 0 0,1 0-1 0 0,-1 0 1 0 0,0 1-1 0 0,0-1 1 0 0,1 0-1 0 0,-1 1 1 0 0,0-1-1 0 0,1 1 1 0 0,-1-1-1 0 0,1 1 1 0 0,-1 0-1 0 0,0 0 1 0 0,1-1-1 0 0,-1 1 1 0 0,1 0-1 0 0,-1 0 1 0 0,1 0-1 0 0,-1 1 1 0 0,1-1 0 0 0,-1 0-1 0 0,0 0 1 0 0,1 1-1 0 0,1 0 1 0 0,-1 0-56 0 0,1 1 1 0 0,-1-1-1 0 0,0 1 0 0 0,1 0 1 0 0,-1 0-1 0 0,0 0 1 0 0,0 0-1 0 0,0 0 1 0 0,0 1-1 0 0,-1-1 1 0 0,2 3-1 0 0,3 5-274 0 0,-1 1 1 0 0,0 0-1 0 0,-1-1 0 0 0,6 21 0 0 0,-4-1 441 0 0,-1 1 0 0 0,-1 0 0 0 0,-2 1 0 0 0,-1-1 0 0 0,-1 0-1 0 0,-2 0 1 0 0,-1 1 0 0 0,-8 32 0 0 0,3-27 374 0 0,-2 0 0 0 0,-1-1 1 0 0,-2 0-1 0 0,-2-1 0 0 0,-1-1 0 0 0,-26 42 0 0 0,40-74-286 0 0,1 1-1 0 0,-1-1 1 0 0,1 0-1 0 0,-1 1 0 0 0,0-1 1 0 0,0 0-1 0 0,0 0 1 0 0,0 0-1 0 0,0-1 0 0 0,0 1 1 0 0,0 0-1 0 0,-1-1 0 0 0,-4 3 1 0 0,6-4-79 0 0,1 0 0 0 0,-1 0 0 0 0,1 0 0 0 0,-1 0 0 0 0,0 0 0 0 0,1 0 0 0 0,-1 0 0 0 0,1 0 0 0 0,-1 0 0 0 0,1 0 0 0 0,-1 0 0 0 0,1 0 0 0 0,-1-1 0 0 0,1 1 0 0 0,-1 0 0 0 0,1 0 0 0 0,-1-1 0 0 0,1 1 0 0 0,-1 0 0 0 0,1-1 0 0 0,-1 1 0 0 0,1 0 0 0 0,-1-1 0 0 0,1 1 0 0 0,-1-1 0 0 0,0-1 29 0 0,0 0-1 0 0,0 0 0 0 0,0 0 1 0 0,0-1-1 0 0,0 1 0 0 0,0 0 1 0 0,1 0-1 0 0,-1-1 0 0 0,1-2 1 0 0,-2-11-110 0 0,0 0 1 0 0,2 0 0 0 0,0 0-1 0 0,1 0 1 0 0,0 0 0 0 0,1 0 0 0 0,1 0-1 0 0,1 1 1 0 0,0-1 0 0 0,1 1 0 0 0,0 0-1 0 0,10-17 1 0 0,-15 31-29 0 0,1 0 1 0 0,0 0-1 0 0,-1-1 0 0 0,1 1 1 0 0,0 0-1 0 0,0 0 0 0 0,0 0 1 0 0,0 0-1 0 0,0 0 0 0 0,0 0 1 0 0,0 0-1 0 0,0 1 0 0 0,0-1 1 0 0,0 0-1 0 0,0 1 0 0 0,1-1 1 0 0,-1 0-1 0 0,0 1 0 0 0,0 0 1 0 0,1-1-1 0 0,-1 1 0 0 0,0 0 1 0 0,1-1-1 0 0,2 1 0 0 0,-2 1-23 0 0,1-1-1 0 0,-1 1 1 0 0,1 0-1 0 0,-1-1 0 0 0,0 1 1 0 0,1 0-1 0 0,-1 1 1 0 0,0-1-1 0 0,0 0 1 0 0,0 1-1 0 0,0-1 1 0 0,3 3-1 0 0,3 5-43 0 0,0-1 0 0 0,0 1 0 0 0,-1 0 0 0 0,9 16 0 0 0,26 58-4605 0 0,-36-74 3849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54.0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0 166 14067 0 0,'0'0'2955'0'0,"1"10"-3325"0"0,6 75 468 0 0,-5-38 3683 0 0,-1-58-3453 0 0,2 0 0 0 0,0 1 1 0 0,5-14-1 0 0,-2 5-225 0 0,-2 5-116 0 0,-1 1-21 0 0,0 0 0 0 0,1 0 0 0 0,1 1 0 0 0,0-1 0 0 0,1 1 0 0 0,0 0-1 0 0,1 0 1 0 0,13-17 0 0 0,-20 28 13 0 0,1 1 1 0 0,-1 0-1 0 0,0 0 0 0 0,1-1 0 0 0,-1 1 0 0 0,0 0 1 0 0,1 0-1 0 0,-1 0 0 0 0,1-1 0 0 0,-1 1 0 0 0,0 0 1 0 0,1 0-1 0 0,-1 0 0 0 0,1 0 0 0 0,-1 0 0 0 0,1 0 0 0 0,-1 0 1 0 0,0 0-1 0 0,1 0 0 0 0,-1 0 0 0 0,1 0 0 0 0,-1 0 1 0 0,0 0-1 0 0,1 0 0 0 0,-1 0 0 0 0,1 1 0 0 0,-1-1 1 0 0,0 0-1 0 0,1 0 0 0 0,-1 0 0 0 0,1 1 0 0 0,-1-1 1 0 0,0 0-1 0 0,1 0 0 0 0,-1 1 0 0 0,0-1 0 0 0,0 0 0 0 0,1 1 1 0 0,-1-1-1 0 0,0 0 0 0 0,0 1 0 0 0,1-1 0 0 0,-1 1 1 0 0,0-1-1 0 0,0 0 0 0 0,0 1 0 0 0,0-1 0 0 0,1 1 1 0 0,-1-1-1 0 0,0 0 0 0 0,0 1 0 0 0,0-1 0 0 0,0 1 0 0 0,0-1 1 0 0,0 1-1 0 0,0-1 0 0 0,5 30-660 0 0,-4-28 631 0 0,2 17 63 0 0,-1-1 0 0 0,-1 1 0 0 0,0 0 0 0 0,-2 0 0 0 0,-3 24 0 0 0,25-119 2848 0 0,24-46-3278 0 0,-32 90 614 0 0,-12 29-220 0 0,0 1-1 0 0,0-1 1 0 0,0 1 0 0 0,0 0 0 0 0,1 0-1 0 0,-1 0 1 0 0,1 0 0 0 0,0 0 0 0 0,0 0-1 0 0,-1 0 1 0 0,1 0 0 0 0,0 0 0 0 0,0 1 0 0 0,1-1-1 0 0,-1 1 1 0 0,0 0 0 0 0,0 0 0 0 0,4-2-1 0 0,-6 3-122 0 0,16 53-1241 0 0,-19 6 1255 0 0,2-48 202 0 0,0 1 0 0 0,0-1 0 0 0,2 1 1 0 0,-1-1-1 0 0,3 13 0 0 0,-3-23-41 0 0,0-1 0 0 0,0 1-1 0 0,0-1 1 0 0,0 1 0 0 0,1-1 0 0 0,-1 1-1 0 0,0-1 1 0 0,0 0 0 0 0,1 1-1 0 0,-1-1 1 0 0,0 1 0 0 0,0-1 0 0 0,1 1-1 0 0,-1-1 1 0 0,0 0 0 0 0,1 1 0 0 0,-1-1-1 0 0,1 0 1 0 0,-1 1 0 0 0,0-1 0 0 0,1 0-1 0 0,-1 0 1 0 0,1 1 0 0 0,-1-1-1 0 0,1 0 1 0 0,-1 0 0 0 0,1 0 0 0 0,-1 0-1 0 0,1 0 1 0 0,-1 1 0 0 0,1-1 0 0 0,-1 0-1 0 0,1 0 1 0 0,-1 0 0 0 0,1 0 0 0 0,-1 0-1 0 0,1-1 1 0 0,-1 1 0 0 0,1 0 0 0 0,-1 0-1 0 0,1 0 1 0 0,-1 0 0 0 0,0-1-1 0 0,1 1 1 0 0,-1 0 0 0 0,1 0 0 0 0,-1-1-1 0 0,1 1 1 0 0,-1 0 0 0 0,0 0 0 0 0,1-1-1 0 0,-1 1 1 0 0,0-1 0 0 0,1 1 0 0 0,-1-1-1 0 0,26-24-10 0 0,-25 24 23 0 0,8-11-9 0 0,-8 9-45 0 0,0 1 0 0 0,1 0 0 0 0,-1 0 0 0 0,0 0 0 0 0,1 0 0 0 0,-1 1 0 0 0,1-1 0 0 0,-1 0 0 0 0,1 0-1 0 0,0 1 1 0 0,0 0 0 0 0,0-1 0 0 0,0 1 0 0 0,0 0 0 0 0,0 0 0 0 0,4-2 0 0 0,-5 4-24 0 0,0-1 0 0 0,0 1 0 0 0,1-1 0 0 0,-1 1 0 0 0,0 0 1 0 0,0 0-1 0 0,0-1 0 0 0,0 1 0 0 0,-1 0 0 0 0,1 0 0 0 0,0 0 1 0 0,0 0-1 0 0,0 0 0 0 0,-1 0 0 0 0,1 0 0 0 0,-1 1 0 0 0,2 1 0 0 0,11 26-246 0 0,-11-24 230 0 0,21 39 117 0 0,20 19-4279 0 0,-19-29 2780 0 0,-9-13 427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4:09.7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98 1104 3553 0 0,'-2'-4'860'0'0,"3"4"-1210"0"0,7 0 161 0 0,490 85 51 0 0,-105-16 291 0 0,-34 8 13 0 0,-252-52-117 0 0,-21-9 6 0 0,108 6 1 0 0,-113-15-37 0 0,154 27 14 0 0,-51-6-11 0 0,453 16 466 0 0,-501-43-305 0 0,342-9 121 0 0,-207-17 105 0 0,-69 6-217 0 0,-190 17-27 0 0,1-1 0 0 0,-1 0 0 0 0,1 0 0 0 0,-1-2 0 0 0,0 1 0 0 0,0-1-1 0 0,0-1 1 0 0,-1 0 0 0 0,0-1 0 0 0,0 0 0 0 0,16-15 0 0 0,-1-1 141 0 0,-1-1 0 0 0,0-2-1 0 0,22-30 1 0 0,-40 46-75 0 0,1-1-1 0 0,-1 1 0 0 0,-1-1 0 0 0,0-1 1 0 0,0 1-1 0 0,-1-1 0 0 0,-1 0 0 0 0,0 0 1 0 0,-1 0-1 0 0,0 0 0 0 0,2-17 0 0 0,-5 18-147 0 0,0 0-1 0 0,0 0 1 0 0,-1 1-1 0 0,0-1 0 0 0,-1 0 1 0 0,0 0-1 0 0,0 0 1 0 0,-6-13-1 0 0,-9-19-190 0 0,-1 1 0 0 0,-2 0 0 0 0,-37-56 0 0 0,45 82-5 0 0,-1 1 0 0 0,0 0 0 0 0,-1 1 1 0 0,0 0-1 0 0,-1 2 0 0 0,-1-1 0 0 0,0 2 0 0 0,-24-13 0 0 0,-17-5-263 0 0,-77-28 0 0 0,83 38 526 0 0,0-3 1 0 0,-55-33 0 0 0,17 1-409 0 0,-2 5 1 0 0,-174-68-1 0 0,-7 29 70 0 0,86 41 275 0 0,-7 14-559 0 0,-99 10-129 0 0,13 7 595 0 0,-188-4-60 0 0,366 21-69 0 0,0 4 0 0 0,-162 31 0 0 0,197-24-609 0 0,0 3 0 0 0,2 3 0 0 0,-110 46 0 0 0,152-53 636 0 0,1 0 0 0 0,0 2 0 0 0,0 0 1 0 0,1 1-1 0 0,-33 32 0 0 0,34-29 125 0 0,0-2 0 0 0,-1 0 0 0 0,0-1 0 0 0,-1-1 1 0 0,-38 17-1 0 0,-37 24 144 0 0,39-27-310 0 0,44-21-5 0 0,2 2 0 0 0,-1-1 0 0 0,1 1 0 0 0,-19 18 0 0 0,6-3 82 0 0,-12 12 29 0 0,17-5-18 0 0,13-13-41 0 0,-1-1-1 0 0,2 1 1 0 0,0 1 0 0 0,2-1-1 0 0,-1 1 1 0 0,2-1 0 0 0,0 19-1 0 0,1 18-4 0 0,0-20 111 0 0,1 0 0 0 0,1 0 0 0 0,12 65-1 0 0,-10-92 34 0 0,-1 0 0 0 0,1 0 0 0 0,1 0 0 0 0,-1-1-1 0 0,1 0 1 0 0,0 0 0 0 0,1 0 0 0 0,-1 0 0 0 0,1-1-1 0 0,0 1 1 0 0,1-1 0 0 0,-1 0 0 0 0,1-1 0 0 0,12 8-1 0 0,8 4 199 0 0,1-2 0 0 0,34 13 0 0 0,-49-21-157 0 0,28 9 643 0 0,71 16 0 0 0,-70-21-923 0 0,63 24 0 0 0,-92-29-5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4:52.3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 2152 0 0,'0'0'3700'0'0,"9"-1"-1242"0"0,9-1-2506 0 0,76-7 796 0 0,145 1 822 0 0,-79 1-1422 0 0,-42 3-162 0 0,457 6 421 0 0,-205-1 71 0 0,-76-4-577 0 0,-150 5 186 0 0,93 6-20 0 0,-90-1 98 0 0,222-16 0 0 0,-324 6 8 0 0,0 2-1 0 0,1 2 1 0 0,48 8 0 0 0,-36-7 590 0 0,-37-2-2416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4:57.3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 2272 0 0,'0'0'4840'0'0,"8"0"-4756"0"0,62 2-170 0 0,39 4-34 0 0,82 1 453 0 0,789-26 2690 0 0,-649 10-2633 0 0,-273 7-320 0 0,408 7 80 0 0,-71 6 795 0 0,-325-12-1308 0 0,-67 3-91 0 0,-2-1 404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71 1208 0 0,'-3'13'-239'0'0,"0"0"0"0"0,0 1 0 0 0,2-1-1 0 0,-1 14 1 0 0,3-14 9119 0 0,5-32-2972 0 0,-4 11-5971 0 0,1-1 0 0 0,0 1-1 0 0,0 0 1 0 0,1 0 0 0 0,0 1-1 0 0,0-1 1 0 0,0 1-1 0 0,1 0 1 0 0,1 0 0 0 0,-1 0-1 0 0,1 1 1 0 0,0 0-1 0 0,0 0 1 0 0,14-9 0 0 0,-12 10-105 0 0,0 1 0 0 0,1 1 0 0 0,-1-1 1 0 0,1 1-1 0 0,0 1 0 0 0,0 0 1 0 0,0 0-1 0 0,0 1 0 0 0,0 0 0 0 0,0 0 1 0 0,10 2-1 0 0,-15-1 114 0 0,-1 0-1 0 0,0 0 1 0 0,0 1 0 0 0,1-1-1 0 0,-1 1 1 0 0,0 0-1 0 0,0 0 1 0 0,0 1 0 0 0,0-1-1 0 0,0 0 1 0 0,0 1 0 0 0,0 0-1 0 0,-1 0 1 0 0,1 0 0 0 0,0 0-1 0 0,-1 0 1 0 0,0 0 0 0 0,1 1-1 0 0,-1-1 1 0 0,0 1-1 0 0,0-1 1 0 0,-1 1 0 0 0,1 0-1 0 0,0 0 1 0 0,-1 0 0 0 0,0 0-1 0 0,1 0 1 0 0,-1 0 0 0 0,-1 0-1 0 0,1 1 1 0 0,0-1 0 0 0,-1 0-1 0 0,1 6 1 0 0,-5 51-363 0 0,2-51 455 0 0,1 1-1 0 0,0 0 1 0 0,1 0-1 0 0,0 0 0 0 0,2 13 1 0 0,-2-22-59 0 0,1 0 1 0 0,-1-1-1 0 0,1 1 1 0 0,-1-1-1 0 0,1 1 1 0 0,-1-1 0 0 0,1 1-1 0 0,0-1 1 0 0,-1 1-1 0 0,1-1 1 0 0,0 0-1 0 0,-1 1 1 0 0,1-1-1 0 0,0 0 1 0 0,-1 1-1 0 0,1-1 1 0 0,0 0-1 0 0,0 0 1 0 0,-1 0-1 0 0,1 0 1 0 0,0 0 0 0 0,0 0-1 0 0,-1 0 1 0 0,1 0-1 0 0,0 0 1 0 0,0 0-1 0 0,0 0 1 0 0,-1 0-1 0 0,1-1 1 0 0,0 1-1 0 0,0-1 1 0 0,8-1-368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4:58.7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37 4873 0 0,'0'0'763'0'0,"-10"0"1026"0"0,10 0-1763 0 0,0 0-1 0 0,0 0 1 0 0,0 0 0 0 0,0 0 0 0 0,0 1 0 0 0,0-1-1 0 0,-1 0 1 0 0,1 0 0 0 0,0 0 0 0 0,0 0 0 0 0,0 0-1 0 0,0 0 1 0 0,0 0 0 0 0,0 0 0 0 0,-1 0 0 0 0,1 0 0 0 0,0 0-1 0 0,0 0 1 0 0,0 0 0 0 0,0 0 0 0 0,0 0 0 0 0,-1 0-1 0 0,1 0 1 0 0,0 0 0 0 0,0 0 0 0 0,0 0 0 0 0,0 0-1 0 0,0 0 1 0 0,-1 0 0 0 0,1 0 0 0 0,0 0 0 0 0,0 0 0 0 0,0-1-1 0 0,0 1 1 0 0,0 0 0 0 0,0 0 0 0 0,0 0 0 0 0,-1 0-1 0 0,1 0 1 0 0,0 0 0 0 0,0 0 0 0 0,0-1 0 0 0,0 1-1 0 0,0 0 1 0 0,0 0 0 0 0,0 0 0 0 0,0 0 0 0 0,0 0 0 0 0,0 0-1 0 0,0-1 1 0 0,0 1 0 0 0,0 0 0 0 0,0 0 0 0 0,0 0-1 0 0,0 0 1 0 0,0 0 0 0 0,0-1 0 0 0,0 1 0 0 0,0 0-1 0 0,0 0 1 0 0,3-2-42 0 0,0 0-1 0 0,1 1 1 0 0,-1 0 0 0 0,0 0-1 0 0,1 0 1 0 0,-1 0 0 0 0,1 0-1 0 0,0 1 1 0 0,-1-1-1 0 0,5 1 1 0 0,47 1 134 0 0,-24 0 20 0 0,448-13 914 0 0,2 0-863 0 0,-400 12-144 0 0,96-1 117 0 0,191 25 0 0 0,-331-18 1856 0 0,-45-6-2458 0 0,-187-4-325 0 0,69-2 629 0 0,-253-1 88 0 0,-394-5 1546 0 0,709 12-1397 0 0,-1 3 0 0 0,-86 15 0 0 0,165-13-1568 0 0,18-1 781 0 0,-8-4 229 0 0,7 0 26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04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326 806 2497 0 0,'0'-2'953'0'0,"1"-9"2996"0"0,9 7-2673 0 0,8 1-1248 0 0,14-5-90 0 0,-28 7-4 0 0,0 0 0 0 0,1 1 1 0 0,-1-1-1 0 0,0 1 1 0 0,1 0-1 0 0,-1 1 0 0 0,1-1 1 0 0,5 2-1 0 0,8 0-216 0 0,388 12 197 0 0,-268-13 108 0 0,289-8 1350 0 0,72-4-554 0 0,-174 8-706 0 0,141-36 357 0 0,-462 39-457 0 0,35-6 238 0 0,0-2-1 0 0,0-1 1 0 0,-1-2-1 0 0,57-26 1 0 0,-86 33-75 0 0,-1-1 0 0 0,-1 1 0 0 0,1-2 0 0 0,-1 1 0 0 0,0-1 0 0 0,0 0 0 0 0,-1-1 0 0 0,1 0 0 0 0,-2 0 0 0 0,7-9 0 0 0,-5 6-11 0 0,0-1 1 0 0,-1 0-1 0 0,0 0 0 0 0,-1 0 1 0 0,-1 0-1 0 0,0-1 1 0 0,3-13-1 0 0,-4 14 62 0 0,-1-1 0 0 0,-1 0 0 0 0,0 0 0 0 0,-1 0 0 0 0,0 0-1 0 0,-2-16 1 0 0,0 22-191 0 0,1-1-1 0 0,-1 1 1 0 0,0 0-1 0 0,0 0 1 0 0,0 1 0 0 0,-1-1-1 0 0,0 0 1 0 0,0 1-1 0 0,-1 0 1 0 0,1-1-1 0 0,-1 1 1 0 0,0 1-1 0 0,-8-8 1 0 0,-2 1-153 0 0,0 0 1 0 0,-1 1-1 0 0,0 1 1 0 0,0 0 0 0 0,-1 1-1 0 0,0 1 1 0 0,-27-8-1 0 0,-128-26-416 0 0,116 29 472 0 0,-31-6-16 0 0,-251-60 487 0 0,228 55-647 0 0,0 4 0 0 0,-2 6-1 0 0,-145 0 1 0 0,-277 8-87 0 0,403 5 480 0 0,50-1 143 0 0,12 0-514 0 0,-104 11 0 0 0,102-1-220 0 0,-81 22-1 0 0,120-22 274 0 0,-32 8 97 0 0,-61 27 1 0 0,105-37-254 0 0,1 2 0 0 0,1 0 0 0 0,0 1 0 0 0,0 1 1 0 0,1 0-1 0 0,0 1 0 0 0,-25 26 0 0 0,31-26 187 0 0,1 0 0 0 0,0 0 1 0 0,1 1-1 0 0,0 0 0 0 0,1 0 0 0 0,1 1 0 0 0,0 0 0 0 0,1 0 0 0 0,0 0 0 0 0,1 1 0 0 0,1 0 0 0 0,0 0 0 0 0,1 0 0 0 0,1 0 0 0 0,0 26 0 0 0,2-23 34 0 0,1-1 0 0 0,0 0 0 0 0,1 0 0 0 0,1 0 0 0 0,0-1 0 0 0,1 1 0 0 0,1-1 0 0 0,1 0 0 0 0,0 0 0 0 0,1-1 0 0 0,1 0 0 0 0,0 0 0 0 0,1-1 0 0 0,1-1 0 0 0,16 19 0 0 0,-10-17 117 0 0,0 0 1 0 0,0-1-1 0 0,2 0 1 0 0,0-1-1 0 0,0-2 1 0 0,1 0-1 0 0,0-1 1 0 0,1 0-1 0 0,0-2 1 0 0,23 6-1 0 0,-11-6 321 0 0,1-2 0 0 0,0-1 0 0 0,-1-2 0 0 0,1-1-1 0 0,0-2 1 0 0,36-4 0 0 0,68-5-457 0 0,-46 8-2978 0 0,-69 2 1443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16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355 4 4761 0 0,'0'-3'1343'0'0,"-16"18"-2870"0"0,-55 78 1100 0 0,50-63 476 0 0,-1-1-1 0 0,-1-1 1 0 0,-1 0 0 0 0,-2-2 0 0 0,-32 25-1 0 0,-33 30 989 0 0,88-79-2535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16.5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9 4593 0 0,'0'0'2087'0'0,"0"-6"1419"0"0,0 4-2981 0 0,-4 9-4305 0 0,2 0 3560 0 0,0-1 1 0 0,0 0-1 0 0,1 1 0 0 0,0-1 1 0 0,0 0-1 0 0,1 1 0 0 0,0 11 1 0 0,0-14 340 0 0,1 0 1 0 0,-1 0 0 0 0,0 0 0 0 0,1 0 0 0 0,0 0 0 0 0,0 0 0 0 0,0 0 0 0 0,1-1 0 0 0,-1 1 0 0 0,1 0 0 0 0,0 0 0 0 0,0-1-1 0 0,0 0 1 0 0,1 1 0 0 0,4 5 0 0 0,-4-7 82 0 0,0 0-1 0 0,1-1 1 0 0,-1 1-1 0 0,0-1 0 0 0,1 0 1 0 0,-1 0-1 0 0,1 0 1 0 0,-1 0-1 0 0,1-1 1 0 0,-1 1-1 0 0,1-1 1 0 0,-1 0-1 0 0,1 0 1 0 0,-1 0-1 0 0,1 0 0 0 0,6-2 1 0 0,8-2 694 0 0,34-11-1 0 0,-39 11-908 0 0,19-7 158 0 0,30-8-628 0 0,-50 17 235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18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 19 3857 0 0,'-35'-12'1505'0'0,"29"7"23"0"0,21 3-1368 0 0,95 12-753 0 0,-42-2 607 0 0,730 42 208 0 0,-374-25-146 0 0,276 9 265 0 0,1-37 39 0 0,-656 2-269 0 0,-20 1 106 0 0,0-1 0 0 0,-1-1 0 0 0,1-1 0 0 0,36-9 0 0 0,-60 10-269 0 0,-8 1-42 0 0,-11 1-103 0 0,-1 3 152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2.0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0 8546 0 0,'0'0'2095'0'0,"2"12"-5613"0"0,-1-3 3109 0 0,0 0 0 0 0,-1 0 0 0 0,1 0 0 0 0,-2 0 0 0 0,0 0 0 0 0,-2 14-1 0 0,-20 70 392 0 0,14-57-2 0 0,-3 13 219 0 0,-3-1 0 0 0,-1 0 0 0 0,-2-1 1 0 0,-3-1-1 0 0,-33 55 0 0 0,45-87-117 0 0,5-8 65 0 0,-1 1 1 0 0,1-1-1 0 0,0 1 1 0 0,0 0 0 0 0,1 0-1 0 0,0 0 1 0 0,0 1-1 0 0,1-1 1 0 0,-2 10-1 0 0,4-16 74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2.4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445 1 10570 0 0,'0'0'466'0'0,"-3"1"-1387"0"0,-9 6 892 0 0,1 1-1 0 0,1 0 0 0 0,-1 1 0 0 0,-11 12 0 0 0,-14 12 268 0 0,-9-1 133 0 0,-1-1 1 0 0,-1-3 0 0 0,-2-2 0 0 0,-103 40 1631 0 0,164-72-1966 0 0,0 1 1 0 0,0 0-1 0 0,1 1 1 0 0,0 0 0 0 0,-1 1-1 0 0,1 0 1 0 0,1 1-1 0 0,-1 1 1 0 0,0 0-1 0 0,14 1 1 0 0,-25 1-107 0 0,1 0 1 0 0,0 0-1 0 0,0 0 0 0 0,-1 0 0 0 0,1 0 1 0 0,0 1-1 0 0,-1-1 0 0 0,1 1 1 0 0,-1 0-1 0 0,0 0 0 0 0,0 0 0 0 0,1 0 1 0 0,-1 0-1 0 0,0 0 0 0 0,-1 0 1 0 0,1 1-1 0 0,0-1 0 0 0,-1 0 1 0 0,1 1-1 0 0,-1 0 0 0 0,2 3 0 0 0,2 8-174 0 0,-1 1 1 0 0,0 0-1 0 0,3 17 0 0 0,7 26-1072 0 0,-5-35-1420 0 0,-5-11 730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2.9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289 1 14419 0 0,'0'0'1959'0'0,"-8"0"-2802"0"0,3 0 757 0 0,1 1 0 0 0,-1-1 0 0 0,0 1 0 0 0,0 0 0 0 0,0 1 0 0 0,1-1 0 0 0,-1 1 0 0 0,1 0 0 0 0,-1 0 0 0 0,-6 5 0 0 0,-49 35-125 0 0,36-25 213 0 0,-2 1 3 0 0,-41 32 33 0 0,62-46-9 0 0,0 1 0 0 0,1-1 0 0 0,0 1 0 0 0,0 0-1 0 0,0 0 1 0 0,0 0 0 0 0,1 0 0 0 0,0 1 0 0 0,0 0 0 0 0,-3 8-1 0 0,6-13-23 0 0,0 0-1 0 0,0 0 0 0 0,0 0 0 0 0,0 1 0 0 0,0-1 0 0 0,0 0 0 0 0,0 0 0 0 0,0 0 0 0 0,1 1 0 0 0,-1-1 0 0 0,0 0 0 0 0,1 0 0 0 0,-1 0 0 0 0,1 0 0 0 0,-1 0 0 0 0,1 0 0 0 0,-1 0 0 0 0,1 0 0 0 0,0 0 0 0 0,0 0 0 0 0,0 0 0 0 0,-1 0 0 0 0,1 0 0 0 0,0-1 0 0 0,0 1 0 0 0,0 0 0 0 0,0-1 0 0 0,0 1 0 0 0,0 0 1 0 0,0-1-1 0 0,0 0 0 0 0,1 1 0 0 0,-1-1 0 0 0,0 1 0 0 0,2-1 0 0 0,50 10-2363 0 0,-44-9 1242 0 0,12 3-700 0 0,1-1-574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3.5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233 406 15611 0 0,'-32'-4'320'0'0,"29"3"-345"0"0,1 0 0 0 0,-1 0 0 0 0,0 1 1 0 0,0 0-1 0 0,0-1 0 0 0,0 1 0 0 0,0 0 1 0 0,0 0-1 0 0,1 1 0 0 0,-1-1 0 0 0,0 0 0 0 0,0 1 1 0 0,0 0-1 0 0,0 0 0 0 0,1 0 0 0 0,-1 0 1 0 0,0 0-1 0 0,1 0 0 0 0,-3 2 0 0 0,-12 7 5 0 0,1 0-1 0 0,0 1 0 0 0,1 1 1 0 0,0 1-1 0 0,1 0 0 0 0,0 1 1 0 0,-15 19-1 0 0,29-32 38 0 0,-1-1 1 0 0,1 1-1 0 0,-1 0 1 0 0,0-1-1 0 0,1 1 1 0 0,0 0 0 0 0,-1-1-1 0 0,1 1 1 0 0,-1 0-1 0 0,1 0 1 0 0,0-1-1 0 0,0 1 1 0 0,-1 0-1 0 0,1 0 1 0 0,0 0-1 0 0,0 0 1 0 0,0-1-1 0 0,0 1 1 0 0,0 0-1 0 0,0 0 1 0 0,0 0-1 0 0,0-1 1 0 0,0 1-1 0 0,0 0 1 0 0,1 0-1 0 0,-1 0 1 0 0,0 0-1 0 0,1 0 1 0 0,0 0 5 0 0,0-1 1 0 0,0 1 0 0 0,0-1 0 0 0,0 1-1 0 0,0-1 1 0 0,1 0 0 0 0,-1 0 0 0 0,0 1-1 0 0,0-1 1 0 0,0 0 0 0 0,0 0-1 0 0,1 0 1 0 0,-1 0 0 0 0,0 0 0 0 0,0 0-1 0 0,2-1 1 0 0,50-15 203 0 0,-52 15-239 0 0,28-12-253 0 0,-1-2 1 0 0,0-2 0 0 0,-1 0 0 0 0,27-23 0 0 0,-45 30-485 0 0,-16 10-1735 0 0,-21 14 280 0 0,24-9 2231 0 0,-1-1-1 0 0,1 1 0 0 0,-1 0 1 0 0,1 0-1 0 0,1 0 1 0 0,-1 1-1 0 0,1 0 1 0 0,0-1-1 0 0,0 1 0 0 0,1 0 1 0 0,-1 0-1 0 0,-1 11 1 0 0,3-14 96 0 0,1-1 0 0 0,0 1 0 0 0,0-1-1 0 0,0 1 1 0 0,0-1 0 0 0,0 1 0 0 0,0-1 0 0 0,1 1 0 0 0,-1-1 0 0 0,1 1 0 0 0,0-1 0 0 0,0 1 0 0 0,0-1 0 0 0,0 0 0 0 0,0 0 0 0 0,0 1 0 0 0,1-1 0 0 0,-1 0-1 0 0,1 0 1 0 0,-1 0 0 0 0,1-1 0 0 0,0 1 0 0 0,0 0 0 0 0,0 0 0 0 0,0-1 0 0 0,0 0 0 0 0,0 1 0 0 0,0-1 0 0 0,0 0 0 0 0,0 0 0 0 0,1 0 0 0 0,-1 0 0 0 0,1 0-1 0 0,4 0 1 0 0,4 2 213 0 0,0-1-1 0 0,1-1 1 0 0,-1 0-1 0 0,0 0 1 0 0,1-1 0 0 0,-1-1-1 0 0,14-1 1 0 0,78-20 517 0 0,-85 18-764 0 0,-1-2 0 0 0,1 0 0 0 0,-1-2-1 0 0,-1 1 1 0 0,0-2 0 0 0,0 0-1 0 0,26-21 1 0 0,-20 11-138 0 0,-1-1 0 0 0,-1 0 0 0 0,0-2 0 0 0,19-29 0 0 0,51-69-3397 0 0,24-32-4896 0 0,-111 147 8283 0 0,1 0 0 0 0,-1 0 0 0 0,0-1 0 0 0,0 1 0 0 0,-1-1 0 0 0,4-9 0 0 0,-6 14 120 0 0,0 0 0 0 0,1 0 0 0 0,-1 0 0 0 0,0 0 0 0 0,0 0 1 0 0,0-1-1 0 0,0 1 0 0 0,0 0 0 0 0,0 0 0 0 0,0 0 1 0 0,-1 0-1 0 0,1-1 0 0 0,0 1 0 0 0,-1 0 0 0 0,1 0 0 0 0,0 0 1 0 0,-1 0-1 0 0,0 0 0 0 0,1 0 0 0 0,-1 0 0 0 0,1 0 0 0 0,-1 0 1 0 0,0 0-1 0 0,0 0 0 0 0,0 1 0 0 0,1-1 0 0 0,-1 0 1 0 0,0 0-1 0 0,0 1 0 0 0,0-1 0 0 0,0 1 0 0 0,0-1 0 0 0,0 1 1 0 0,0-1-1 0 0,-1 1 0 0 0,1-1 0 0 0,0 1 0 0 0,0 0 0 0 0,0 0 1 0 0,-2 0-1 0 0,-8-2-9 0 0,1 1-1 0 0,-1 1 1 0 0,0 0 0 0 0,1 1 0 0 0,-1-1-1 0 0,1 2 1 0 0,0 0 0 0 0,-1 0 0 0 0,1 1-1 0 0,0 0 1 0 0,0 1 0 0 0,0 0 0 0 0,-17 10-1 0 0,14-6-70 0 0,0 0 0 0 0,1 1 0 0 0,0 0 0 0 0,0 1 0 0 0,1 0 0 0 0,0 1 0 0 0,1 0 0 0 0,0 1-1 0 0,-9 14 1 0 0,4 0 154 0 0,1 0 0 0 0,2 1 0 0 0,0 1 0 0 0,2 0-1 0 0,1 1 1 0 0,1-1 0 0 0,2 2 0 0 0,1-1 0 0 0,1 1-1 0 0,-1 49 1 0 0,6-73-21 0 0,-1 1 1 0 0,1 0-1 0 0,0-1 0 0 0,0 1 0 0 0,1-1 0 0 0,0 1 1 0 0,0-1-1 0 0,1 0 0 0 0,-1 1 0 0 0,1-1 0 0 0,1-1 1 0 0,-1 1-1 0 0,1 0 0 0 0,0-1 0 0 0,0 0 0 0 0,1 0 1 0 0,-1 0-1 0 0,7 5 0 0 0,-5-4-91 0 0,-1 0-95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4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 13235 0 0,'0'0'108'0'0,"26"1"209"0"0,453-11 3025 0 0,3-1-1544 0 0,398 8-812 0 0,-595 15-1957 0 0,-282-12 703 0 0,0 0 0 0 0,-1 1 0 0 0,1-1 0 0 0,0 1 1 0 0,0-1-1 0 0,-1 1 0 0 0,1 0 0 0 0,0 0 0 0 0,-1 0 1 0 0,4 2-1 0 0,-1 3-510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2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3513 0 0,'0'0'6181'0'0,"-3"30"-5013"0"0,2-30-1071 0 0,1 1-1 0 0,0-1 0 0 0,-1 1 0 0 0,1-1 1 0 0,-1 0-1 0 0,1 1 0 0 0,0-1 1 0 0,-1 0-1 0 0,1 0 0 0 0,-1 1 0 0 0,1-1 1 0 0,-1 0-1 0 0,1 0 0 0 0,-1 0 0 0 0,1 0 1 0 0,-1 1-1 0 0,1-1 0 0 0,-1 0 1 0 0,1 0-1 0 0,-1 0 0 0 0,1 0 0 0 0,-1 0 1 0 0,1 0-1 0 0,-1 0 0 0 0,1 0 0 0 0,-1 0 1 0 0,1-1-1 0 0,-1 1 0 0 0,1 0 1 0 0,0 0-1 0 0,-1 0 0 0 0,1-1 0 0 0,-1 1 1 0 0,0 0-1 0 0,1-1-152 0 0,-1 0 0 0 0,1 1 0 0 0,-1-1 0 0 0,1 1 0 0 0,-1-1 0 0 0,1 0 0 0 0,0 1 0 0 0,-1-1 1 0 0,1 0-1 0 0,0 1 0 0 0,-1-1 0 0 0,1 0 0 0 0,0 1 0 0 0,0-1 0 0 0,0 0 0 0 0,0 0 0 0 0,0 1 0 0 0,0-1 0 0 0,0 0 0 0 0,0 0 0 0 0,0 1 1 0 0,0-1-1 0 0,0 0 0 0 0,0 0 0 0 0,0 1 0 0 0,1-1 0 0 0,-1 0 0 0 0,0 1 0 0 0,1-1 0 0 0,-1 0 0 0 0,0 1 0 0 0,1-1 0 0 0,-1 0 0 0 0,1 1 1 0 0,0-2-1 0 0,3-1-218 0 0,-6 6 137 0 0,-8 8 19 0 0,9-10 46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4.8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0 16171 0 0,'0'0'1070'0'0,"5"3"-2576"0"0,-2 1 1438 0 0,0 0-1 0 0,0 0 1 0 0,0 0-1 0 0,-1 0 1 0 0,0 0-1 0 0,0 1 1 0 0,0-1-1 0 0,0 1 1 0 0,-1-1-1 0 0,0 1 1 0 0,1 5-1 0 0,6 64 130 0 0,-3-22 34 0 0,-3-32-13 0 0,2-1 1 0 0,1 1-1 0 0,0-1 1 0 0,1 0-1 0 0,14 30 1 0 0,-16-43-26 0 0,-1 0 0 0 0,1 0-1 0 0,0 0 1 0 0,0 0 0 0 0,1-1 0 0 0,0 1 0 0 0,0-1 0 0 0,0-1 0 0 0,1 1-1 0 0,-1-1 1 0 0,1 0 0 0 0,0 0 0 0 0,0 0 0 0 0,1-1 0 0 0,-1 0-1 0 0,1 0 1 0 0,0-1 0 0 0,-1 0 0 0 0,9 2 0 0 0,-1-3 15 0 0,-1 1 0 0 0,1-2 0 0 0,-1 0 0 0 0,1 0 0 0 0,0-1 0 0 0,-1-1 0 0 0,1 0 0 0 0,-1-1 0 0 0,0-1 0 0 0,0 0 0 0 0,21-9 0 0 0,-10 1-210 0 0,1 0 0 0 0,-2-2 1 0 0,0-1-1 0 0,39-32 1 0 0,-26 10-236 0 0,-35 34 322 0 0,1 1 0 0 0,0 0 0 0 0,0 0 0 0 0,-1-1 0 0 0,1 1 1 0 0,-1-1-1 0 0,0 1 0 0 0,0-1 0 0 0,0 0 0 0 0,0 1 0 0 0,0-1 0 0 0,-1 0 1 0 0,1 0-1 0 0,-1 0 0 0 0,0-5 0 0 0,0 8 13 0 0,0-1 0 0 0,-1 1 0 0 0,1 0 0 0 0,0 0 0 0 0,-1-1 0 0 0,1 1 0 0 0,0 0 0 0 0,-1 0 0 0 0,1-1 0 0 0,0 1-1 0 0,-1 0 1 0 0,1 0 0 0 0,-1 0 0 0 0,1 0 0 0 0,0 0 0 0 0,-1 0 0 0 0,1-1 0 0 0,-1 1 0 0 0,1 0 0 0 0,-1 0 0 0 0,1 0 0 0 0,0 0 0 0 0,-1 1 0 0 0,1-1 0 0 0,-1 0 0 0 0,1 0 0 0 0,-1 0 0 0 0,1 0 0 0 0,0 0 0 0 0,-1 0 0 0 0,1 1-1 0 0,0-1 1 0 0,-1 0 0 0 0,1 0 0 0 0,-1 1 0 0 0,1-1 0 0 0,-1 1 0 0 0,-16 8-720 0 0,-17 14 303 0 0,-199 137 1106 0 0,160-105 218 0 0,-72 70-1 0 0,136-116-857 0 0,-42 43 160 0 0,47-47-213 0 0,0 0-1 0 0,1 0 1 0 0,0 0-1 0 0,-1 1 1 0 0,1-1-1 0 0,1 1 1 0 0,-1-1-1 0 0,1 1 1 0 0,-2 8 0 0 0,4-7-180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5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78 14803 0 0,'0'0'683'0'0,"6"5"-506"0"0,2 0-76 0 0,-1 0 0 0 0,1-1 0 0 0,0-1 0 0 0,0 1 0 0 0,0-1 0 0 0,0-1 0 0 0,1 1 0 0 0,-1-1 0 0 0,1-1 0 0 0,0 0 0 0 0,-1 0 0 0 0,1-1 0 0 0,0 0 0 0 0,0 0 0 0 0,-1-1 0 0 0,1 0 0 0 0,8-2 0 0 0,-3 0-10 0 0,0-1 0 0 0,0-1 1 0 0,-1 1-1 0 0,0-2 1 0 0,0 0-1 0 0,0-1 1 0 0,0 0-1 0 0,-1-1 1 0 0,-1 0-1 0 0,12-10 1 0 0,-22 17-90 0 0,0 0 0 0 0,-1 1 1 0 0,1-1-1 0 0,0 0 0 0 0,0 0 1 0 0,-1 1-1 0 0,1-1 0 0 0,-1 0 1 0 0,1 0-1 0 0,0 0 0 0 0,-1 0 1 0 0,0 0-1 0 0,1 0 0 0 0,-1 0 1 0 0,1 0-1 0 0,-1 0 0 0 0,0 0 1 0 0,0-1-1 0 0,0 1-36 0 0,0 0 1 0 0,0 1-1 0 0,0-1 0 0 0,-1 1 0 0 0,1-1 0 0 0,0 0 0 0 0,0 1 1 0 0,-1-1-1 0 0,1 1 0 0 0,0-1 0 0 0,-1 1 0 0 0,1-1 1 0 0,-1 1-1 0 0,1-1 0 0 0,-1 1 0 0 0,1-1 0 0 0,-1 1 0 0 0,1-1 1 0 0,-1 1-1 0 0,1 0 0 0 0,-2-1 0 0 0,0 0-126 0 0,-1 0-1 0 0,0 0 0 0 0,1 0 1 0 0,-1 1-1 0 0,0-1 1 0 0,1 1-1 0 0,-1-1 0 0 0,0 1 1 0 0,0 0-1 0 0,0 0 1 0 0,1 0-1 0 0,-5 1 0 0 0,-12 5-37 0 0,0 0-1 0 0,0 1 1 0 0,1 0-1 0 0,0 2 1 0 0,0 0-1 0 0,1 1 1 0 0,-26 20-1 0 0,14-6 388 0 0,1 1-1 0 0,1 0 0 0 0,-27 35 1 0 0,49-55-144 0 0,0 1 1 0 0,1 0 0 0 0,0 1-1 0 0,0-1 1 0 0,0 1 0 0 0,1-1-1 0 0,0 1 1 0 0,1 0 0 0 0,-1 0 0 0 0,1 0-1 0 0,1 1 1 0 0,-2 8 0 0 0,3-13-37 0 0,0 1 1 0 0,0-1 0 0 0,0 0 0 0 0,1 0 0 0 0,-1 1-1 0 0,1-1 1 0 0,0 0 0 0 0,0 0 0 0 0,0 0 0 0 0,0 0-1 0 0,1 0 1 0 0,-1 0 0 0 0,1 0 0 0 0,0 0 0 0 0,0 0-1 0 0,0-1 1 0 0,0 1 0 0 0,0-1 0 0 0,0 1 0 0 0,1-1-1 0 0,-1 0 1 0 0,1 0 0 0 0,0 0 0 0 0,0 0 0 0 0,0-1-1 0 0,-1 1 1 0 0,1-1 0 0 0,1 0 0 0 0,3 2 0 0 0,4 0-363 0 0,0 0 1 0 0,1 0-1 0 0,19 1 1 0 0,-8-2 308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5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393 30 15259 0 0,'0'-2'143'0'0,"-1"0"0"0"0,0 1 0 0 0,0-1 1 0 0,0 0-1 0 0,0 1 0 0 0,0-1 0 0 0,0 1 0 0 0,-1-1 0 0 0,1 1 0 0 0,0 0 0 0 0,-1-1 0 0 0,1 1 0 0 0,-1 0 0 0 0,1 0 0 0 0,-1 0 0 0 0,0 0 0 0 0,1 0 0 0 0,-1 0 0 0 0,0 1 0 0 0,0-1 1 0 0,1 0-1 0 0,-1 1 0 0 0,0 0 0 0 0,0-1 0 0 0,0 1 0 0 0,0 0 0 0 0,0 0 0 0 0,0 0 0 0 0,0 0 0 0 0,1 0 0 0 0,-1 0 0 0 0,-3 1 0 0 0,-10 1-335 0 0,1 1 0 0 0,0 0 0 0 0,-17 7 0 0 0,21-7 457 0 0,-17 5-224 0 0,2 2 0 0 0,-1 0 0 0 0,-42 25 0 0 0,59-30 5 0 0,0 1 0 0 0,-1 1 0 0 0,2-1 0 0 0,-1 2 0 0 0,1-1 0 0 0,0 1 0 0 0,1 0 0 0 0,0 1 0 0 0,0 0 0 0 0,1 0 0 0 0,0 0 0 0 0,-6 13 0 0 0,12-21-30 0 0,-1 0 0 0 0,1 0 0 0 0,-1 0 1 0 0,1 0-1 0 0,-1 0 0 0 0,1 0 0 0 0,0 0 0 0 0,0 0 0 0 0,-1 0 0 0 0,1 0 0 0 0,0 0 1 0 0,0 1-1 0 0,0-1 0 0 0,0 0 0 0 0,0 0 0 0 0,0 0 0 0 0,1 0 0 0 0,-1 0 1 0 0,0 0-1 0 0,1 0 0 0 0,-1 0 0 0 0,0 0 0 0 0,1 0 0 0 0,-1 0 0 0 0,1 0 1 0 0,0 0-1 0 0,1 1 0 0 0,-1 0 11 0 0,1-1 1 0 0,0 0-1 0 0,0 0 0 0 0,0 0 1 0 0,0 0-1 0 0,0 0 0 0 0,0-1 1 0 0,0 1-1 0 0,1-1 0 0 0,-1 1 1 0 0,0-1-1 0 0,0 0 1 0 0,3 0-1 0 0,7 0 68 0 0,0-1-1 0 0,1 0 1 0 0,22-6 0 0 0,-33 7-88 0 0,128-37 218 0 0,-115 32-189 0 0,-1 0 1 0 0,0-2-1 0 0,0 1 0 0 0,0-2 1 0 0,-1 0-1 0 0,21-17 0 0 0,-22 11-120 0 0,-23 17-453 0 0,5 0 472 0 0,0 0-1 0 0,1 1 1 0 0,0-1 0 0 0,-10 9-1 0 0,14-10 56 0 0,-1-1-1 0 0,1 0 1 0 0,0 1 0 0 0,-1-1-1 0 0,1 1 1 0 0,0-1 0 0 0,0 1-1 0 0,0-1 1 0 0,1 1 0 0 0,-1 0-1 0 0,0 0 1 0 0,0-1 0 0 0,1 1-1 0 0,-1 0 1 0 0,1 0 0 0 0,0 0-1 0 0,-1 0 1 0 0,1-1 0 0 0,0 1-1 0 0,0 0 1 0 0,0 0 0 0 0,1 0-1 0 0,-1 0 1 0 0,0 0 0 0 0,1 0-1 0 0,-1-1 1 0 0,1 1 0 0 0,-1 0-1 0 0,1 0 1 0 0,0-1 0 0 0,0 1-1 0 0,0 0 1 0 0,0-1 0 0 0,0 1-1 0 0,0-1 1 0 0,0 1 0 0 0,1-1-1 0 0,-1 0 1 0 0,0 1 0 0 0,1-1-1 0 0,-1 0 1 0 0,1 0 0 0 0,1 1 0 0 0,4 2-536 0 0,-1-1 1 0 0,1 0 0 0 0,-1 0 0 0 0,1-1-1 0 0,0 0 1 0 0,0 0 0 0 0,0-1 0 0 0,0 1 0 0 0,0-2-1 0 0,8 1 1 0 0,4-1-1919 0 0,0 0-537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36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34 17740 0 0,'0'0'1628'0'0,"-6"4"-1859"0"0,-5 10 223 0 0,0 0 0 0 0,0 1 0 0 0,1 0 1 0 0,-8 19-1 0 0,9-17 169 0 0,-1-1 1 0 0,0 0-1 0 0,-1 0 1 0 0,-16 17 1468 0 0,25-53-558 0 0,1 18-1018 0 0,1-1 0 0 0,-1 1 0 0 0,1-1 0 0 0,0 1 0 0 0,0-1-1 0 0,0 1 1 0 0,0-1 0 0 0,0 0 0 0 0,0 1 0 0 0,1-1 0 0 0,1-3 0 0 0,1-5-57 0 0,1 1 0 0 0,1 0 0 0 0,0 1 0 0 0,0-1 0 0 0,1 1 0 0 0,0 0 0 0 0,0 0 0 0 0,1 1 0 0 0,0-1 0 0 0,1 2 0 0 0,0-1 0 0 0,0 1 0 0 0,1 0 0 0 0,0 1 0 0 0,0 0 1 0 0,0 0-1 0 0,1 1 0 0 0,-1 0 0 0 0,1 1 0 0 0,0 0 0 0 0,1 1 0 0 0,-1 0 0 0 0,1 0 0 0 0,0 1 0 0 0,-1 1 0 0 0,19-1 0 0 0,156 6-262 0 0,-158-2-456 0 0,0 2 0 0 0,-1 1 1 0 0,1 2-1 0 0,44 16 0 0 0,-48-13 185 0 0,-1 2 428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27.4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17 128 6257 0 0,'-6'-6'913'0'0,"-5"-7"7188"0"0,11 11-8000 0 0,1 0 0 0 0,-1 0-1 0 0,1-1 1 0 0,-1 1 0 0 0,1 0-1 0 0,-1 0 1 0 0,1 0 0 0 0,0 0-1 0 0,0 0 1 0 0,0 0 0 0 0,0 0-1 0 0,1 0 1 0 0,-1 0 0 0 0,0 0-1 0 0,1 1 1 0 0,2-3 0 0 0,1-1-114 0 0,0 1 0 0 0,1 0 0 0 0,0 0 1 0 0,-1 0-1 0 0,9-3 0 0 0,8-2-296 0 0,0 0 0 0 0,26-5 0 0 0,-37 11 40 0 0,0 0-1 0 0,0 0 0 0 0,0 2 1 0 0,0-1-1 0 0,1 1 0 0 0,20 2 1 0 0,-29-1 57 0 0,0 1 1 0 0,1-1-1 0 0,-1 1 1 0 0,0 0-1 0 0,0 0 1 0 0,0 0-1 0 0,-1 0 1 0 0,1 1 0 0 0,0-1-1 0 0,0 1 1 0 0,-1-1-1 0 0,1 1 1 0 0,-1 0-1 0 0,1 0 1 0 0,-1 1-1 0 0,0-1 1 0 0,0 0-1 0 0,0 1 1 0 0,0-1-1 0 0,0 1 1 0 0,0-1-1 0 0,-1 1 1 0 0,1 0-1 0 0,-1 0 1 0 0,0 0-1 0 0,0 0 1 0 0,0 0 0 0 0,1 6-1 0 0,-1 0 148 0 0,0 0-1 0 0,0 0 1 0 0,-1 0 0 0 0,0-1-1 0 0,0 1 1 0 0,-1 0 0 0 0,0 0 0 0 0,-1 0-1 0 0,0 0 1 0 0,0-1 0 0 0,-1 1-1 0 0,0-1 1 0 0,-1 1 0 0 0,0-1-1 0 0,0 0 1 0 0,-5 7 0 0 0,-11 13 831 0 0,-1-1 0 0 0,-48 47 0 0 0,-3 6-483 0 0,71-80-233 0 0,1 0-1 0 0,0 1 1 0 0,-1-1 0 0 0,1 0-1 0 0,0 0 1 0 0,0 0-1 0 0,-1 1 1 0 0,1-1-1 0 0,0 0 1 0 0,0 1-1 0 0,-1-1 1 0 0,1 0-1 0 0,0 0 1 0 0,0 1 0 0 0,0-1-1 0 0,0 0 1 0 0,0 1-1 0 0,-1-1 1 0 0,1 0-1 0 0,0 1 1 0 0,0-1-1 0 0,0 0 1 0 0,0 1-1 0 0,0-1 1 0 0,0 0 0 0 0,0 1-1 0 0,0-1 1 0 0,0 1-1 0 0,0-1 1 0 0,0 0-1 0 0,0 1 1 0 0,0-1-1 0 0,1 0 1 0 0,-1 1-1 0 0,0-1 1 0 0,0 0-1 0 0,0 1 1 0 0,0-1 0 0 0,1 0-1 0 0,-1 0 1 0 0,0 1-1 0 0,0-1 1 0 0,0 0-1 0 0,1 1 1 0 0,21-1 739 0 0,34-14-730 0 0,-51 13 63 0 0,28-7-174 0 0,2 2 1 0 0,-1 1 0 0 0,56 0-1 0 0,35-4-1568 0 0,-71 3 941 0 0,-27 3 616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28.3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50 8154 0 0,'4'-16'1830'0'0,"4"-17"3133"0"0,-20 33-5339 0 0,6-1 247 0 0,0 1 0 0 0,0 0 0 0 0,0 0 0 0 0,1 1 0 0 0,-1 0 0 0 0,0 0 0 0 0,0 0 0 0 0,1 1 0 0 0,-1 0 0 0 0,-5 2 0 0 0,3 0-36 0 0,-1 1 1 0 0,1 0-1 0 0,0 0 0 0 0,0 0 1 0 0,0 1-1 0 0,1 0 0 0 0,0 1 1 0 0,0 0-1 0 0,1 0 0 0 0,0 0 0 0 0,0 1 1 0 0,0 0-1 0 0,1 0 0 0 0,0 0 1 0 0,1 0-1 0 0,0 1 0 0 0,-1 19 7417 0 0,11-35-5002 0 0,2 2-4007 0 0,-4 2 1673 0 0,1 1 0 0 0,1 0 0 0 0,-1 0-1 0 0,0 1 1 0 0,0-1 0 0 0,7 0 0 0 0,0 0-14 0 0,-5 0-171 0 0,20 15-2586 0 0,5 9 2653 0 0,-30-20 167 0 0,0-1-1 0 0,0 1 0 0 0,-1 0 0 0 0,1-1 0 0 0,-1 1 0 0 0,1 0 1 0 0,-1 0-1 0 0,0 0 0 0 0,0 0 0 0 0,1 1 0 0 0,-2-1 0 0 0,1 0 1 0 0,0 0-1 0 0,0 1 0 0 0,-1-1 0 0 0,1 0 0 0 0,-1 1 0 0 0,0-1 1 0 0,1 1-1 0 0,-1 3 0 0 0,-1-1-8 0 0,1 1 1 0 0,-1-1-1 0 0,0 1 1 0 0,0-1-1 0 0,0 0 0 0 0,-4 8 1 0 0,1-5 59 0 0,-1-1-1 0 0,0 1 1 0 0,0-1 0 0 0,-1 0 0 0 0,0 0-1 0 0,0-1 1 0 0,0 0 0 0 0,-1 0-1 0 0,0-1 1 0 0,0 1 0 0 0,0-1 0 0 0,-10 4-1 0 0,5-2 238 0 0,1-2 0 0 0,-1 1-1 0 0,0-1 1 0 0,0-1 0 0 0,-1 0-1 0 0,1-1 1 0 0,-24 3 0 0 0,31-6-111 0 0,1-1 0 0 0,-1 1 0 0 0,1-1 1 0 0,-1 0-1 0 0,1 0 0 0 0,0 0 0 0 0,-1 0 1 0 0,-4-3-1 0 0,9 4-232 0 0,-1 0 0 0 0,0-1 1 0 0,0 1-1 0 0,0 0 0 0 0,0-1 0 0 0,0 1 1 0 0,0-1-1 0 0,0 1 0 0 0,1-1 0 0 0,-1 1 0 0 0,0-1 1 0 0,0 0-1 0 0,1 1 0 0 0,-1-1 0 0 0,0 0 0 0 0,1 0 1 0 0,-1 0-1 0 0,1 1 0 0 0,-1-1 0 0 0,1 0 1 0 0,-1 0-1 0 0,1 0 0 0 0,0 0 0 0 0,0 0 0 0 0,-1 0 1 0 0,1 0-1 0 0,0 0 0 0 0,0 0 0 0 0,0 0 1 0 0,0 0-1 0 0,0 0 0 0 0,0 0 0 0 0,0 0 0 0 0,0 0 1 0 0,0 0-1 0 0,0 0 0 0 0,1 1 0 0 0,-1-1 1 0 0,0 0-1 0 0,1 0 0 0 0,-1 0 0 0 0,1 0 0 0 0,0-1 1 0 0,7-7-1588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28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11514 0 0,'25'4'4499'0'0,"15"-4"-3533"0"0,40-6-1048 0 0,55-3-318 0 0,0 6-3430 0 0,-106 3 3702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29.0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226 68 9714 0 0,'0'0'4838'0'0,"-14"4"-4762"0"0,-6 8-208 0 0,0 1 0 0 0,2 0 0 0 0,0 1-1 0 0,0 1 1 0 0,1 1 0 0 0,1 1-1 0 0,1 0 1 0 0,0 1 0 0 0,-23 37 0 0 0,36-51 128 0 0,-1 1 0 0 0,1 0 0 0 0,0 0 0 0 0,0 0 0 0 0,1 0 0 0 0,-1 0 0 0 0,1 0 0 0 0,1 1 0 0 0,-1-1 0 0 0,0 8 0 0 0,2-11 16 0 0,-1 0-1 0 0,0-1 1 0 0,0 1-1 0 0,1 0 1 0 0,-1-1-1 0 0,1 1 1 0 0,0 0-1 0 0,-1-1 1 0 0,1 1-1 0 0,0-1 1 0 0,0 1-1 0 0,0-1 1 0 0,0 1-1 0 0,0-1 1 0 0,0 0-1 0 0,0 0 1 0 0,1 1-1 0 0,-1-1 1 0 0,0 0-1 0 0,1 0 1 0 0,-1 0-1 0 0,1 0 1 0 0,-1-1-1 0 0,1 1 1 0 0,-1 0-1 0 0,1-1 1 0 0,0 1-1 0 0,-1-1 1 0 0,1 1-1 0 0,0-1 1 0 0,-1 0-1 0 0,1 1 1 0 0,0-1-1 0 0,0 0 1 0 0,1-1-1 0 0,20 1 176 0 0,0-2 0 0 0,-1-1 0 0 0,1 0 1 0 0,-1-2-1 0 0,0-1 0 0 0,0 0 0 0 0,-1-2 0 0 0,1 0 0 0 0,-2-2 0 0 0,1 0 0 0 0,-2-1 0 0 0,1-1 0 0 0,-1-1 0 0 0,28-25 0 0 0,-40 31-46 0 0,0 0-1 0 0,-1-1 1 0 0,0 0 0 0 0,0 0-1 0 0,-1 0 1 0 0,0 0-1 0 0,0-1 1 0 0,-1 0-1 0 0,0 0 1 0 0,0-1 0 0 0,2-11-1 0 0,-5 17-189 0 0,0 1-1 0 0,-1 0 1 0 0,1-1 0 0 0,-1 1-1 0 0,0-1 1 0 0,0 1 0 0 0,0-1-1 0 0,0 1 1 0 0,0-1 0 0 0,-1 1-1 0 0,0-1 1 0 0,0 1 0 0 0,0-1-1 0 0,0 1 1 0 0,0 0 0 0 0,0 0-1 0 0,-1-1 1 0 0,0 1 0 0 0,0 0-1 0 0,0 0 1 0 0,0 1 0 0 0,0-1-1 0 0,0 0 1 0 0,-1 1 0 0 0,1-1-1 0 0,-1 1 1 0 0,0 0 0 0 0,1 0-1 0 0,-1 0 1 0 0,0 0 0 0 0,-1 1-1 0 0,1-1 1 0 0,0 1 0 0 0,-4-2-1 0 0,-2 0-1048 0 0,1 0 0 0 0,-1 1-1 0 0,-18-2 1 0 0,11 2-829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29.6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276 40 7234 0 0,'0'0'1431'0'0,"5"-11"6624"0"0,-5 10-7978 0 0,0 0 1 0 0,1 0-1 0 0,-1 1 0 0 0,0-1 0 0 0,0 0 1 0 0,0 0-1 0 0,0 0 0 0 0,0 1 0 0 0,0-1 1 0 0,0 0-1 0 0,0 0 0 0 0,0 0 0 0 0,0 0 1 0 0,0 1-1 0 0,0-1 0 0 0,0 0 0 0 0,-1 0 1 0 0,1 0-1 0 0,-1-1 0 0 0,0 1-112 0 0,0 0-1 0 0,0 0 1 0 0,0 0-1 0 0,0 1 1 0 0,-1-1 0 0 0,1 0-1 0 0,0 0 1 0 0,0 1-1 0 0,-1-1 1 0 0,1 0-1 0 0,0 1 1 0 0,-1-1 0 0 0,1 1-1 0 0,-1 0 1 0 0,1 0-1 0 0,0-1 1 0 0,-1 1-1 0 0,1 0 1 0 0,-1 0 0 0 0,1 0-1 0 0,-1 0 1 0 0,-1 1-1 0 0,-3 1-144 0 0,0-1-1 0 0,0 2 0 0 0,0-1 1 0 0,1 0-1 0 0,-7 5 0 0 0,-8 5-42 0 0,1 1-1 0 0,0 1 0 0 0,1 0 1 0 0,-27 27-1 0 0,35-30 169 0 0,0 0 0 0 0,1 1 0 0 0,0 0 0 0 0,0 1 0 0 0,1-1 0 0 0,1 1 0 0 0,0 1 0 0 0,-5 16-1 0 0,11-28 45 0 0,0 1 0 0 0,0-1-1 0 0,1 1 1 0 0,-1-1-1 0 0,1 1 1 0 0,-1-1-1 0 0,1 1 1 0 0,0 0-1 0 0,0-1 1 0 0,0 1-1 0 0,0 0 1 0 0,1-1-1 0 0,-1 1 1 0 0,1-1-1 0 0,-1 1 1 0 0,1-1-1 0 0,0 1 1 0 0,0-1-1 0 0,0 1 1 0 0,1-1-1 0 0,1 3 1 0 0,-1-2 34 0 0,1-1 0 0 0,-1 1 0 0 0,1-1 0 0 0,0 0 0 0 0,0 0 0 0 0,0 0 0 0 0,0 0 0 0 0,0-1 0 0 0,1 1 0 0 0,-1-1 0 0 0,0 0 0 0 0,1 0 1 0 0,6 1-1 0 0,2 0 148 0 0,1-1 0 0 0,-1 0 1 0 0,1-1-1 0 0,-1-1 1 0 0,1 1-1 0 0,-1-2 1 0 0,23-5-1 0 0,-15 1 84 0 0,-1-1 0 0 0,0-1 0 0 0,0 0 0 0 0,-1-1 0 0 0,0-1 1 0 0,29-23-1 0 0,-41 29-156 0 0,0-1 1 0 0,0 0 0 0 0,-1 0 0 0 0,0 0-1 0 0,0-1 1 0 0,0 0 0 0 0,0 0-1 0 0,-1 0 1 0 0,0 0 0 0 0,-1-1 0 0 0,1 0-1 0 0,-1 1 1 0 0,0-1 0 0 0,-1 0 0 0 0,0-1-1 0 0,0 1 1 0 0,-1 0 0 0 0,1 0-1 0 0,-2-1 1 0 0,1 1 0 0 0,-1-14 0 0 0,-1 18-131 0 0,0 0 0 0 0,0-1 0 0 0,0 1 1 0 0,-1 0-1 0 0,1-1 0 0 0,-1 1 0 0 0,0 0 0 0 0,0 0 1 0 0,0 0-1 0 0,0 1 0 0 0,0-1 0 0 0,-1 0 1 0 0,1 1-1 0 0,-1-1 0 0 0,1 1 0 0 0,-1 0 0 0 0,-4-3 1 0 0,5 4-119 0 0,0 0 1 0 0,0 0 0 0 0,0 0 0 0 0,0 0 0 0 0,0 0-1 0 0,0 0 1 0 0,0 0 0 0 0,-1 0 0 0 0,1 1 0 0 0,0-1-1 0 0,0 1 1 0 0,0 0 0 0 0,-1 0 0 0 0,1 0 0 0 0,0 0-1 0 0,-1 0 1 0 0,1 0 0 0 0,0 0 0 0 0,0 1 0 0 0,-1-1-1 0 0,1 1 1 0 0,0 0 0 0 0,0 0 0 0 0,0-1 0 0 0,0 1-1 0 0,0 1 1 0 0,-3 1 0 0 0,4-2-48 0 0,0-1-1 0 0,1 1 1 0 0,-1 0-1 0 0,0 0 1 0 0,0 0-1 0 0,1 0 1 0 0,-1 0 0 0 0,1 0-1 0 0,-1 0 1 0 0,1 0-1 0 0,-1 0 1 0 0,1 0-1 0 0,0 0 1 0 0,-1 0 0 0 0,1 0-1 0 0,0 0 1 0 0,0 0-1 0 0,0 0 1 0 0,0 0-1 0 0,0 1 1 0 0,0-1-1 0 0,0 0 1 0 0,0 1 0 0 0,4 6-6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0.0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166 107 2120 0 0,'35'-7'816'0'0,"40"-7"2659"0"0,-61 10-1655 0 0,0 0 0 0 0,-1 0 0 0 0,17-9 4520 0 0,-48 13-6139 0 0,8 0-377 0 0,0 0 0 0 0,0 0 0 0 0,1 1 0 0 0,-19 3 0 0 0,2 4-57 0 0,0 1 1 0 0,0 1-1 0 0,-35 19 0 0 0,51-23 189 0 0,-1 0 0 0 0,1 1 0 0 0,0 0-1 0 0,0 1 1 0 0,1 0 0 0 0,0 0-1 0 0,1 1 1 0 0,0 0 0 0 0,0 0-1 0 0,-8 14 1 0 0,15-21 18 0 0,-1 1 0 0 0,0 0 0 0 0,1 0 0 0 0,0 0 0 0 0,-1 0 0 0 0,1 0 0 0 0,0 0 0 0 0,1 0 0 0 0,-1 0 0 0 0,0 0 0 0 0,1 1 0 0 0,0-1 0 0 0,0 0 0 0 0,0 0 0 0 0,0 1 0 0 0,0-1 0 0 0,1 0 0 0 0,0 4 0 0 0,1-5 11 0 0,-1 1 0 0 0,0 0 0 0 0,1-1 0 0 0,0 1-1 0 0,-1-1 1 0 0,1 0 0 0 0,0 0 0 0 0,0 0 0 0 0,1 0 0 0 0,-1 0-1 0 0,0 0 1 0 0,1 0 0 0 0,-1-1 0 0 0,1 1 0 0 0,-1-1 0 0 0,4 2-1 0 0,7 1 48 0 0,0 0-1 0 0,0 0 0 0 0,1-1 0 0 0,-1-1 0 0 0,1 0 0 0 0,0-1 0 0 0,14-1 0 0 0,0 0 90 0 0,1-2 0 0 0,-1-1 0 0 0,0-1 0 0 0,0-1-1 0 0,0-2 1 0 0,0-1 0 0 0,-1-1 0 0 0,-1-1 0 0 0,0-1-1 0 0,0-2 1 0 0,31-19 0 0 0,-51 27 12 0 0,0 0 0 0 0,0 0 0 0 0,0 0 0 0 0,-1-1 0 0 0,0 0 0 0 0,0 0 0 0 0,0 0-1 0 0,-1-1 1 0 0,1 1 0 0 0,-2-1 0 0 0,1 0 0 0 0,-1 0 0 0 0,0-1 0 0 0,4-14 0 0 0,-7 19-126 0 0,1-1 0 0 0,0 0 0 0 0,-1 0 0 0 0,0 0 0 0 0,0 0 0 0 0,0 1 0 0 0,-1-1 0 0 0,1 0 0 0 0,-1 0 0 0 0,0 0 0 0 0,0 1 0 0 0,0-1 0 0 0,0 0 0 0 0,-1 1 0 0 0,0-1 0 0 0,1 1 0 0 0,-1-1 0 0 0,0 1 0 0 0,-1 0 0 0 0,1 0 0 0 0,-1 0 0 0 0,1 0 0 0 0,-1 0 0 0 0,0 1 0 0 0,0-1 0 0 0,0 1 0 0 0,0 0 0 0 0,-1 0 0 0 0,1 0 0 0 0,0 0 0 0 0,-7-2 0 0 0,-2-1-322 0 0,-1 1 0 0 0,1 0 0 0 0,-19-3 0 0 0,27 6 89 0 0,0 0 1 0 0,0 0-1 0 0,1 1 0 0 0,-1 0 1 0 0,0 0-1 0 0,0 0 0 0 0,0 0 1 0 0,0 1-1 0 0,0-1 1 0 0,1 1-1 0 0,-1 0 0 0 0,0 0 1 0 0,1 0-1 0 0,-1 1 0 0 0,0-1 1 0 0,-3 3-1 0 0,7-3 171 0 0,-1-1 1 0 0,1 0-1 0 0,-1 1 1 0 0,1-1-1 0 0,-1 1 1 0 0,1-1-1 0 0,0 1 1 0 0,-1-1-1 0 0,1 1 0 0 0,0-1 1 0 0,-1 1-1 0 0,1 0 1 0 0,0-1-1 0 0,0 1 1 0 0,-1-1-1 0 0,1 1 0 0 0,0 0 1 0 0,0-1-1 0 0,0 1 1 0 0,0-1-1 0 0,0 1 1 0 0,0 1-1 0 0,0 5-86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 7658 0 0,'0'0'2407'0'0,"2"4"-3793"0"0,8 34 1151 0 0,-1 0-1 0 0,-1 0 0 0 0,3 72 1 0 0,-2-21 285 0 0,-8-82-27 0 0,0-1-1 0 0,1-1 1 0 0,0 1 0 0 0,0 0 0 0 0,1 0-1 0 0,-1-1 1 0 0,5 7 0 0 0,7 16 474 0 0,-18-38 4136 0 0,-8-19 360 0 0,10 24-5046 0 0,0 0 1 0 0,-1 0-1 0 0,0 0 1 0 0,0 0-1 0 0,-1 0 1 0 0,1 0 0 0 0,-1 1-1 0 0,0 0 1 0 0,0 0-1 0 0,-1 0 1 0 0,-7-6-1 0 0,5 7-20 0 0,-1-1 0 0 0,1 1 0 0 0,-1 1 0 0 0,0-1 0 0 0,1 1 0 0 0,-1 1 0 0 0,0-1 0 0 0,0 1 0 0 0,0 1 0 0 0,0 0 0 0 0,-1 0 0 0 0,1 0-1 0 0,0 1 1 0 0,0 0 0 0 0,0 0 0 0 0,-13 5 0 0 0,-3 2-32 0 0,1 1-1 0 0,0 0 1 0 0,0 2-1 0 0,-25 16 1 0 0,43-25 94 0 0,1 1 0 0 0,-1 0 0 0 0,1 1 0 0 0,-1-1 0 0 0,1 1 0 0 0,0 0 0 0 0,0 0 0 0 0,1 0 0 0 0,-5 6 0 0 0,7-8 5 0 0,1-1 0 0 0,-1 1 0 0 0,0-1 0 0 0,1 1 1 0 0,-1 0-1 0 0,1-1 0 0 0,0 1 0 0 0,0 0 0 0 0,-1-1 1 0 0,1 1-1 0 0,0-1 0 0 0,1 1 0 0 0,-1 0 0 0 0,0-1 1 0 0,0 1-1 0 0,1 0 0 0 0,-1-1 0 0 0,1 1 0 0 0,-1-1 0 0 0,1 1 1 0 0,0-1-1 0 0,-1 1 0 0 0,1-1 0 0 0,0 1 0 0 0,0-1 1 0 0,0 0-1 0 0,0 1 0 0 0,0-1 0 0 0,0 0 0 0 0,1 0 1 0 0,-1 0-1 0 0,0 0 0 0 0,1 0 0 0 0,1 1 0 0 0,6 4-1 0 0,1-1 1 0 0,-1 0-1 0 0,1 0 0 0 0,-1-1 0 0 0,1 0 0 0 0,1-1 0 0 0,-1 0 0 0 0,0-1 0 0 0,1 0 1 0 0,-1 0-1 0 0,1-2 0 0 0,13 1 0 0 0,-2-1-921 0 0,0-1 0 0 0,0-2 0 0 0,1 0 0 0 0,38-11 0 0 0,-41 8-712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0.6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272 42 7626 0 0,'20'-40'11265'0'0,"-28"39"-12141"0"0,-1 1 745 0 0,0 0 0 0 0,0 1 0 0 0,0 0 0 0 0,0 0 0 0 0,1 1 0 0 0,-1 1 1 0 0,0-1-1 0 0,1 1 0 0 0,-1 1 0 0 0,1-1 0 0 0,0 1 0 0 0,0 1 0 0 0,-7 5 1 0 0,-5 3 55 0 0,0 1 1 0 0,1 1-1 0 0,-32 34 1 0 0,45-42 40 0 0,0-1 0 0 0,1 0 0 0 0,0 1 0 0 0,1 0 0 0 0,0 0 1 0 0,0 1-1 0 0,-5 12 0 0 0,8-18 20 0 0,0 0 1 0 0,1 1 0 0 0,-1-1-1 0 0,1 1 1 0 0,-1-1-1 0 0,1 1 1 0 0,0-1-1 0 0,0 1 1 0 0,0-1 0 0 0,0 1-1 0 0,1-1 1 0 0,-1 1-1 0 0,1-1 1 0 0,-1 1 0 0 0,1-1-1 0 0,0 0 1 0 0,0 1-1 0 0,0-1 1 0 0,0 0-1 0 0,0 0 1 0 0,1 1 0 0 0,-1-1-1 0 0,1 0 1 0 0,-1 0-1 0 0,1-1 1 0 0,0 1-1 0 0,0 0 1 0 0,3 2 0 0 0,3 1 48 0 0,0-1 0 0 0,0 0 0 0 0,0 0 0 0 0,0-1 0 0 0,1 0 0 0 0,-1 0 0 0 0,1-1 0 0 0,0 0 0 0 0,-1-1 1 0 0,1 0-1 0 0,0 0 0 0 0,0-1 0 0 0,0 0 0 0 0,12-2 0 0 0,5-1 187 0 0,0-1 0 0 0,-1-2 0 0 0,41-13 1 0 0,-49 13-32 0 0,-1 0 0 0 0,-1-2 0 0 0,1 1 0 0 0,-1-2 0 0 0,-1 0 0 0 0,17-14 0 0 0,-26 20-85 0 0,-1-1-1 0 0,1 0 0 0 0,-1 0 0 0 0,0 0 0 0 0,0-1 0 0 0,-1 1 1 0 0,1-1-1 0 0,-1 0 0 0 0,0 0 0 0 0,0 0 0 0 0,-1 0 0 0 0,0-1 1 0 0,1 1-1 0 0,-2-1 0 0 0,1 1 0 0 0,-1-1 0 0 0,0 0 0 0 0,0 1 1 0 0,0-1-1 0 0,-1 0 0 0 0,0-10 0 0 0,-1 13-174 0 0,0 1 1 0 0,0 0-1 0 0,1 0 0 0 0,-1-1 1 0 0,-1 1-1 0 0,1 0 1 0 0,0 0-1 0 0,-1 0 0 0 0,1 0 1 0 0,-1 0-1 0 0,1 1 0 0 0,-1-1 1 0 0,0 0-1 0 0,0 1 1 0 0,1-1-1 0 0,-1 1 0 0 0,0 0 1 0 0,-1-1-1 0 0,1 1 0 0 0,0 0 1 0 0,0 0-1 0 0,-4-1 1 0 0,3 1-450 0 0,0 0 0 0 0,0 1 0 0 0,0-1 0 0 0,0 0 0 0 0,0 1 0 0 0,0 0 0 0 0,0-1 0 0 0,0 1 0 0 0,0 0 0 0 0,0 1 0 0 0,0-1 0 0 0,0 0 0 0 0,0 1 0 0 0,0 0 0 0 0,0 0 0 0 0,0 0 0 0 0,-4 2 0 0 0,0 2-2342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1.0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228 1 3649 0 0,'0'0'824'0'0,"-5"2"-305"0"0,-4 6-754 0 0,0 1 0 0 0,1-1 0 0 0,-1 1 0 0 0,2 1 0 0 0,-1-1 0 0 0,-9 20 0 0 0,-37 74-190 0 0,35-64 717 0 0,-60 113 1698 0 0,76-139-1918 0 0,2-3 101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1.3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1 135 9626 0 0,'0'-6'724'0'0,"0"0"-1"0"0,0-1 1 0 0,1 1-1 0 0,0 0 1 0 0,0 0-1 0 0,1 0 1 0 0,0 0-1 0 0,2-7 1 0 0,-1 9-669 0 0,0 0-1 0 0,-1-1 1 0 0,1 1 0 0 0,1 0 0 0 0,-1 0-1 0 0,1 1 1 0 0,-1-1 0 0 0,1 1 0 0 0,0-1 0 0 0,0 1-1 0 0,1 1 1 0 0,-1-1 0 0 0,0 0 0 0 0,1 1 0 0 0,9-3-1 0 0,-5 1-278 0 0,0 2-1 0 0,1-1 1 0 0,-1 1-1 0 0,1 0 1 0 0,0 1-1 0 0,0 0 1 0 0,-1 1-1 0 0,17 1 1 0 0,-22-1 78 0 0,-1 0 0 0 0,1 0 0 0 0,-1 1 0 0 0,1 0 0 0 0,0 0 0 0 0,-1 0 1 0 0,1 0-1 0 0,-1 0 0 0 0,0 1 0 0 0,1 0 0 0 0,-1-1 0 0 0,0 1 1 0 0,0 0-1 0 0,0 1 0 0 0,0-1 0 0 0,-1 0 0 0 0,1 1 0 0 0,0 0 0 0 0,-1-1 1 0 0,0 1-1 0 0,0 0 0 0 0,0 0 0 0 0,0 0 0 0 0,0 1 0 0 0,0-1 1 0 0,0 4-1 0 0,-1-5 50 0 0,-1-1 1 0 0,1 1-1 0 0,-1 0 1 0 0,0 0 0 0 0,0-1-1 0 0,0 1 1 0 0,0 0-1 0 0,0-1 1 0 0,-1 1-1 0 0,1 0 1 0 0,0 0 0 0 0,-1-1-1 0 0,1 1 1 0 0,-1-1-1 0 0,0 1 1 0 0,1 0-1 0 0,-1-1 1 0 0,0 1-1 0 0,-1 1 1 0 0,-1 1 64 0 0,0-1 0 0 0,-1 1 0 0 0,1-1 0 0 0,-1 1 1 0 0,0-1-1 0 0,-6 5 0 0 0,-6 1 436 0 0,0-1 0 0 0,-28 11 1 0 0,44-19-404 0 0,-36 11 475 0 0,26-8-754 0 0,1-1 0 0 0,0 2 1 0 0,-1-1-1 0 0,1 1 0 0 0,-10 6 0 0 0,13-5-102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1.7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181 1 704 0 0,'-1'11'65'0'0,"0"0"-1"0"0,-1 1 1 0 0,0-1 0 0 0,0 0-1 0 0,-1 0 1 0 0,-1-1-1 0 0,-6 14 1 0 0,-41 74 2573 0 0,26-54-1961 0 0,7-12 442 0 0,-44 57 4345 0 0,66-99-4942 0 0,7-14-1942 0 0,-1 11 521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2.0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 46 9290 0 0,'-1'-11'1341'0'0,"1"9"-910"0"0,0 0 0 0 0,0 0-1 0 0,0 0 1 0 0,0 0 0 0 0,0 0 0 0 0,0 0 0 0 0,1 0 0 0 0,-1 0 0 0 0,1 0 0 0 0,1-3 0 0 0,-1 4-416 0 0,0 0 0 0 0,0 0 0 0 0,0 0 0 0 0,0 1 0 0 0,0-1 0 0 0,0 0-1 0 0,0 1 1 0 0,0-1 0 0 0,0 1 0 0 0,1-1 0 0 0,-1 1 0 0 0,0-1 0 0 0,1 1 0 0 0,-1 0 0 0 0,0 0 0 0 0,0 0 0 0 0,1-1 0 0 0,-1 1 0 0 0,0 0 0 0 0,3 1 0 0 0,3-1-240 0 0,0 1 0 0 0,0 0 0 0 0,0 1 0 0 0,0-1 0 0 0,0 1 0 0 0,0 1 0 0 0,0-1 0 0 0,-1 1 0 0 0,1 0 0 0 0,-1 1 1 0 0,0-1-1 0 0,7 7 0 0 0,-11-9 196 0 0,0 1 0 0 0,0-1 0 0 0,0 1 0 0 0,0 0 0 0 0,0-1-1 0 0,0 1 1 0 0,-1 0 0 0 0,1 0 0 0 0,-1 0 0 0 0,0 1 0 0 0,1-1 0 0 0,-1 0 0 0 0,0 0 0 0 0,0 1 0 0 0,0-1 0 0 0,-1 1 0 0 0,1-1 0 0 0,-1 1 0 0 0,1-1 0 0 0,-1 1 0 0 0,0-1 0 0 0,0 1 0 0 0,0-1 0 0 0,0 1 0 0 0,0-1 0 0 0,-1 1 0 0 0,1-1 0 0 0,-1 1 0 0 0,1-1-1 0 0,-1 1 1 0 0,0-1 0 0 0,0 0 0 0 0,0 1 0 0 0,-1-1 0 0 0,1 0 0 0 0,0 0 0 0 0,-3 3 0 0 0,-2 1 200 0 0,0 0-1 0 0,0 0 0 0 0,0-1 1 0 0,0 1-1 0 0,-1-2 1 0 0,0 1-1 0 0,0-1 1 0 0,-1 0-1 0 0,1 0 0 0 0,-1-1 1 0 0,1 0-1 0 0,-11 2 1 0 0,4-1 63 0 0,0-1-1 0 0,0 0 1 0 0,0-1 0 0 0,-1-1 0 0 0,1 0 0 0 0,-19-2 0 0 0,14-5-1952 0 0,11-1-5470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2.5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2 606 8330 0 0,'-2'-1'7657'0'0,"10"0"-7497"0"0,0-1 0 0 0,-1 0 0 0 0,1 0 0 0 0,-1-1 0 0 0,1 0 0 0 0,-1 0 0 0 0,0-1 0 0 0,0 0 0 0 0,10-8 0 0 0,61-51 143 0 0,-68 54-271 0 0,286-288-1124 0 0,-288 288 1019 0 0,3-3-23 0 0,0-1 0 0 0,-1 1 0 0 0,-1-2 0 0 0,10-17 0 0 0,-17 26 99 0 0,0 1-1 0 0,0-1 1 0 0,0 1 0 0 0,-1-1 0 0 0,1 0 0 0 0,-1 0-1 0 0,-1 1 1 0 0,1-8 0 0 0,-1 10 6 0 0,0-1 0 0 0,0 1 0 0 0,0 0 1 0 0,-1-1-1 0 0,1 1 0 0 0,-1 0 0 0 0,0-1 0 0 0,1 1 1 0 0,-1 0-1 0 0,0 0 0 0 0,-1-1 0 0 0,1 1 0 0 0,0 0 1 0 0,0 0-1 0 0,-1 0 0 0 0,1 1 0 0 0,-4-4 1 0 0,2 3-108 0 0,-1 0 1 0 0,1 0-1 0 0,-1 0 1 0 0,1 0-1 0 0,-1 1 1 0 0,0-1 0 0 0,0 1-1 0 0,1 0 1 0 0,-1 0-1 0 0,0 1 1 0 0,0-1-1 0 0,0 1 1 0 0,0 0-1 0 0,0 0 1 0 0,0 0 0 0 0,0 0-1 0 0,0 1 1 0 0,0 0-1 0 0,-5 1 1 0 0,-6 2-425 0 0,1 0 0 0 0,0 1 1 0 0,-23 11-1 0 0,20-6 335 0 0,1 0 0 0 0,1 0 0 0 0,0 2-1 0 0,0 0 1 0 0,1 0 0 0 0,1 2 0 0 0,0-1 0 0 0,1 2 0 0 0,0 0 0 0 0,1 0 0 0 0,1 1-1 0 0,0 0 1 0 0,-13 33 0 0 0,12-21 321 0 0,0 0-1 0 0,3 1 0 0 0,0 0 1 0 0,2 0-1 0 0,1 1 1 0 0,1-1-1 0 0,2 1 1 0 0,1 33-1 0 0,2-57 59 0 0,-1 1 1 0 0,1-1-1 0 0,1 0 0 0 0,-1 1 0 0 0,1-1 1 0 0,0 0-1 0 0,1 0 0 0 0,0 0 0 0 0,-1 0 1 0 0,2-1-1 0 0,-1 1 0 0 0,1-1 1 0 0,0 0-1 0 0,6 7 0 0 0,-7-9-13 0 0,-1 0-1 0 0,1-1 0 0 0,0 1 1 0 0,1-1-1 0 0,-1 1 1 0 0,0-1-1 0 0,1 0 0 0 0,-1-1 1 0 0,1 1-1 0 0,-1 0 1 0 0,1-1-1 0 0,0 0 0 0 0,0 0 1 0 0,0 0-1 0 0,0 0 1 0 0,-1-1-1 0 0,1 1 0 0 0,0-1 1 0 0,0 0-1 0 0,0 0 1 0 0,0-1-1 0 0,0 1 0 0 0,0-1 1 0 0,6-2-1 0 0,-9 3 37 0 0,5 0-2625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5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1 119 4073 0 0,'0'0'13189'0'0,"8"-2"-12807"0"0,48-25-515 0 0,63-20 1 0 0,-88 37-53 0 0,0 1 0 0 0,0 1-1 0 0,0 2 1 0 0,36-2 0 0 0,-66 7 130 0 0,0 1 0 0 0,1 0 0 0 0,-1 0 0 0 0,0 0 0 0 0,1-1 0 0 0,-1 1 0 0 0,1 0 0 0 0,-1 1 0 0 0,0-1 0 0 0,1 0 0 0 0,-1 0 0 0 0,0 0 0 0 0,1 1 0 0 0,-1-1 0 0 0,0 1 0 0 0,0-1 0 0 0,1 1 0 0 0,-1 0 0 0 0,0-1 0 0 0,0 1 0 0 0,0 0 0 0 0,0 0 0 0 0,0 0 0 0 0,0-1 0 0 0,0 1 0 0 0,0 0 0 0 0,0 1 1 0 0,0-1-1 0 0,0 0 0 0 0,-1 0 0 0 0,1 0 0 0 0,0 0 0 0 0,-1 1 0 0 0,1-1 0 0 0,-1 0 0 0 0,0 0 0 0 0,1 1 0 0 0,-1 2 0 0 0,0-1-14 0 0,0 1 0 0 0,-1-1 0 0 0,1 1 0 0 0,-1-1 0 0 0,0 0 0 0 0,0 1 0 0 0,0-1 0 0 0,-1 0 0 0 0,1 1 0 0 0,-1-1 0 0 0,0 0 0 0 0,0 0 0 0 0,0-1 0 0 0,-3 5 0 0 0,-22 21 140 0 0,-1-2 0 0 0,-35 27 0 0 0,-11 10 257 0 0,43-39 1174 0 0,50-24-1525 0 0,6-2-71 0 0,-7-1-676 0 0,0 2 1 0 0,34 1-1 0 0,-44 1 474 0 0,-1 0 0 0 0,1 1 0 0 0,-1 0 0 0 0,0 0 0 0 0,0 1 0 0 0,0-1 0 0 0,0 2 0 0 0,0-1 0 0 0,-1 1 0 0 0,8 5 0 0 0,-7-4 191 0 0,-1 1 0 0 0,0-1-1 0 0,0 1 1 0 0,0 0-1 0 0,-1 1 1 0 0,0-1-1 0 0,-1 1 1 0 0,1 0 0 0 0,-1 0-1 0 0,0 1 1 0 0,-1-1-1 0 0,0 1 1 0 0,0 0 0 0 0,2 11-1 0 0,-4-15 273 0 0,0 0 1 0 0,-1 0-1 0 0,1 0 1 0 0,-1 0-1 0 0,0 0 0 0 0,0 0 1 0 0,0 0-1 0 0,-1 0 0 0 0,1 0 1 0 0,-1 0-1 0 0,0 0 0 0 0,0 0 1 0 0,-1 0-1 0 0,1-1 0 0 0,-1 1 1 0 0,0-1-1 0 0,0 1 1 0 0,0-1-1 0 0,0 1 0 0 0,0-1 1 0 0,-1 0-1 0 0,0 0 0 0 0,1 0 1 0 0,-1 0-1 0 0,0-1 0 0 0,0 1 1 0 0,-1-1-1 0 0,1 0 0 0 0,0 0 1 0 0,-1 0-1 0 0,-6 3 1 0 0,-6 1 667 0 0,-1 0 0 0 0,1-2 0 0 0,-1 1 0 0 0,-32 3 0 0 0,35-7-688 0 0,-1 0 1 0 0,0-1-1 0 0,0 0 0 0 0,1-1 1 0 0,-1-1-1 0 0,0 0 1 0 0,1-1-1 0 0,0-1 1 0 0,0 0-1 0 0,-18-8 1 0 0,29 10-321 0 0,-1 0 1 0 0,1 0 0 0 0,-1-1-1 0 0,1 1 1 0 0,0-1 0 0 0,0 1-1 0 0,-3-4 1 0 0,5 5 41 0 0,0-1-1 0 0,0 1 1 0 0,0 0 0 0 0,0 0 0 0 0,1 0-1 0 0,-1 0 1 0 0,0 0 0 0 0,1-1 0 0 0,-1 1 0 0 0,1 0-1 0 0,-1-1 1 0 0,1 1 0 0 0,0 0 0 0 0,-1-1-1 0 0,1 1 1 0 0,0 0 0 0 0,0-1 0 0 0,0 1-1 0 0,0-1 1 0 0,0 1 0 0 0,0 0 0 0 0,1-1 0 0 0,-1 1-1 0 0,1-2 1 0 0,4-8-21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5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299 113 8066 0 0,'3'-7'691'0'0,"2"0"-1"0"0,-1 0 1 0 0,1 0 0 0 0,-1 1 0 0 0,2 0 0 0 0,-1 0 0 0 0,1 0 0 0 0,6-5 0 0 0,-4 4 199 0 0,0-1 0 0 0,0 0 1 0 0,8-12-1 0 0,-16 20-858 0 0,0 0-1 0 0,0-1 0 0 0,-1 1 1 0 0,1 0-1 0 0,0 0 1 0 0,0-1-1 0 0,0 1 0 0 0,0 0 1 0 0,0-1-1 0 0,-1 1 1 0 0,1 0-1 0 0,0 0 0 0 0,0-1 1 0 0,0 1-1 0 0,-1 0 1 0 0,1 0-1 0 0,0 0 0 0 0,0-1 1 0 0,-1 1-1 0 0,1 0 0 0 0,0 0 1 0 0,-1 0-1 0 0,1 0 1 0 0,0-1-1 0 0,0 1 0 0 0,-1 0 1 0 0,1 0-1 0 0,0 0 1 0 0,-1 0-1 0 0,1 0 0 0 0,0 0 1 0 0,-1 0-1 0 0,1 0 1 0 0,0 0-1 0 0,-1 0 0 0 0,1 0 1 0 0,0 0-1 0 0,-1 0 1 0 0,1 0-1 0 0,0 1 0 0 0,-1-1 1 0 0,1 0-1 0 0,0 0 1 0 0,-1 0-1 0 0,-20 4-616 0 0,-14 13 307 0 0,0 1 0 0 0,2 3-1 0 0,0 0 1 0 0,-39 34 0 0 0,57-42 294 0 0,0 1-1 0 0,1 1 1 0 0,0 0 0 0 0,1 1 0 0 0,1 1 0 0 0,0 0-1 0 0,2 0 1 0 0,0 1 0 0 0,-15 38 0 0 0,23-53 7 0 0,1 1 1 0 0,0 0 0 0 0,0 0-1 0 0,0 0 1 0 0,0 0-1 0 0,1 0 1 0 0,-1 0 0 0 0,1 0-1 0 0,0 0 1 0 0,0 0 0 0 0,1 0-1 0 0,-1 0 1 0 0,1 0-1 0 0,0-1 1 0 0,0 1 0 0 0,2 6-1 0 0,-1-8 0 0 0,-1 0 1 0 0,1 0-1 0 0,0 0 0 0 0,0 0 0 0 0,0 0 0 0 0,0 0 0 0 0,0-1 0 0 0,0 1 0 0 0,0-1 1 0 0,0 1-1 0 0,1-1 0 0 0,-1 0 0 0 0,1 0 0 0 0,-1 0 0 0 0,1 0 0 0 0,-1 0 0 0 0,1-1 1 0 0,0 1-1 0 0,-1-1 0 0 0,1 0 0 0 0,-1 0 0 0 0,1 0 0 0 0,0 0 0 0 0,-1 0 1 0 0,5-1-1 0 0,10-1 55 0 0,-1-1 0 0 0,0 0 0 0 0,0-2 0 0 0,0 0 0 0 0,0 0 0 0 0,-1-2 0 0 0,0 0 0 0 0,0 0 0 0 0,25-18 0 0 0,-18 9 43 0 0,-1-1 0 0 0,0-1 0 0 0,-1-1 0 0 0,-1 0-1 0 0,20-28 1 0 0,-23 26 74 0 0,-1 0 1 0 0,16-34-1 0 0,-26 46-124 0 0,-1 1 0 0 0,-1-1 0 0 0,0 0 0 0 0,0 0 0 0 0,0 0 0 0 0,-1 0 0 0 0,-1 0 0 0 0,1-1 0 0 0,-2 1 0 0 0,1-12 0 0 0,-1 21-104 0 0,0-1 1 0 0,0 0-1 0 0,0 0 0 0 0,0 1 0 0 0,0-1 0 0 0,0 0 0 0 0,0 0 0 0 0,0 1 1 0 0,0-1-1 0 0,0 0 0 0 0,0 1 0 0 0,-1-1 0 0 0,1 0 0 0 0,0 1 0 0 0,0-1 1 0 0,-1 0-1 0 0,1 1 0 0 0,0-1 0 0 0,-1 0 0 0 0,1 1 0 0 0,-1-1 1 0 0,1 1-1 0 0,-1-1 0 0 0,1 1 0 0 0,-1-1 0 0 0,1 1 0 0 0,-1-1 0 0 0,0 1 1 0 0,1-1-1 0 0,-1 1 0 0 0,0 0 0 0 0,1 0 0 0 0,-1-1 0 0 0,0 1 0 0 0,1 0 1 0 0,-1 0-1 0 0,0 0 0 0 0,1-1 0 0 0,-1 1 0 0 0,0 0 0 0 0,0 0 1 0 0,1 0-1 0 0,-1 0 0 0 0,0 0 0 0 0,0 1 0 0 0,1-1 0 0 0,-1 0 0 0 0,-1 1 1 0 0,-1 0-889 0 0,0 0 0 0 0,0 1 0 0 0,1 0 0 0 0,-1 0 0 0 0,0-1 0 0 0,1 2 0 0 0,-1-1 1 0 0,1 0-1 0 0,-3 4 0 0 0,-1 2-2342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6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17 12563 0 0,'-3'-2'350'0'0,"0"0"1"0"0,0 0 0 0 0,0 0 0 0 0,0 0-1 0 0,-1 1 1 0 0,1 0 0 0 0,-1 0-1 0 0,1 0 1 0 0,-8-1 0 0 0,5 1-274 0 0,0 1 1 0 0,0 0-1 0 0,0 1 1 0 0,0-1-1 0 0,0 1 1 0 0,0 0-1 0 0,0 1 1 0 0,-11 3-1 0 0,-1 3-385 0 0,0 1-1 0 0,0 1 1 0 0,-26 18 0 0 0,32-19 288 0 0,1 0 0 0 0,1 0 0 0 0,-1 1 0 0 0,2 0 0 0 0,-1 1 1 0 0,-10 16-1 0 0,17-24 54 0 0,0 1 1 0 0,1 0 0 0 0,-1 0-1 0 0,1 0 1 0 0,0 0 0 0 0,0 1 0 0 0,1-1-1 0 0,-1 0 1 0 0,1 1 0 0 0,0-1-1 0 0,0 1 1 0 0,1-1 0 0 0,-1 1-1 0 0,1 0 1 0 0,0-1 0 0 0,0 1 0 0 0,0 0-1 0 0,1-1 1 0 0,0 1 0 0 0,0-1-1 0 0,0 1 1 0 0,0-1 0 0 0,3 5-1 0 0,-3-7 3 0 0,0 0 0 0 0,1 0 0 0 0,-1 0 0 0 0,1-1-1 0 0,-1 1 1 0 0,1 0 0 0 0,0-1 0 0 0,0 0 0 0 0,-1 1-1 0 0,1-1 1 0 0,0 0 0 0 0,0 0 0 0 0,1 0 0 0 0,-1 0-1 0 0,0 0 1 0 0,0-1 0 0 0,0 1 0 0 0,0 0 0 0 0,1-1-1 0 0,-1 0 1 0 0,0 0 0 0 0,1 1 0 0 0,-1-1-1 0 0,0-1 1 0 0,0 1 0 0 0,1 0 0 0 0,-1-1 0 0 0,0 1-1 0 0,0-1 1 0 0,1 1 0 0 0,-1-1 0 0 0,3-2 0 0 0,9-2 143 0 0,-1-1 1 0 0,1-1 0 0 0,20-14-1 0 0,-28 17-133 0 0,14-9 171 0 0,0-1 0 0 0,-1-1 1 0 0,31-31-1 0 0,-45 41-169 0 0,0-1 1 0 0,0 1-1 0 0,-1-1 1 0 0,0 1-1 0 0,0-1 1 0 0,0-1-1 0 0,-1 1 1 0 0,0 0-1 0 0,0-1 1 0 0,0 0-1 0 0,-1 1 1 0 0,0-1-1 0 0,0 0 1 0 0,-1 0-1 0 0,0 0 1 0 0,0-1-1 0 0,-1-8 1 0 0,0 15-104 0 0,0 0 0 0 0,0 0 1 0 0,-1 0-1 0 0,1 0 0 0 0,0 0 0 0 0,-1 0 0 0 0,1 0 1 0 0,-1 1-1 0 0,1-1 0 0 0,-1 0 0 0 0,0 0 0 0 0,1 0 1 0 0,-1 1-1 0 0,0-1 0 0 0,1 0 0 0 0,-1 1 0 0 0,0-1 0 0 0,0 0 1 0 0,0 1-1 0 0,-1-1 0 0 0,1 0-69 0 0,1 1-1 0 0,-1 0 0 0 0,1 0 1 0 0,-1 0-1 0 0,1-1 1 0 0,-1 1-1 0 0,1 0 1 0 0,-1 0-1 0 0,1 0 0 0 0,-1 0 1 0 0,0 0-1 0 0,1 0 1 0 0,-1 0-1 0 0,1 0 1 0 0,-1 0-1 0 0,1 0 1 0 0,-1 1-1 0 0,1-1 0 0 0,-1 0 1 0 0,1 0-1 0 0,-1 0 1 0 0,1 1-1 0 0,-1-1 1 0 0,1 0-1 0 0,-1 0 0 0 0,1 1 1 0 0,-1-1-1 0 0,1 1 1 0 0,0-1-1 0 0,-1 0 1 0 0,1 1-1 0 0,0-1 1 0 0,-1 1-1 0 0,1-1 0 0 0,0 1 1 0 0,-1-1-1 0 0,1 1 1 0 0,-3 7-1536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6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352 60 11602 0 0,'1'-44'9344'0'0,"-8"38"-9129"0"0,3 4-292 0 0,-1 0 0 0 0,1 1 1 0 0,-1 0-1 0 0,1 0 0 0 0,-1 0 1 0 0,1 0-1 0 0,-1 1 0 0 0,0 0 1 0 0,1 0-1 0 0,-1 0 1 0 0,0 0-1 0 0,-4 2 0 0 0,-2 0-14 0 0,1 1 0 0 0,0 0 0 0 0,0 0 0 0 0,1 1 0 0 0,-11 6 0 0 0,-1 2 34 0 0,1 0 0 0 0,1 2 0 0 0,0 0-1 0 0,-22 22 1 0 0,31-26 53 0 0,1 0-1 0 0,0 1 1 0 0,1 0 0 0 0,-1 1-1 0 0,2 0 1 0 0,0 0 0 0 0,1 1-1 0 0,0 0 1 0 0,-8 25 0 0 0,12-33 11 0 0,1-1 0 0 0,0 1 0 0 0,0-1-1 0 0,0 1 1 0 0,1 0 0 0 0,0-1 0 0 0,0 1 0 0 0,0 0 0 0 0,0-1 0 0 0,0 1 0 0 0,1 0 0 0 0,0-1 0 0 0,0 1 0 0 0,1-1 0 0 0,-1 1 0 0 0,1-1-1 0 0,0 0 1 0 0,0 1 0 0 0,0-1 0 0 0,0 0 0 0 0,1 0 0 0 0,0-1 0 0 0,0 1 0 0 0,0-1 0 0 0,0 1 0 0 0,1-1 0 0 0,-1 0 0 0 0,1 0 0 0 0,0 0-1 0 0,-1-1 1 0 0,1 1 0 0 0,1-1 0 0 0,4 2 0 0 0,-1-1 18 0 0,1 0 1 0 0,0-1-1 0 0,0 0 0 0 0,-1-1 0 0 0,1 0 0 0 0,0 0 0 0 0,0-1 1 0 0,0 0-1 0 0,0-1 0 0 0,0 0 0 0 0,0 0 0 0 0,0-1 1 0 0,0 0-1 0 0,-1-1 0 0 0,1 0 0 0 0,14-7 0 0 0,4-3 86 0 0,0-1 0 0 0,-1-1-1 0 0,39-30 1 0 0,-53 35-18 0 0,-1 0 1 0 0,1 0-1 0 0,-2-1 0 0 0,0 0 0 0 0,0-1 1 0 0,9-14-1 0 0,-15 19-26 0 0,0 0 0 0 0,0 0 1 0 0,-1 0-1 0 0,0 0 0 0 0,0-1 0 0 0,-1 1 0 0 0,1-1 1 0 0,-2 0-1 0 0,1 1 0 0 0,-1-1 0 0 0,0 0 0 0 0,-1 0 0 0 0,0-12 1 0 0,-1 17-85 0 0,0 0 0 0 0,0 0 1 0 0,0-1-1 0 0,-1 1 0 0 0,1 0 0 0 0,-1 0 1 0 0,1 1-1 0 0,-1-1 0 0 0,0 0 1 0 0,0 0-1 0 0,0 1 0 0 0,-1-1 1 0 0,1 1-1 0 0,0 0 0 0 0,-1 0 0 0 0,0 0 1 0 0,-2-2-1 0 0,3 2-202 0 0,-1 1 0 0 0,1-1 0 0 0,0 1-1 0 0,-1 0 1 0 0,1 0 0 0 0,-1 0 0 0 0,1 0 0 0 0,-1 0 0 0 0,1 1-1 0 0,-1-1 1 0 0,0 1 0 0 0,1-1 0 0 0,-1 1 0 0 0,0 0-1 0 0,1 0 1 0 0,-1 0 0 0 0,0 1 0 0 0,1-1 0 0 0,-1 1 0 0 0,1-1-1 0 0,-5 2 1 0 0,3 2-454 0 0,1 1 523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4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14 10330 0 0,'0'0'2097'0'0,"-1"-4"898"0"0,-2-4-2731 0 0,-17 8-540 0 0,15-1 221 0 0,-1 1 0 0 0,1 0 0 0 0,0 0 0 0 0,-1 1 0 0 0,1-1 0 0 0,-1 1 0 0 0,1 0 0 0 0,0 1 0 0 0,-1-1 0 0 0,1 1 0 0 0,0 0 0 0 0,-5 3 0 0 0,-2 1 9 0 0,0 1 0 0 0,0 0 1 0 0,0 0-1 0 0,1 1 0 0 0,0 1 0 0 0,1 0 0 0 0,0 1 0 0 0,0-1 0 0 0,-10 15 0 0 0,19-22 46 0 0,0 0 0 0 0,0 0 0 0 0,0 0 1 0 0,0 0-1 0 0,0 0 0 0 0,0 0 0 0 0,1 0 0 0 0,-1 0 0 0 0,1 0 0 0 0,-1 0 0 0 0,1 0 0 0 0,0 1 0 0 0,0-1 0 0 0,0 0 0 0 0,0 0 0 0 0,0 0 0 0 0,1 0 0 0 0,-1 1 0 0 0,1-1 0 0 0,-1 0 0 0 0,1 0 0 0 0,0 0 0 0 0,-1 0 0 0 0,3 3 0 0 0,-2-4 1 0 0,0 1-1 0 0,1-1 1 0 0,-1 0-1 0 0,1 1 1 0 0,-1-1-1 0 0,1 0 1 0 0,0 0-1 0 0,-1 0 1 0 0,1 0-1 0 0,0-1 1 0 0,0 1-1 0 0,-1 0 1 0 0,1-1-1 0 0,0 1 1 0 0,0-1-1 0 0,0 1 1 0 0,0-1-1 0 0,0 0 1 0 0,0 0-1 0 0,0 0 1 0 0,0 0 0 0 0,0 0-1 0 0,0 0 1 0 0,-1-1-1 0 0,1 1 1 0 0,3-2-1 0 0,7-2 8 0 0,0 0-1 0 0,0-1 1 0 0,0 0 0 0 0,-1-1-1 0 0,15-9 1 0 0,-20 11 35 0 0,-1 0 0 0 0,1 0 0 0 0,-1-1-1 0 0,0 1 1 0 0,0-1 0 0 0,0-1 0 0 0,-1 1 0 0 0,0 0 0 0 0,0-1-1 0 0,0 0 1 0 0,4-9 0 0 0,-7 13-24 0 0,-1 1 0 0 0,0 0 0 0 0,1 0 0 0 0,-1 0 0 0 0,0 0 0 0 0,0 0 0 0 0,0-1-1 0 0,1 1 1 0 0,-1 0 0 0 0,0 0 0 0 0,0 0 0 0 0,-1 0 0 0 0,1-1 0 0 0,0 1 0 0 0,0 0 0 0 0,-1 0 0 0 0,1 0 0 0 0,0 0 0 0 0,-1 0-1 0 0,1 0 1 0 0,-1 0 0 0 0,0 0 0 0 0,1 0 0 0 0,-2-2 0 0 0,-23-14-342 0 0,24 17 208 0 0,-1 4-833 0 0,2-3 941 0 0,0 0 0 0 0,-1 0 0 0 0,1 0 0 0 0,0-1 0 0 0,0 1 0 0 0,0 0 0 0 0,-1 0 0 0 0,1 0 0 0 0,0 0 1 0 0,0 0-1 0 0,0-1 0 0 0,0 1 0 0 0,0 0 0 0 0,1 0 0 0 0,-1 0 0 0 0,0 0 0 0 0,0-1 0 0 0,1 1 1 0 0,-1 0-1 0 0,0 0 0 0 0,1 0 0 0 0,-1-1 0 0 0,0 1 0 0 0,1 0 0 0 0,-1 0 0 0 0,1-1 0 0 0,0 1 1 0 0,-1-1-1 0 0,1 1 0 0 0,-1 0 0 0 0,1-1 0 0 0,0 1 0 0 0,0-1 0 0 0,0 1 0 0 0,2 2-24 0 0,0 1 1 0 0,0-1-1 0 0,1 0 0 0 0,-1 0 0 0 0,1 0 0 0 0,0-1 1 0 0,0 1-1 0 0,-1-1 0 0 0,2 0 0 0 0,-1 0 0 0 0,0-1 0 0 0,0 1 1 0 0,0-1-1 0 0,1 0 0 0 0,-1 0 0 0 0,1 0 0 0 0,-1 0 1 0 0,8-1-1 0 0,-1 0-679 0 0,-1 0 0 0 0,1-1 1 0 0,-1 0-1 0 0,16-5 0 0 0,-12 2 38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7.1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126 47 8914 0 0,'0'-46'8274'0'0,"1"48"-10303"0"0,0 3 1856 0 0,0-1-1 0 0,-1 1 1 0 0,1 0-1 0 0,-1 0 1 0 0,1-1-1 0 0,-1 1 1 0 0,-1 0-1 0 0,1 0 1 0 0,-2 8-1 0 0,-14 51 46 0 0,9-41 126 0 0,-3 9 57 0 0,-25 55 0 0 0,23-61 53 0 0,1 0 0 0 0,2 1 0 0 0,-9 35 0 0 0,8-4 1793 0 0,27-81-3770 0 0,-8 10 1820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7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387 0 9394 0 0,'0'0'3434'0'0,"-5"7"-5232"0"0,-6 7 1718 0 0,-1-2-1 0 0,0 0 0 0 0,-1-1 1 0 0,-1 0-1 0 0,0 0 0 0 0,-21 11 1 0 0,-102 47 987 0 0,98-51-875 0 0,-8 1 518 0 0,45-19-449 0 0,1 1 0 0 0,-1-1 0 0 0,1 1 0 0 0,-1-1 0 0 0,1 1-1 0 0,-1-1 1 0 0,1 0 0 0 0,-1 0 0 0 0,1 1 0 0 0,-1-1 0 0 0,0 0 0 0 0,1-1 0 0 0,-1 1-1 0 0,1 0 1 0 0,-1 0 0 0 0,1-1 0 0 0,-1 1 0 0 0,1-1 0 0 0,-1 1 0 0 0,1-1 0 0 0,-1 0-1 0 0,1 1 1 0 0,0-1 0 0 0,-1 0 0 0 0,1 0 0 0 0,0 0 0 0 0,0 0 0 0 0,-2-2 0 0 0,3 3-64 0 0,-1-1 0 0 0,1 1 0 0 0,0 0 0 0 0,0-1 1 0 0,-1 1-1 0 0,1 0 0 0 0,0-1 0 0 0,0 1 0 0 0,0-1 1 0 0,-1 1-1 0 0,1 0 0 0 0,0-1 0 0 0,0 1 0 0 0,0-1 1 0 0,0 1-1 0 0,0-1 0 0 0,0 1 0 0 0,0-1 1 0 0,0 1-1 0 0,0 0 0 0 0,0-1 0 0 0,0 1 0 0 0,0-1 1 0 0,0 1-1 0 0,1-1 0 0 0,-1 1 0 0 0,0 0 0 0 0,0-1 1 0 0,0 1-1 0 0,1-1 0 0 0,-1 1 0 0 0,0 0 1 0 0,0-1-1 0 0,1 1 0 0 0,15-1-1068 0 0,19 14-1630 0 0,-17 2 2300 0 0,0 1 1 0 0,-1 0-1 0 0,17 22 1 0 0,26 24 773 0 0,-49-52-463 0 0,1 0-1 0 0,0-1 1 0 0,0 0 0 0 0,1-1-1 0 0,0-1 1 0 0,22 10-1 0 0,-20-12-456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8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 10 3169 0 0,'-6'-7'9749'0'0,"5"7"-9401"0"0,-16-2 1316 0 0,-14 4-3595 0 0,31-1 2588 0 0,-7 0-650 0 0,1 1 1 0 0,0 0-1 0 0,0 1 0 0 0,0-1 0 0 0,0 1 0 0 0,1 0 1 0 0,-1 1-1 0 0,1 0 0 0 0,-10 8 0 0 0,0-1 63 0 0,1-1-26 0 0,0 1 1 0 0,1 0-1 0 0,1 1 1 0 0,-20 23-1 0 0,29-31-40 0 0,0-1-1 0 0,0 1 1 0 0,0 0 0 0 0,1 0-1 0 0,-1 0 1 0 0,1 1-1 0 0,0-1 1 0 0,0 1-1 0 0,0-1 1 0 0,1 1-1 0 0,0-1 1 0 0,0 1-1 0 0,0 0 1 0 0,0 0-1 0 0,1-1 1 0 0,0 1-1 0 0,0 0 1 0 0,0 0-1 0 0,0 0 1 0 0,1 0-1 0 0,1 6 1 0 0,0-9-66 0 0,-1 1 0 0 0,0 0 0 0 0,1-1 0 0 0,0 1 0 0 0,-1-1 0 0 0,1 0 0 0 0,0 1 0 0 0,0-1 0 0 0,1 0 0 0 0,-1 0 0 0 0,0 0 1 0 0,1-1-1 0 0,-1 1 0 0 0,1-1 0 0 0,-1 1 0 0 0,5 1 0 0 0,-1-1-352 0 0,1 1 0 0 0,0-1 1 0 0,0 0-1 0 0,1-1 0 0 0,10 2 0 0 0,-1-3 310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8.5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17 10610 0 0,'-1'-1'353'0'0,"1"1"-1"0"0,0-1 0 0 0,0 0 0 0 0,-1 1 1 0 0,1-1-1 0 0,-1 0 0 0 0,1 0 0 0 0,-1 1 1 0 0,1-1-1 0 0,-1 1 0 0 0,1-1 0 0 0,-1 0 1 0 0,1 1-1 0 0,-1-1 0 0 0,0 1 1 0 0,1 0-1 0 0,-2-1 0 0 0,-16-4 369 0 0,14 5-880 0 0,1-1 0 0 0,0 2 0 0 0,-1-1 1 0 0,1 0-1 0 0,-1 1 0 0 0,1-1 0 0 0,0 1 0 0 0,-1 0 0 0 0,-4 2 0 0 0,-3 4 37 0 0,-1 0 0 0 0,2 0 0 0 0,-1 1 0 0 0,1 0 0 0 0,-18 18 0 0 0,22-19 151 0 0,0 0 0 0 0,1 0 0 0 0,-1 0 0 0 0,1 1 0 0 0,1-1 0 0 0,-1 1 0 0 0,1 0 0 0 0,1 1 0 0 0,-5 12 0 0 0,8-20-22 0 0,-1 0 1 0 0,1 0 0 0 0,0 0-1 0 0,-1 0 1 0 0,1 1 0 0 0,0-1-1 0 0,0 0 1 0 0,0 0 0 0 0,-1 0-1 0 0,1 0 1 0 0,1 1 0 0 0,-1-1-1 0 0,0 0 1 0 0,0 0 0 0 0,0 0-1 0 0,1 0 1 0 0,-1 0 0 0 0,0 1-1 0 0,1-1 1 0 0,-1 0 0 0 0,1 0-1 0 0,-1 0 1 0 0,1 0 0 0 0,0 0-1 0 0,-1 0 1 0 0,1 0 0 0 0,0-1-1 0 0,1 2 1 0 0,0-1-11 0 0,0 0 1 0 0,0-1-1 0 0,0 1 0 0 0,0-1 1 0 0,0 0-1 0 0,0 0 0 0 0,0 0 1 0 0,0 0-1 0 0,0 0 1 0 0,0 0-1 0 0,0 0 0 0 0,0 0 1 0 0,-1-1-1 0 0,1 1 0 0 0,2-2 1 0 0,8-2-518 0 0,-1 0-1 0 0,1-1 1 0 0,-1-1 0 0 0,13-9 0 0 0,46-36-5813 0 0,-58 41 6087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8.8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74 314 3265 0 0,'-7'3'298'0'0,"1"1"-1"0"0,-1 0 1 0 0,1 0 0 0 0,-1 1 0 0 0,1-1 0 0 0,-6 7-1 0 0,10-8-143 0 0,-1 0-1 0 0,1 0 0 0 0,0 0 0 0 0,0 0 0 0 0,0 0 0 0 0,1 0 1 0 0,-1 0-1 0 0,1 1 0 0 0,0-1 0 0 0,0 0 0 0 0,0 1 1 0 0,0-1-1 0 0,0 1 0 0 0,1-1 0 0 0,-1 8 0 0 0,1-9 5 0 0,0 1 0 0 0,0-1 0 0 0,0 1 0 0 0,1-1 0 0 0,-1 1 0 0 0,0-1 0 0 0,1 1-1 0 0,0-1 1 0 0,-1 0 0 0 0,1 1 0 0 0,0-1 0 0 0,0 0 0 0 0,1 0 0 0 0,-1 1 0 0 0,0-1 0 0 0,1 0-1 0 0,-1 0 1 0 0,1 0 0 0 0,0-1 0 0 0,3 4 0 0 0,-1-3 69 0 0,-1 0 0 0 0,0-1 1 0 0,1 1-1 0 0,-1-1 0 0 0,1 0 0 0 0,-1 0 1 0 0,1 0-1 0 0,-1 0 0 0 0,1-1 0 0 0,0 0 0 0 0,0 1 1 0 0,6-2-1 0 0,6-1 186 0 0,0 0-1 0 0,0-1 1 0 0,0-1 0 0 0,-1-1-1 0 0,20-8 1 0 0,-11 2-349 0 0,-1-1 1 0 0,0-2-1 0 0,-1 0 0 0 0,-1-1 0 0 0,0-1 1 0 0,-1-1-1 0 0,-1-1 0 0 0,0-1 0 0 0,-1 0 1 0 0,-2-2-1 0 0,0 1 0 0 0,-1-2 0 0 0,-1 0 1 0 0,-1-1-1 0 0,-1-1 0 0 0,11-29 0 0 0,-20 47-104 0 0,-1-1 0 0 0,0 0-1 0 0,0 0 1 0 0,-1 0-1 0 0,1 0 1 0 0,-2 0 0 0 0,1-11-1 0 0,-1 16-20 0 0,0 1 0 0 0,-1-1 0 0 0,1 0-1 0 0,0 1 1 0 0,-1-1 0 0 0,1 1 0 0 0,-1-1-1 0 0,0 1 1 0 0,1 0 0 0 0,-1-1 0 0 0,0 1-1 0 0,0-1 1 0 0,0 1 0 0 0,0 0 0 0 0,0 0 0 0 0,0 0-1 0 0,0 0 1 0 0,-1 0 0 0 0,1 0 0 0 0,0 0-1 0 0,0 0 1 0 0,-1 0 0 0 0,1 0 0 0 0,-1 1-1 0 0,1-1 1 0 0,-1 1 0 0 0,1-1 0 0 0,-1 1 0 0 0,1-1-1 0 0,-1 1 1 0 0,1 0 0 0 0,-1 0 0 0 0,0 0-1 0 0,1 0 1 0 0,-1 0 0 0 0,1 0 0 0 0,-1 0-1 0 0,-2 1 1 0 0,-4 0-151 0 0,-1 1-1 0 0,0 0 1 0 0,1 0-1 0 0,0 1 1 0 0,0 0 0 0 0,-1 0-1 0 0,2 1 1 0 0,-1 0-1 0 0,0 1 1 0 0,1 0-1 0 0,0 0 1 0 0,0 0 0 0 0,0 1-1 0 0,-9 10 1 0 0,3-2 200 0 0,1 0 0 0 0,1 1 0 0 0,0 0 0 0 0,1 1 0 0 0,-16 31 0 0 0,23-38 121 0 0,-1 0-1 0 0,1 0 0 0 0,0 0 1 0 0,1 0-1 0 0,0 0 0 0 0,1 1 1 0 0,0-1-1 0 0,0 1 0 0 0,1-1 1 0 0,0 1-1 0 0,1-1 0 0 0,0 1 1 0 0,0-1-1 0 0,1 1 1 0 0,0-1-1 0 0,1 0 0 0 0,0 0 1 0 0,0 0-1 0 0,1 0 0 0 0,0-1 1 0 0,1 1-1 0 0,0-1 0 0 0,0 0 1 0 0,1 0-1 0 0,0-1 0 0 0,0 0 1 0 0,1 0-1 0 0,-1 0 0 0 0,2-1 1 0 0,-1 0-1 0 0,1 0 1 0 0,0-1-1 0 0,0 0 0 0 0,0 0 1 0 0,16 5-1 0 0,-1-3-478 0 0,40 6 0 0 0,-40-9 303 0 0,2-1 35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5.8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16 136 8786 0 0,'-1'-4'6321'0'0,"6"-12"-5182"0"0,0 10-1203 0 0,1 0 0 0 0,-1 1 0 0 0,1 0 1 0 0,0 0-1 0 0,0 0 0 0 0,0 1 0 0 0,1 0 0 0 0,-1 0 0 0 0,1 0 0 0 0,0 1 0 0 0,8-3 0 0 0,14-5-87 0 0,0 0 1 0 0,1 2-1 0 0,0 1 0 0 0,1 2 0 0 0,-1 0 0 0 0,1 2 0 0 0,50 1 0 0 0,-80 2 95 0 0,1 1 1 0 0,-1 0-1 0 0,0 0 0 0 0,1 0 0 0 0,-1 0 0 0 0,0 1 0 0 0,1-1 0 0 0,-1 0 0 0 0,0 1 1 0 0,1-1-1 0 0,-1 1 0 0 0,0-1 0 0 0,0 1 0 0 0,1-1 0 0 0,-1 1 0 0 0,0 0 0 0 0,0 0 0 0 0,0-1 1 0 0,0 1-1 0 0,0 0 0 0 0,0 0 0 0 0,0 0 0 0 0,0 0 0 0 0,1 2 0 0 0,-2-1-17 0 0,0-1 1 0 0,1 1-1 0 0,-1 0 0 0 0,0-1 0 0 0,0 1 0 0 0,0 0 1 0 0,-1-1-1 0 0,1 1 0 0 0,0-1 0 0 0,-1 1 0 0 0,1 0 0 0 0,-1-1 1 0 0,1 1-1 0 0,-1-1 0 0 0,0 1 0 0 0,0-1 0 0 0,0 2 0 0 0,-6 7-25 0 0,0-1 0 0 0,0 0 0 0 0,-1 0-1 0 0,-12 11 1 0 0,13-14 172 0 0,-27 25 201 0 0,0-1-1 0 0,-2-2 1 0 0,-62 38-1 0 0,94-64-58 0 0,-1 1 0 0 0,1-1-1 0 0,-1 0 1 0 0,0 0 0 0 0,0-1 0 0 0,0 1-1 0 0,-10 0 1 0 0,30-16-560 0 0,-8 10 6 0 0,0 1 0 0 0,1 0 0 0 0,-1 0 0 0 0,1 1 0 0 0,0 0 0 0 0,0 0 0 0 0,0 1 0 0 0,0 0 0 0 0,-1 0 0 0 0,1 1 0 0 0,0 0 0 0 0,0 1 0 0 0,0-1 0 0 0,14 4-1 0 0,-12 0-84 0 0,0-1 0 0 0,-1 1-1 0 0,1 1 1 0 0,-1 0-1 0 0,0 0 1 0 0,0 1-1 0 0,-1 0 1 0 0,0 1-1 0 0,0 0 1 0 0,11 12-1 0 0,-15-16 558 0 0,0 1-1 0 0,-1 0 1 0 0,0 0 0 0 0,0 0 0 0 0,0 0-1 0 0,-1 1 1 0 0,1-1 0 0 0,-1 1-1 0 0,0-1 1 0 0,0 1 0 0 0,0 0-1 0 0,-1 0 1 0 0,0 0 0 0 0,0 0 0 0 0,0 0-1 0 0,-1 0 1 0 0,1 0 0 0 0,-1 0-1 0 0,0 0 1 0 0,-1 0 0 0 0,1 0-1 0 0,-1 0 1 0 0,-2 8 0 0 0,1-9 271 0 0,0-1 1 0 0,-1 1 0 0 0,0-1-1 0 0,1 1 1 0 0,-1-1 0 0 0,0 0-1 0 0,0 0 1 0 0,-1 0-1 0 0,1 0 1 0 0,-1-1 0 0 0,1 1-1 0 0,-1-1 1 0 0,0 0 0 0 0,0 0-1 0 0,0 0 1 0 0,0-1-1 0 0,-7 3 1 0 0,-6 1 241 0 0,1-1-1 0 0,-1-1 1 0 0,-20 2-1 0 0,25-4-520 0 0,-100 5 1184 0 0,102-7-1420 0 0,-1 1 0 0 0,1-2 0 0 0,-1 1 1 0 0,1-1-1 0 0,0-1 0 0 0,0 0 1 0 0,0 0-1 0 0,-14-7 0 0 0,22 9-146 0 0,2 1 95 0 0,-1 0 0 0 0,0-1 0 0 0,0 1 0 0 0,1 0 0 0 0,-1-1 0 0 0,0 1 0 0 0,1 0 1 0 0,-1-1-1 0 0,1 1 0 0 0,-1-1 0 0 0,0 1 0 0 0,1-1 0 0 0,-1 0 0 0 0,1 1 0 0 0,-1-1 0 0 0,1 1 0 0 0,-1-1 0 0 0,1 0 0 0 0,0 1 0 0 0,-1-1 1 0 0,1 0-1 0 0,0 0 0 0 0,0 1 0 0 0,-1-1 0 0 0,1 0 0 0 0,0 0 0 0 0,0 0 0 0 0,1-6-2245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6.6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388 74 8722 0 0,'13'-14'1973'0'0,"-3"4"-714"0"0,-1 0-1 0 0,1 0 0 0 0,1 1 0 0 0,18-12 0 0 0,-28 21-954 0 0,-29 15-2047 0 0,-192 145 787 0 0,188-134 968 0 0,2 3-1 0 0,1 0 1 0 0,2 1 0 0 0,-38 55 0 0 0,59-76-14 0 0,0 1 0 0 0,1-1 1 0 0,0 1-1 0 0,0 0 0 0 0,-4 16 0 0 0,8-24 10 0 0,1-1-1 0 0,-1 1 1 0 0,1 0-1 0 0,-1 0 1 0 0,1 0-1 0 0,0 0 1 0 0,0 0-1 0 0,0 0 1 0 0,0 0-1 0 0,0 0 1 0 0,0 0-1 0 0,1 0 1 0 0,-1 0-1 0 0,1 0 1 0 0,-1 0-1 0 0,1-1 1 0 0,0 1-1 0 0,0 0 1 0 0,-1 0-1 0 0,1-1 1 0 0,0 1-1 0 0,1 0 1 0 0,-1-1-1 0 0,0 1 1 0 0,0-1-1 0 0,1 1 1 0 0,-1-1-1 0 0,1 0 1 0 0,-1 0-1 0 0,1 1 1 0 0,0-1-1 0 0,-1 0 1 0 0,1 0 0 0 0,0-1-1 0 0,0 1 1 0 0,-1 0-1 0 0,4 0 1 0 0,8 2 107 0 0,-1 0 0 0 0,1-1 0 0 0,0-1 0 0 0,0 0 0 0 0,0-1 0 0 0,-1 0 0 0 0,1-1 0 0 0,23-4 0 0 0,-7-1 113 0 0,0-2 1 0 0,46-18-1 0 0,-70 24-112 0 0,0 0 1 0 0,0-1-1 0 0,1 0 1 0 0,-2 0-1 0 0,1 0 1 0 0,0-1-1 0 0,-1 0 1 0 0,0 0-1 0 0,6-6 1 0 0,-9 9-78 0 0,0 0 1 0 0,0 0 0 0 0,-1 0 0 0 0,1-1 0 0 0,0 1 0 0 0,-1 0 0 0 0,1 0 0 0 0,-1 0 0 0 0,1-1 0 0 0,-1 1 0 0 0,0 0 0 0 0,1-1-1 0 0,-1 1 1 0 0,0 0 0 0 0,0-1 0 0 0,0 1 0 0 0,0 0 0 0 0,0-1 0 0 0,0 1 0 0 0,0 0 0 0 0,-1-1 0 0 0,1 1 0 0 0,0 0-1 0 0,-1 0 1 0 0,1-1 0 0 0,-1 1 0 0 0,1 0 0 0 0,-1 0 0 0 0,0 0 0 0 0,0-1 0 0 0,1 1 0 0 0,-1 0 0 0 0,0 0 0 0 0,0 0 0 0 0,0 0-1 0 0,0 1 1 0 0,0-1 0 0 0,0 0 0 0 0,0 0 0 0 0,0 0 0 0 0,-1 1 0 0 0,1-1 0 0 0,0 1 0 0 0,0-1 0 0 0,-2 0 0 0 0,-7-3-121 0 0,0 0 1 0 0,-1 1 0 0 0,1 0 0 0 0,-1 0 0 0 0,0 1 0 0 0,0 0 0 0 0,0 1-1 0 0,0 1 1 0 0,0-1 0 0 0,-17 3 0 0 0,-4 2-573 0 0,1 1-1 0 0,-44 12 1 0 0,75-17 651 0 0,-2 0-274 0 0,0 1 1 0 0,1-1 0 0 0,-1 1 0 0 0,0 0-1 0 0,0-1 1 0 0,1 1 0 0 0,-1 0 0 0 0,0 0-1 0 0,1 0 1 0 0,-1 0 0 0 0,1 0 0 0 0,-1 0-1 0 0,-1 2 1 0 0,1 3-1623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7.3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349 68 7426 0 0,'4'-29'6267'0'0,"-3"27"-6148"0"0,0 0-1 0 0,0 0 1 0 0,1 0 0 0 0,-1 0-1 0 0,0 1 1 0 0,1-1-1 0 0,0 0 1 0 0,-1 1 0 0 0,1-1-1 0 0,0 1 1 0 0,2-2 0 0 0,0 1-175 0 0,0-1 1 0 0,0 1-1 0 0,0 1 1 0 0,0-1-1 0 0,0 0 1 0 0,0 1 0 0 0,1 0-1 0 0,-1 0 1 0 0,1 1-1 0 0,-1-1 1 0 0,0 1 0 0 0,1 0-1 0 0,-1 0 1 0 0,1 0-1 0 0,-1 0 1 0 0,1 1-1 0 0,7 2 1 0 0,-10-2-7 0 0,0-1 0 0 0,0 1 0 0 0,-1-1 0 0 0,1 1 0 0 0,0 0 1 0 0,-1 0-1 0 0,1 0 0 0 0,0 0 0 0 0,-1 0 0 0 0,1 1 0 0 0,-1-1 0 0 0,0 0 0 0 0,1 1 0 0 0,-1-1 0 0 0,0 1 1 0 0,0-1-1 0 0,0 1 0 0 0,0-1 0 0 0,0 1 0 0 0,0 0 0 0 0,-1-1 0 0 0,1 1 0 0 0,0 0 0 0 0,-1 0 0 0 0,1 0 0 0 0,-1 0 1 0 0,0 0-1 0 0,0-1 0 0 0,0 1 0 0 0,1 0 0 0 0,-2 0 0 0 0,1 0 0 0 0,0 0 0 0 0,0 0 0 0 0,-1 0 0 0 0,1-1 1 0 0,-1 1-1 0 0,1 0 0 0 0,-1 0 0 0 0,0 0 0 0 0,0-1 0 0 0,-2 4 0 0 0,-3 7 123 0 0,-1 1-1 0 0,-1-1 1 0 0,0-1-1 0 0,0 1 1 0 0,-2-2-1 0 0,1 1 1 0 0,-1-1-1 0 0,-1 0 1 0 0,1-1-1 0 0,-2-1 1 0 0,-23 15-1 0 0,-5-2 819 0 0,-1-2 0 0 0,-60 20 1 0 0,99-39-874 0 0,-14 7 526 0 0,16-7-521 0 0,0 0 0 0 0,0 0 0 0 0,0 0 0 0 0,0 0 0 0 0,0 0 1 0 0,0 0-1 0 0,0 0 0 0 0,0 0 0 0 0,0 0 0 0 0,0 0 0 0 0,0 0 0 0 0,0 0 0 0 0,0 0 0 0 0,0 1 0 0 0,0-1 0 0 0,0 0 0 0 0,1 0 0 0 0,-1 0 0 0 0,0 0 0 0 0,0 0 1 0 0,0 0-1 0 0,0 0 0 0 0,0 0 0 0 0,0 0 0 0 0,0 0 0 0 0,0 0 0 0 0,0 0 0 0 0,0 0 0 0 0,0 0 0 0 0,0 0 0 0 0,0 0 0 0 0,0 1 0 0 0,0-1 0 0 0,0 0 0 0 0,0 0 1 0 0,0 0-1 0 0,0 0 0 0 0,0 0 0 0 0,0 0 0 0 0,-1 0 0 0 0,1 0 0 0 0,0 0 0 0 0,0 0 0 0 0,0 0 0 0 0,0 0 0 0 0,0 0 0 0 0,0 0 0 0 0,0 0 0 0 0,0 0 0 0 0,0 0 1 0 0,0 0-1 0 0,0 0 0 0 0,0 1 0 0 0,30-4 936 0 0,3 1-1110 0 0,-27 2 150 0 0,-1 0-13 0 0,0 0 0 0 0,0 0 1 0 0,0 0-1 0 0,0 1 0 0 0,0 0 0 0 0,0 0 0 0 0,0 0 1 0 0,0 1-1 0 0,-1 0 0 0 0,1 0 0 0 0,0 0 1 0 0,-1 0-1 0 0,0 1 0 0 0,1-1 0 0 0,6 7 0 0 0,-11-9-68 0 0,-8 20-970 0 0,-6-2 977 0 0,-1 0 1 0 0,-1-1-1 0 0,0 0 1 0 0,-1-2-1 0 0,-22 17 1 0 0,6-5 39 0 0,-23 14 125 0 0,51-38 59 0 0,0 0 0 0 0,0-1 1 0 0,0 1-1 0 0,0-1 0 0 0,-1-1 0 0 0,1 1 0 0 0,0-1 1 0 0,-1 0-1 0 0,1 0 0 0 0,-8 0 0 0 0,12-1-127 0 0,0 0 1 0 0,0-1-1 0 0,0 1 0 0 0,0 0 0 0 0,1 0 1 0 0,-1-1-1 0 0,0 1 0 0 0,0 0 0 0 0,0-1 1 0 0,1 1-1 0 0,-1-1 0 0 0,0 1 0 0 0,0-1 1 0 0,1 0-1 0 0,-1 1 0 0 0,0-1 0 0 0,1 1 1 0 0,-1-1-1 0 0,1 0 0 0 0,-1 0 0 0 0,1 1 1 0 0,-1-1-1 0 0,1 0 0 0 0,0 0 0 0 0,-1-1 1 0 0,-3-13-5148 0 0,4 12 2871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7.8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1 145 11426 0 0,'0'0'1575'0'0,"0"-11"4456"0"0,1-11-6354 0 0,9 15 294 0 0,0 1 0 0 0,0 1-1 0 0,0-1 1 0 0,1 2 0 0 0,-1-1 0 0 0,1 2-1 0 0,0-1 1 0 0,17-2 0 0 0,-1-1 3 0 0,-14 3 26 0 0,44-13-19 0 0,1 2 0 0 0,65-7 0 0 0,-115 21 53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8.6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638 1 8354 0 0,'0'0'1391'0'0,"-3"4"-2434"0"0,-14 20 1039 0 0,2 0 0 0 0,0 1 1 0 0,-14 34-1 0 0,-4 5 632 0 0,-151 244 2662 0 0,167-276 1234 0 0,19-35-4252 0 0,1 0-188 0 0,8-12 136 0 0,-1 0 1 0 0,8-17 0 0 0,-15 27-214 0 0,-1 0 1 0 0,0 0 0 0 0,0 0 0 0 0,0 0 0 0 0,-1 0 0 0 0,0-1 0 0 0,0 1 0 0 0,0-1 0 0 0,-1 1-1 0 0,1-1 1 0 0,-2-10 0 0 0,0 14-20 0 0,1 0 1 0 0,0 1-1 0 0,-1-1 0 0 0,0 0 0 0 0,1 0 1 0 0,-1 0-1 0 0,0 0 0 0 0,0 0 0 0 0,0 1 1 0 0,0-1-1 0 0,-1 0 0 0 0,1 1 0 0 0,0-1 1 0 0,-1 1-1 0 0,1-1 0 0 0,-1 1 0 0 0,1 0 0 0 0,-1 0 1 0 0,-2-2-1 0 0,0 1-35 0 0,0 0 0 0 0,0 1 0 0 0,0-1 0 0 0,-1 1 0 0 0,1 0 0 0 0,-1 0 0 0 0,1 0-1 0 0,-6 0 1 0 0,-5 1-94 0 0,1 0 0 0 0,-1 1 0 0 0,1 1 0 0 0,-20 4 0 0 0,9 0 27 0 0,1 1 0 0 0,0 1 0 0 0,-24 11 0 0 0,40-15 80 0 0,0 0 0 0 0,0 0 0 0 0,0 1 0 0 0,1 0-1 0 0,0 0 1 0 0,0 0 0 0 0,0 1 0 0 0,0 1 0 0 0,1-1 0 0 0,0 1 0 0 0,1 0 0 0 0,-6 8 0 0 0,10-13 32 0 0,0-1 0 0 0,0 1 1 0 0,0-1-1 0 0,0 1 0 0 0,1 0 0 0 0,-1-1 0 0 0,1 1 1 0 0,-1 0-1 0 0,1-1 0 0 0,0 1 0 0 0,-1 0 0 0 0,1 0 0 0 0,0-1 1 0 0,0 1-1 0 0,0 0 0 0 0,1 0 0 0 0,-1-1 0 0 0,0 1 1 0 0,1 0-1 0 0,-1-1 0 0 0,1 1 0 0 0,-1 0 0 0 0,2 1 0 0 0,-1-1 8 0 0,1 0 0 0 0,0 0 0 0 0,0 0 0 0 0,0 0-1 0 0,0 0 1 0 0,0-1 0 0 0,0 1 0 0 0,0-1 0 0 0,1 0 0 0 0,-1 1-1 0 0,1-1 1 0 0,-1 0 0 0 0,5 1 0 0 0,7 1-116 0 0,0 0 1 0 0,0 0-1 0 0,1-2 1 0 0,17 1 0 0 0,163-8-4779 0 0,-158 6 4029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4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 2601 0 0,'0'0'5337'0'0,"0"1"-6159"0"0,0 1 827 0 0,0 0 0 0 0,1 0 0 0 0,-1-1 1 0 0,1 1-1 0 0,-1-1 0 0 0,1 1 0 0 0,0 0 0 0 0,-1-1 0 0 0,1 1 0 0 0,0-1 0 0 0,1 2 1 0 0,-1-2-7 0 0,1 2 13 0 0,-1 0 1 0 0,1-1-1 0 0,1 1 1 0 0,-1 0-1 0 0,0-1 1 0 0,1 1-1 0 0,-1-1 1 0 0,1 0 0 0 0,0 0-1 0 0,-1 0 1 0 0,1 0-1 0 0,0 0 1 0 0,0-1-1 0 0,1 1 1 0 0,-1-1-1 0 0,0 0 1 0 0,0 0 0 0 0,1 0-1 0 0,-1 0 1 0 0,7 0-1 0 0,14-1 92 0 0,0-1-1 0 0,-1-1 0 0 0,1-1 0 0 0,0-2 1 0 0,-1 0-1 0 0,0-1 0 0 0,0-1 1 0 0,-1-1-1 0 0,0-1 0 0 0,24-14 1 0 0,-46 23-113 0 0,0 6-487 0 0,-2 4 431 0 0,-1-1 0 0 0,0 0-1 0 0,-1 0 1 0 0,0 0 0 0 0,0 0-1 0 0,-1 0 1 0 0,0-1 0 0 0,-8 10-1 0 0,-9 18-36 0 0,-21 53 563 0 0,3 2 1 0 0,-44 156 0 0 0,40-84 700 0 0,38-138-968 0 0,2 2 0 0 0,1-1 0 0 0,1 0 0 0 0,3 36 1 0 0,-2-58-92 0 0,2 1 0 0 0,-1-1 0 0 0,0 1 0 0 0,1-1 1 0 0,0 1-1 0 0,0-1 0 0 0,0 0 0 0 0,1 0 0 0 0,-1 1 1 0 0,1-1-1 0 0,0 0 0 0 0,0-1 0 0 0,0 1 0 0 0,1 0 0 0 0,4 5 1 0 0,-6-8 445 0 0,0-2 26 0 0,0 0-1065 0 0,1 0 0 0 0,-1 0 1 0 0,0 0-1 0 0,0 0 0 0 0,1 0 0 0 0,-1-1 0 0 0,0 1 0 0 0,0 0 1 0 0,0-1-1 0 0,0 1 0 0 0,-1-1 0 0 0,1 1 0 0 0,1-4 0 0 0,14-39-2206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9.4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207 140 10754 0 0,'1'-1'195'0'0,"0"-1"0"0"0,0 1 0 0 0,-1 0 0 0 0,1-1 0 0 0,0 1 0 0 0,0-1 0 0 0,-1 1 0 0 0,1-1 1 0 0,-1 1-1 0 0,1-1 0 0 0,-1 1 0 0 0,0-1 0 0 0,1 0 0 0 0,-1 1 0 0 0,0-1 0 0 0,0 1 0 0 0,0-1 0 0 0,0 0 0 0 0,-1 1 0 0 0,1-1 0 0 0,0 1 0 0 0,-1-1 0 0 0,1 1 0 0 0,-1-1 0 0 0,1 1 0 0 0,-1-1 0 0 0,0 1 0 0 0,0-1 0 0 0,1 1 0 0 0,-1 0 0 0 0,0-1 0 0 0,0 1 0 0 0,0 0 0 0 0,-1 0 0 0 0,-1-2 0 0 0,0 1-192 0 0,1 1 0 0 0,-1 0 0 0 0,0 0 0 0 0,0-1 0 0 0,1 2 0 0 0,-1-1 1 0 0,0 0-1 0 0,0 1 0 0 0,0-1 0 0 0,0 1 0 0 0,0 0 0 0 0,0 0 0 0 0,0 0 0 0 0,0 0 0 0 0,0 0 0 0 0,0 1 0 0 0,0-1 0 0 0,-4 3 0 0 0,-5 1-73 0 0,1 1-1 0 0,1 0 1 0 0,-1 0-1 0 0,1 1 1 0 0,0 1-1 0 0,0 0 1 0 0,0 0-1 0 0,1 1 1 0 0,1 0-1 0 0,-1 1 1 0 0,1-1-1 0 0,-12 18 1 0 0,20-25 77 0 0,0-1 0 0 0,-1 1 0 0 0,1-1 1 0 0,0 1-1 0 0,-1-1 0 0 0,1 1 0 0 0,0 0 0 0 0,-1-1 1 0 0,1 1-1 0 0,0 0 0 0 0,0-1 0 0 0,0 1 0 0 0,0 0 0 0 0,0-1 1 0 0,0 1-1 0 0,0 0 0 0 0,0-1 0 0 0,0 1 0 0 0,0 0 1 0 0,0-1-1 0 0,0 1 0 0 0,0 0 0 0 0,0-1 0 0 0,1 1 0 0 0,-1 0 1 0 0,0-1-1 0 0,1 1 0 0 0,-1-1 0 0 0,0 1 0 0 0,1 0 1 0 0,-1-1-1 0 0,0 1 0 0 0,1-1 0 0 0,0 1 0 0 0,1 0 13 0 0,0 0-1 0 0,0 0 1 0 0,0-1-1 0 0,0 1 1 0 0,0-1-1 0 0,0 1 1 0 0,0-1-1 0 0,0 0 1 0 0,0 0-1 0 0,0 0 1 0 0,4 0-1 0 0,3-2 32 0 0,1 1-1 0 0,0-1 0 0 0,-1 0 0 0 0,11-4 0 0 0,-11 2-17 0 0,42-21-57 0 0,-48 24 19 0 0,0-1 0 0 0,0 0 1 0 0,0 0-1 0 0,0 0 0 0 0,-1 0 1 0 0,1-1-1 0 0,-1 1 0 0 0,0-1 0 0 0,1 1 1 0 0,-1-1-1 0 0,0 0 0 0 0,-1 0 0 0 0,3-4 1 0 0,-3 6 145 0 0,-1 1-130 0 0,0-1-7 0 0,0 1-19 0 0,-1 1-1029 0 0,0-1 1034 0 0,1 1-1 0 0,0-1 0 0 0,0 0 1 0 0,0 0-1 0 0,0 1 0 0 0,0-1 1 0 0,0 0-1 0 0,-1 1 1 0 0,1-1-1 0 0,0 0 0 0 0,0 1 1 0 0,0-1-1 0 0,0 0 1 0 0,0 1-1 0 0,0-1 0 0 0,0 0 1 0 0,1 1-1 0 0,-1-1 0 0 0,0 0 1 0 0,0 1-1 0 0,0-1 1 0 0,0 0-1 0 0,0 1 0 0 0,0-1 1 0 0,1 0-1 0 0,-1 0 1 0 0,0 1-1 0 0,0-1 0 0 0,0 0 1 0 0,1 1-1 0 0,14 15 217 0 0,-11-12-215 0 0,-2-2 1 0 0,1 0 0 0 0,-1 0 0 0 0,1 0 0 0 0,0 0 0 0 0,-1 0-1 0 0,1-1 1 0 0,0 1 0 0 0,0-1 0 0 0,0 0 0 0 0,0 0 0 0 0,0 0 0 0 0,1 0 0 0 0,-1 0 0 0 0,0-1 0 0 0,0 1 0 0 0,1-1 0 0 0,-1 0 0 0 0,6-1 0 0 0,4 0-46 0 0,-1-2 0 0 0,1 1 1 0 0,-1-2-1 0 0,0 0 1 0 0,0 0-1 0 0,-1-1 0 0 0,1 0 1 0 0,-1-1-1 0 0,0 0 1 0 0,0-1-1 0 0,-1-1 1 0 0,0 1-1 0 0,0-1 0 0 0,-1-1 1 0 0,0 0-1 0 0,14-19 1 0 0,-18 21 130 0 0,1 0 1 0 0,-1 0-1 0 0,1 0 1 0 0,1 1-1 0 0,-1-1 1 0 0,1 2-1 0 0,0-1 1 0 0,15-8-1 0 0,-22 21-848 0 0,-3 32 128 0 0,2-32 639 0 0,0 0 1 0 0,0 0 0 0 0,1 0-1 0 0,0 0 1 0 0,0 0-1 0 0,2 10 1 0 0,-2-15 29 0 0,1 0 0 0 0,0 1 1 0 0,0-1-1 0 0,0 0 0 0 0,0 0 0 0 0,0 0 1 0 0,0 0-1 0 0,1-1 0 0 0,-1 1 0 0 0,1 0 0 0 0,-1 0 1 0 0,1-1-1 0 0,-1 1 0 0 0,1-1 0 0 0,0 0 0 0 0,0 1 1 0 0,0-1-1 0 0,0 0 0 0 0,0 0 0 0 0,0 0 0 0 0,0 0 1 0 0,0 0-1 0 0,1-1 0 0 0,3 2 0 0 0,90 12 338 0 0,-95-14-383 0 0,-1 0 0 0 0,0 1-1 0 0,1-1 1 0 0,-1 0 0 0 0,1 1-1 0 0,-1-1 1 0 0,0 0 0 0 0,1 1-1 0 0,-1-1 1 0 0,0 0 0 0 0,0 1-1 0 0,1-1 1 0 0,-1 0 0 0 0,0 1-1 0 0,0-1 1 0 0,0 1 0 0 0,1-1-1 0 0,-1 1 1 0 0,0-1 0 0 0,0 0-1 0 0,0 1 1 0 0,0-1 0 0 0,0 1-1 0 0,0-1 1 0 0,0 1 0 0 0,0-1-1 0 0,0 1 1 0 0,0-1 0 0 0,0 1-1 0 0,0-1 1 0 0,0 1 0 0 0,-1-1-1 0 0,1 0 1 0 0,0 1 0 0 0,0-1-1 0 0,0 1 1 0 0,-1-1 0 0 0,1 0-1 0 0,0 1 1 0 0,0-1 0 0 0,-1 1-1 0 0,1-1 1 0 0,0 0 0 0 0,-1 0 0 0 0,1 1-1 0 0,0-1 1 0 0,-1 1 0 0 0,-18 19-363 0 0,-121 81 36 0 0,99-75 423 0 0,1 3 0 0 0,1 1-1 0 0,-52 53 1 0 0,45-30 214 0 0,2 2 0 0 0,-72 117-1 0 0,111-158-108 0 0,13-12-857 0 0,14-14-1164 0 0,-9 1 538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39.9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247 70 7594 0 0,'8'-3'836'0'0,"0"-1"1"0"0,0-1 0 0 0,0 1-1 0 0,-1-1 1 0 0,1-1 0 0 0,-1 1-1 0 0,0-1 1 0 0,-1-1 0 0 0,1 1-1 0 0,7-11 1 0 0,-13 16-332 0 0,-7 1-495 0 0,-10 1-105 0 0,0 1 1 0 0,-1 0 0 0 0,1 2 0 0 0,1 0-1 0 0,-1 0 1 0 0,-28 14 0 0 0,23-9 70 0 0,0 2-1 0 0,1 0 1 0 0,1 1 0 0 0,-28 23-1 0 0,47-35 9 0 0,-1 0 1 0 0,1 0-1 0 0,0 0 0 0 0,0 0 0 0 0,0 0 1 0 0,0 0-1 0 0,-1 0 0 0 0,1 1 0 0 0,0-1 0 0 0,0 0 1 0 0,0 0-1 0 0,0 0 0 0 0,0 0 0 0 0,0 1 1 0 0,0-1-1 0 0,0 0 0 0 0,-1 0 0 0 0,1 0 0 0 0,0 1 1 0 0,0-1-1 0 0,0 0 0 0 0,0 0 0 0 0,0 0 0 0 0,0 1 1 0 0,0-1-1 0 0,0 0 0 0 0,0 0 0 0 0,0 0 1 0 0,0 1-1 0 0,0-1 0 0 0,0 0 0 0 0,1 0 0 0 0,-1 0 1 0 0,0 0-1 0 0,0 1 0 0 0,0-1 0 0 0,0 0 1 0 0,0 0-1 0 0,0 0 0 0 0,0 0 0 0 0,0 1 0 0 0,1-1 1 0 0,9 6-332 0 0,15-1-434 0 0,-22-5 649 0 0,158 21-4496 0 0,-134-16 4453 0 0,-1 1 1 0 0,0 2-1 0 0,50 20 1 0 0,-74-27 198 0 0,0 0 1 0 0,0 0-1 0 0,0 0 1 0 0,0 0-1 0 0,-1 0 1 0 0,1 0-1 0 0,0 1 1 0 0,0-1-1 0 0,-1 0 1 0 0,1 1-1 0 0,-1 0 1 0 0,1-1-1 0 0,-1 1 1 0 0,0 0-1 0 0,0 0 1 0 0,0 0-1 0 0,0 0 1 0 0,1 3-1 0 0,-2-4 55 0 0,0 0-1 0 0,0 1 0 0 0,0-1 1 0 0,0 0-1 0 0,0 1 0 0 0,-1-1 0 0 0,1 0 1 0 0,0 1-1 0 0,-1-1 0 0 0,0 0 1 0 0,1 0-1 0 0,-1 0 0 0 0,1 1 1 0 0,-1-1-1 0 0,0 0 0 0 0,0 0 0 0 0,0 0 1 0 0,0 0-1 0 0,0 0 0 0 0,0 0 1 0 0,0 0-1 0 0,0-1 0 0 0,0 1 1 0 0,0 0-1 0 0,0-1 0 0 0,0 1 0 0 0,-1 0 1 0 0,1-1-1 0 0,0 0 0 0 0,-2 1 1 0 0,-23 9 590 0 0,0 0 0 0 0,0-2 0 0 0,-1-2 0 0 0,0 0 0 0 0,-35 2 0 0 0,-140 0-544 0 0,178-8-364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0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0 7522 0 0,'0'0'873'0'0,"6"3"-674"0"0,0 1-271 0 0,-1 1 0 0 0,-1 0 0 0 0,1 0 0 0 0,-1 0 0 0 0,0 1 0 0 0,0 0 0 0 0,0-1-1 0 0,5 13 1 0 0,-8-17 226 0 0,0 1 0 0 0,-1 0-1 0 0,1 0 1 0 0,0-1 0 0 0,-1 1 0 0 0,1 0-1 0 0,-1 0 1 0 0,0 0 0 0 0,0 0-1 0 0,0 0 1 0 0,0-1 0 0 0,0 1-1 0 0,0 0 1 0 0,0 0 0 0 0,0 0-1 0 0,-1 0 1 0 0,1 0 0 0 0,-1-1-1 0 0,1 1 1 0 0,-1 0 0 0 0,0 0-1 0 0,0-1 1 0 0,0 1 0 0 0,0 0-1 0 0,0-1 1 0 0,0 1 0 0 0,0-1-1 0 0,0 0 1 0 0,-1 1 0 0 0,1-1 0 0 0,0 0-1 0 0,-1 0 1 0 0,1 1 0 0 0,-1-1-1 0 0,0 0 1 0 0,1-1 0 0 0,-1 1-1 0 0,-3 1 1 0 0,-6 2 281 0 0,0-1-1 0 0,-1 0 1 0 0,1-1-1 0 0,0 0 1 0 0,-1-1-1 0 0,0 0 1 0 0,-11-1-1 0 0,14 0-322 0 0,1 0 0 0 0,-1-1 0 0 0,0 0-1 0 0,1-1 1 0 0,0 0 0 0 0,-1 0-1 0 0,1 0 1 0 0,0-1 0 0 0,0-1-1 0 0,-9-4 1 0 0,17 7-196 0 0,-1 1 0 0 0,0 0 0 0 0,1-1 0 0 0,-1 1 0 0 0,0-1-1 0 0,1 1 1 0 0,-1-1 0 0 0,0 0 0 0 0,1 1 0 0 0,-1-1 0 0 0,1 0 0 0 0,-1 1 0 0 0,1-1 0 0 0,0 0 0 0 0,-1 1-1 0 0,1-1 1 0 0,0 0 0 0 0,-1 0 0 0 0,1 0 0 0 0,0 1 0 0 0,0-3 0 0 0,0 3 4 0 0,0-1 1 0 0,0 1-1 0 0,1-1 1 0 0,-1 1-1 0 0,0-1 0 0 0,0 1 1 0 0,1-1-1 0 0,-1 1 1 0 0,1-1-1 0 0,-1 1 0 0 0,0-1 1 0 0,1 1-1 0 0,-1-1 1 0 0,1 1-1 0 0,-1 0 0 0 0,1-1 1 0 0,-1 1-1 0 0,1 0 1 0 0,-1 0-1 0 0,1-1 0 0 0,0 1 1 0 0,-1 0-1 0 0,1 0 1 0 0,-1 0-1 0 0,1 0 1 0 0,0-1-1 0 0,-1 1 0 0 0,1 0 1 0 0,13-1-60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0.9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50 8042 0 0,'12'-2'723'0'0,"148"-5"849"0"0,418-33 1139 0 0,787 44 0 0 0,-650 49-2364 0 0,-412-18-3492 0 0,-260-29 1649 0 0,-9 1-479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1.5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15083 0 0,'0'0'2011'0'0,"4"2"-4853"0"0,7 5 2679 0 0,-2 0-1 0 0,1 1 0 0 0,-1 0 0 0 0,0 0 0 0 0,-1 1 0 0 0,0 0 1 0 0,-1 1-1 0 0,9 12 0 0 0,-9-10 232 0 0,1-1-1 0 0,1-1 1 0 0,-1 0-1 0 0,2 0 1 0 0,-1 0 0 0 0,1-1-1 0 0,22 14 1 0 0,-23-18-12 0 0,0-1 0 0 0,0 0-1 0 0,1 0 1 0 0,-1-1 0 0 0,1-1 0 0 0,0 0 0 0 0,-1 0 0 0 0,1-1 0 0 0,0 0-1 0 0,0 0 1 0 0,0-1 0 0 0,11-2 0 0 0,10-2 114 0 0,0-2 0 0 0,45-15 0 0 0,-16 4-90 0 0,-56 16-99 0 0,1 0-1 0 0,-1 0 1 0 0,0 1-1 0 0,0-1 1 0 0,0 1 0 0 0,1 0-1 0 0,7 1 1 0 0,-11-1-3 0 0,-1 0 1 0 0,1 0-1 0 0,-1 1 0 0 0,1-1 1 0 0,-1 0-1 0 0,1 0 1 0 0,-1 0-1 0 0,1 1 0 0 0,-1-1 1 0 0,1 0-1 0 0,-1 1 1 0 0,0-1-1 0 0,1 0 0 0 0,-1 1 1 0 0,1-1-1 0 0,-1 1 1 0 0,0-1-1 0 0,1 0 0 0 0,-1 1 1 0 0,0-1-1 0 0,0 1 1 0 0,1-1-1 0 0,-1 1 0 0 0,0 0 1 0 0,0 1-36 0 0,0-1 0 0 0,0 0 1 0 0,0 1-1 0 0,0-1 0 0 0,0 1 1 0 0,-1-1-1 0 0,1 0 0 0 0,0 1 1 0 0,-1-1-1 0 0,1 0 0 0 0,-1 1 1 0 0,0-1-1 0 0,1 0 0 0 0,-2 2 0 0 0,-14 21-412 0 0,-1-1-1 0 0,0-1 0 0 0,-38 37 1 0 0,-71 52 658 0 0,99-88-215 0 0,-59 44 314 0 0,49-40-1567 0 0,-65 62-1 0 0,92-77 763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1.9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0 133 13627 0 0,'0'0'277'0'0,"11"1"-1064"0"0,2 0 930 0 0,0-1-1 0 0,-1 0 0 0 0,1 0 0 0 0,-1-1 0 0 0,1-1 1 0 0,-1 0-1 0 0,0-1 0 0 0,0 0 0 0 0,0 0 0 0 0,0-2 1 0 0,17-8-1 0 0,0-1 67 0 0,-1-2 1 0 0,-1 0-1 0 0,39-32 1 0 0,-58 40-1199 0 0,-18 10 514 0 0,-19 13-235 0 0,27-14 687 0 0,-34 25-283 0 0,1 2 1 0 0,1 1-1 0 0,-51 58 1 0 0,81-83 316 0 0,0 1 1 0 0,1 1 0 0 0,0-1 0 0 0,0 0-1 0 0,0 1 1 0 0,1-1 0 0 0,-1 1-1 0 0,0 7 1 0 0,2-12-12 0 0,1 0-1 0 0,0 0 0 0 0,-1 0 1 0 0,1 1-1 0 0,0-1 1 0 0,0 0-1 0 0,0 0 0 0 0,0 0 1 0 0,0 1-1 0 0,0-1 1 0 0,1 0-1 0 0,-1 0 0 0 0,0 0 1 0 0,1 1-1 0 0,-1-1 1 0 0,0 0-1 0 0,1 0 0 0 0,0 0 1 0 0,-1 0-1 0 0,1 0 1 0 0,0 0-1 0 0,-1 0 0 0 0,1 0 1 0 0,0 0-1 0 0,0 0 1 0 0,0 0-1 0 0,0-1 0 0 0,-1 1 1 0 0,1 0-1 0 0,1 0 1 0 0,-1-1-1 0 0,0 1 0 0 0,0-1 1 0 0,0 1-1 0 0,0-1 1 0 0,0 0-1 0 0,0 1 0 0 0,1-1 1 0 0,-1 0-1 0 0,0 0 1 0 0,0 1-1 0 0,0-1 0 0 0,1 0 1 0 0,1-1-1 0 0,23 1-637 0 0,0-1 0 0 0,1-1-1 0 0,26-6 1 0 0,-46 7 597 0 0,23-5-36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2.3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273 17 8858 0 0,'-1'-1'375'0'0,"0"-1"-1"0"0,1 1 1 0 0,-1 0 0 0 0,0 0 0 0 0,0 0-1 0 0,0 0 1 0 0,0 0 0 0 0,0 0 0 0 0,0 0-1 0 0,0 0 1 0 0,0 0 0 0 0,-1 0-1 0 0,1 1 1 0 0,0-1 0 0 0,0 0 0 0 0,-3 0-1 0 0,-16 5 97 0 0,-3 6-508 0 0,0 2-1 0 0,1 0 1 0 0,0 1-1 0 0,2 2 1 0 0,-1 0 0 0 0,2 1-1 0 0,0 1 1 0 0,1 0-1 0 0,-19 24 1 0 0,36-40 42 0 0,0 0 1 0 0,0 1-1 0 0,0-1 1 0 0,1 0-1 0 0,-1 0 1 0 0,0 0-1 0 0,1 1 1 0 0,-1-1-1 0 0,1 0 1 0 0,-1 1-1 0 0,1-1 1 0 0,0 1 0 0 0,-1-1-1 0 0,1 1 1 0 0,0-1-1 0 0,0 2 1 0 0,0-2-2 0 0,1-1 1 0 0,-1 1 0 0 0,0-1-1 0 0,0 1 1 0 0,1 0 0 0 0,-1-1-1 0 0,0 1 1 0 0,1-1-1 0 0,-1 1 1 0 0,1-1 0 0 0,-1 1-1 0 0,1-1 1 0 0,-1 1 0 0 0,1-1-1 0 0,-1 1 1 0 0,1-1 0 0 0,-1 0-1 0 0,1 1 1 0 0,-1-1 0 0 0,1 0-1 0 0,0 0 1 0 0,-1 1-1 0 0,2-1 1 0 0,2 1 7 0 0,-1-1-1 0 0,1 1 1 0 0,-1-1 0 0 0,1 0-1 0 0,-1 0 1 0 0,1 0 0 0 0,-1-1-1 0 0,1 1 1 0 0,-1-1-1 0 0,7-2 1 0 0,11-4 44 0 0,12-4-181 0 0,0-1 1 0 0,-1-2 0 0 0,57-33 0 0 0,-85 44 129 0 0,1 0 0 0 0,-1-1 0 0 0,0 1 0 0 0,0-1 0 0 0,0 0 0 0 0,0 0 0 0 0,-1-1 0 0 0,4-5 0 0 0,-7 10 199 0 0,0 28-3281 0 0,0 5 2631 0 0,1-25 75 0 0,0-8 289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2.6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135 139 4185 0 0,'0'0'4780'0'0,"-4"3"-4488"0"0,-22 21-47 0 0,-27 32 1 0 0,2 0 6768 0 0,51-70-5316 0 0,-1 11-1626 0 0,1 0 0 0 0,0 0 0 0 0,0-1 0 0 0,0 1 0 0 0,1 0 0 0 0,-1 0 0 0 0,1 0 0 0 0,0-1 0 0 0,-1 1 0 0 0,2 0 0 0 0,-1 0 0 0 0,0 0 0 0 0,0 1 0 0 0,1-1 0 0 0,3-5 0 0 0,5-5-78 0 0,1 0 1 0 0,0 0-1 0 0,1 1 0 0 0,1 1 0 0 0,0 0 0 0 0,0 0 0 0 0,1 2 1 0 0,0-1-1 0 0,1 2 0 0 0,-1 0 0 0 0,2 1 0 0 0,16-6 0 0 0,25-6-2147 0 0,117-23 0 0 0,-170 41 2030 0 0,37-8 3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3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 15467 0 0,'0'0'3569'0'0,"0"-2"-3593"0"0,8-2-1488 0 0,7 13 1088 0 0,-1 1 424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20.4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802 0 3937 0 0,'-58'83'4793'0'0,"-41"34"-2748"0"0,14-17-915 0 0,-95 119 109 0 0,-152 199-1642 0 0,304-377 310 0 0,9-6-160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08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27 3129 0 0,'0'0'4103'0'0,"3"-5"-971"0"0,6-13-3026 0 0,-6 18-144 0 0,-1-1-1 0 0,0 0 1 0 0,1 1-1 0 0,-1-1 1 0 0,1 1-1 0 0,-1 0 0 0 0,0 0 1 0 0,1 0-1 0 0,-1 0 1 0 0,1 0-1 0 0,-1 1 1 0 0,1-1-1 0 0,2 2 1 0 0,-2-1 20 0 0,0-1 0 0 0,0 1 0 0 0,0-1 0 0 0,0 0 0 0 0,0 0 0 0 0,0 0 0 0 0,6 0 0 0 0,-9 17-252 0 0,0-14 311 0 0,0 0 1 0 0,0 1 0 0 0,0-1-1 0 0,0 0 1 0 0,-1 1 0 0 0,0-1 0 0 0,1 0-1 0 0,-1 0 1 0 0,0 0 0 0 0,0 0-1 0 0,-1 0 1 0 0,1 0 0 0 0,-1 0-1 0 0,0 0 1 0 0,1 0 0 0 0,-1 0-1 0 0,0-1 1 0 0,-1 1 0 0 0,1-1-1 0 0,0 1 1 0 0,-1-1 0 0 0,1 0-1 0 0,-1 0 1 0 0,0 0 0 0 0,0-1 0 0 0,1 1-1 0 0,-1-1 1 0 0,0 1 0 0 0,-1-1-1 0 0,-2 1 1 0 0,1-1 132 0 0,0 1 0 0 0,0-1 0 0 0,0-1 0 0 0,0 1 0 0 0,0-1 1 0 0,0 0-1 0 0,0 0 0 0 0,0-1 0 0 0,0 1 0 0 0,0-1 0 0 0,0 0 0 0 0,-8-3 0 0 0,12 4-150 0 0,-1-1-1 0 0,1 1 1 0 0,-1-1-1 0 0,1 0 1 0 0,-1 1-1 0 0,1-1 1 0 0,-1 0-1 0 0,1 0 1 0 0,0 0-1 0 0,-1 0 1 0 0,1 0-1 0 0,0 0 1 0 0,0-1-1 0 0,0 1 1 0 0,0 0-1 0 0,0 0 1 0 0,0-1-1 0 0,0 1 1 0 0,1-1-1 0 0,-1 1 1 0 0,0-1-1 0 0,1 1 1 0 0,-1-1-1 0 0,1 1 1 0 0,-1-1-1 0 0,1 1 1 0 0,0-1-1 0 0,0 0 1 0 0,0 1-1 0 0,0-1 1 0 0,0 1-1 0 0,0-1 1 0 0,0 0-1 0 0,0 1 1 0 0,1-1-1 0 0,-1 1 1 0 0,0-1-1 0 0,1 0 1 0 0,0 1-1 0 0,-1-1 1 0 0,1 1 0 0 0,1-2-1 0 0,0-1-97 0 0,1 1-1 0 0,-1 0 1 0 0,1 0-1 0 0,0 0 1 0 0,0 0 0 0 0,0 0-1 0 0,1 0 1 0 0,-1 1-1 0 0,0 0 1 0 0,6-3 0 0 0,-8 4 37 0 0,1 0 0 0 0,-1 0 0 0 0,1 0 1 0 0,-1 1-1 0 0,1-1 0 0 0,-1 0 1 0 0,1 1-1 0 0,0-1 0 0 0,-1 1 0 0 0,1-1 1 0 0,0 1-1 0 0,-1 0 0 0 0,1 0 1 0 0,0 0-1 0 0,0 0 0 0 0,-1 0 0 0 0,1 0 1 0 0,0 0-1 0 0,0 1 0 0 0,-1-1 1 0 0,1 1-1 0 0,0-1 0 0 0,-1 1 0 0 0,1-1 1 0 0,-1 1-1 0 0,3 2 0 0 0,-3-3 36 0 0,0 1 0 0 0,-1-1-1 0 0,1 1 1 0 0,0 0-1 0 0,-1-1 1 0 0,1 1 0 0 0,-1 0-1 0 0,1 0 1 0 0,-1-1 0 0 0,1 1-1 0 0,-1 0 1 0 0,1 0 0 0 0,-1 0-1 0 0,0 0 1 0 0,1-1-1 0 0,-1 1 1 0 0,0 0 0 0 0,0 0-1 0 0,0 0 1 0 0,0 0 0 0 0,0 0-1 0 0,0 0 1 0 0,0 0 0 0 0,0 0-1 0 0,0 0 1 0 0,0-1-1 0 0,0 1 1 0 0,-1 0 0 0 0,1 0-1 0 0,0 0 1 0 0,-1 0 0 0 0,1 0-1 0 0,-1-1 1 0 0,1 1-1 0 0,-1 0 1 0 0,1 0 0 0 0,-1-1-1 0 0,1 1 1 0 0,-1 0 0 0 0,-1 1-1 0 0,-3 2 55 0 0,0 0 0 0 0,-1-1-1 0 0,0 1 1 0 0,-11 5 0 0 0,-5 2-973 0 0,17-5 449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21.3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758 13 6929 0 0,'18'-12'2869'0'0,"-22"19"-664"0"0,-29 29-581 0 0,26-30-1975 0 0,-223 257 996 0 0,3-4-370 0 0,164-194-296 0 0,3 3 1 0 0,-55 81-1 0 0,78-91-102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49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2 13107 0 0,'-20'-2'1375'0'0,"26"4"-658"0"0,37 3-719 0 0,509-2 494 0 0,-267-8 12 0 0,672 27 390 0 0,3 0-4965 0 0,-960-22 4021 0 0,1 0 0 0 0,-1 0 0 0 0,0 0 0 0 0,0 0 0 0 0,0 0 0 0 0,0 1 1 0 0,0-1-1 0 0,0 0 0 0 0,0 0 0 0 0,0 0 0 0 0,0 0 0 0 0,1 0 0 0 0,-1 0 0 0 0,0 0 0 0 0,0 0 0 0 0,0 0 0 0 0,0 1 0 0 0,0-1 0 0 0,0 0 0 0 0,0 0 0 0 0,0 0 0 0 0,0 0 0 0 0,0 0 1 0 0,0 0-1 0 0,0 0 0 0 0,0 1 0 0 0,0-1 0 0 0,0 0 0 0 0,0 0 0 0 0,0 0 0 0 0,0 0 0 0 0,0 0 0 0 0,0 0 0 0 0,0 0 0 0 0,0 1 0 0 0,0-1 0 0 0,0 0 0 0 0,0 0 0 0 0,0 0 0 0 0,0 0 1 0 0,0 0-1 0 0,-1 0 0 0 0,1 0 0 0 0,0 0 0 0 0,0 0 0 0 0,0 1 0 0 0,0-1 0 0 0,0 0 0 0 0,0 0 0 0 0,0 0 0 0 0,0 0 0 0 0,0 0 0 0 0,-1 0 0 0 0,1 0 0 0 0,0 0 0 0 0,0 0 0 0 0,0 0 1 0 0,0 0-1 0 0,0 0 0 0 0,0 0 0 0 0,0 0 0 0 0,-1 0 0 0 0,1 0 0 0 0,0 0 0 0 0,0 0 0 0 0,0 0 0 0 0,0 0 0 0 0,0 0 0 0 0,0 0 0 0 0,-10 6-88 0 0,-7-2-986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50.1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717 1 12627 0 0,'0'0'3596'0'0,"-8"2"-4485"0"0,3 2 815 0 0,0 0 0 0 0,1 0 1 0 0,-1 0-1 0 0,1 1 0 0 0,-1-1 0 0 0,2 1 0 0 0,-1 0 1 0 0,0 0-1 0 0,1 1 0 0 0,-3 5 0 0 0,-28 68-9 0 0,17-39 128 0 0,-19 50 56 0 0,23-55 70 0 0,-1-1 0 0 0,-2 0 0 0 0,-1-1-1 0 0,-26 38 1 0 0,43-71-106 0 0,0 0-1 0 0,0 0 1 0 0,0 0 0 0 0,0 0-1 0 0,0 0 1 0 0,0 0-1 0 0,0 1 1 0 0,0-1-1 0 0,0 0 1 0 0,0 0-1 0 0,0 0 1 0 0,0 0 0 0 0,0 0-1 0 0,0 0 1 0 0,0 0-1 0 0,0 1 1 0 0,0-1-1 0 0,0 0 1 0 0,0 0 0 0 0,0 0-1 0 0,-1 0 1 0 0,1 0-1 0 0,0 0 1 0 0,0 0-1 0 0,0 0 1 0 0,0 0-1 0 0,0 0 1 0 0,0 1 0 0 0,0-1-1 0 0,-1 0 1 0 0,1 0-1 0 0,0 0 1 0 0,0 0-1 0 0,0 0 1 0 0,0 0-1 0 0,0 0 1 0 0,0 0 0 0 0,-1 0-1 0 0,1 0 1 0 0,0 0-1 0 0,0 0 1 0 0,0 0-1 0 0,0 0 1 0 0,0 0 0 0 0,0 0-1 0 0,0 0 1 0 0,-1-1-1 0 0,1 1 1 0 0,0 0-1 0 0,0 0 1 0 0,0 0-1 0 0,0 0 1 0 0,0 0 0 0 0,0 0-1 0 0,0 0 1 0 0,-1 0-1 0 0,1 0 1 0 0,0-12 1114 0 0,6-25-1808 0 0,-4 25 1001 0 0,0 5-399 0 0,-1-1 0 0 0,-1 1 0 0 0,1-1 1 0 0,-1 1-1 0 0,0-1 0 0 0,-1 1 1 0 0,0-1-1 0 0,0 1 0 0 0,-1 0 0 0 0,-2-9 1 0 0,2 13-14 0 0,1 0 1 0 0,-1-1 0 0 0,0 1-1 0 0,0 0 1 0 0,0 0-1 0 0,-1 0 1 0 0,1 0 0 0 0,-1 0-1 0 0,0 0 1 0 0,0 1 0 0 0,0-1-1 0 0,0 1 1 0 0,0 0-1 0 0,0 0 1 0 0,-1 0 0 0 0,1 0-1 0 0,-1 1 1 0 0,1 0 0 0 0,-1-1-1 0 0,1 1 1 0 0,-6-1-1 0 0,-7 0-95 0 0,1 0 0 0 0,-1 0 0 0 0,0 2 0 0 0,0 0 0 0 0,0 1 0 0 0,0 0 0 0 0,0 1 0 0 0,1 1 0 0 0,-1 1 0 0 0,-15 5 0 0 0,9-1 91 0 0,0 0 0 0 0,0 2 0 0 0,1 0 0 0 0,0 2 0 0 0,1 0 0 0 0,-20 17 0 0 0,36-26 71 0 0,0 0 0 0 0,0 0 0 0 0,0 1 0 0 0,1 0 0 0 0,0 0 0 0 0,0 0 0 0 0,0 0 0 0 0,0 0 0 0 0,0 1 0 0 0,1-1 0 0 0,0 1 0 0 0,0-1 0 0 0,-2 7 0 0 0,4-8-14 0 0,-1-1 0 0 0,1 0 0 0 0,0 1 0 0 0,0-1 0 0 0,0 1 0 0 0,0-1 1 0 0,1 1-1 0 0,-1-1 0 0 0,1 0 0 0 0,-1 1 0 0 0,1-1 0 0 0,0 0 0 0 0,0 1 1 0 0,0-1-1 0 0,0 0 0 0 0,0 0 0 0 0,1 0 0 0 0,-1 0 0 0 0,1 0 0 0 0,-1 0 1 0 0,1 0-1 0 0,-1 0 0 0 0,1-1 0 0 0,0 1 0 0 0,0-1 0 0 0,0 1 0 0 0,0-1 1 0 0,0 0-1 0 0,4 2 0 0 0,3 2-66 0 0,1-1 1 0 0,0 0-1 0 0,0 0 1 0 0,1-1-1 0 0,-1 0 1 0 0,18 1-1 0 0,68 3-2339 0 0,-44-5 548 0 0,-5 1-18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50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376 43 14451 0 0,'-5'-4'358'0'0,"-1"-1"1"0"0,1 1-1 0 0,-1 0 0 0 0,0 0 1 0 0,0 1-1 0 0,-1 0 0 0 0,1 0 1 0 0,-1 0-1 0 0,1 1 0 0 0,-1 0 1 0 0,0 0-1 0 0,0 1 0 0 0,0 0 1 0 0,-13 0-1 0 0,12 0-366 0 0,-1 1-1 0 0,1 1 1 0 0,0 0-1 0 0,0 0 1 0 0,-1 0-1 0 0,1 1 1 0 0,0 0-1 0 0,0 1 1 0 0,1 0 0 0 0,-1 0-1 0 0,0 1 1 0 0,-8 5-1 0 0,-6 6-120 0 0,0 2 1 0 0,-33 32-1 0 0,50-44 131 0 0,-1 0 0 0 0,1 1 0 0 0,1 0 0 0 0,-1 0 1 0 0,1 0-1 0 0,0 0 0 0 0,1 1 0 0 0,-1-1 0 0 0,1 1 0 0 0,0 0 0 0 0,1 0 1 0 0,0 0-1 0 0,0 0 0 0 0,1 1 0 0 0,-2 7 0 0 0,3-14 3 0 0,0 0 1 0 0,0 0-1 0 0,0 0 0 0 0,0 0 0 0 0,1 0 1 0 0,-1 0-1 0 0,0-1 0 0 0,0 1 0 0 0,1 0 0 0 0,-1 0 1 0 0,0 0-1 0 0,1 0 0 0 0,-1-1 0 0 0,0 1 1 0 0,1 0-1 0 0,-1 0 0 0 0,1-1 0 0 0,0 1 1 0 0,-1 0-1 0 0,1-1 0 0 0,0 1 0 0 0,-1 0 1 0 0,1-1-1 0 0,0 1 0 0 0,1 0 0 0 0,0 0 1 0 0,0-1 0 0 0,0 1 0 0 0,0-1 0 0 0,1 1-1 0 0,-1-1 1 0 0,0 0 0 0 0,0 0 0 0 0,0 0 0 0 0,0 0 0 0 0,4-1 0 0 0,3 0-4 0 0,0-1 1 0 0,0-1-1 0 0,0 0 1 0 0,8-4 0 0 0,10-5-92 0 0,-1-1 1 0 0,29-21-1 0 0,-48 30 71 0 0,0-1 0 0 0,0 0 0 0 0,0-1 0 0 0,-1 0 1 0 0,0 0-1 0 0,0 0 0 0 0,-1-1 0 0 0,0 1 0 0 0,0-1 0 0 0,0-1 0 0 0,-1 1 0 0 0,4-10 0 0 0,-8 16 47 0 0,0 15-1652 0 0,0-14 1611 0 0,0 6 42 0 0,0 0-1 0 0,0 1 1 0 0,1-1 0 0 0,0 0-1 0 0,0 0 1 0 0,2 7 0 0 0,-2-11-180 0 0,0 0 1 0 0,0 0-1 0 0,0 0 1 0 0,0 0-1 0 0,1 0 1 0 0,-1 0-1 0 0,1 0 1 0 0,-1-1-1 0 0,1 1 1 0 0,-1 0-1 0 0,1-1 1 0 0,0 1-1 0 0,0-1 0 0 0,0 0 1 0 0,0 0-1 0 0,0 1 1 0 0,0-1-1 0 0,0 0 1 0 0,0-1-1 0 0,0 1 1 0 0,0 0-1 0 0,1-1 1 0 0,2 1-1 0 0,1 0-1039 0 0,-1 0 0 0 0,1-1-1 0 0,0 0 1 0 0,-1 0 0 0 0,12-2-1 0 0,0-2-2029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5:50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547 1 5033 0 0,'0'0'5527'0'0,"-1"1"-5456"0"0,-1 0 0 0 0,1 0 1 0 0,0 1-1 0 0,0-1 1 0 0,0 1-1 0 0,0-1 0 0 0,0 1 1 0 0,0-1-1 0 0,0 1 1 0 0,1-1-1 0 0,-1 1 0 0 0,0 2 1 0 0,-3 4-36 0 0,2-6-7 0 0,1 1-1 0 0,0-1 1 0 0,0 1-1 0 0,0 0 1 0 0,0-1-1 0 0,0 1 1 0 0,0 0-1 0 0,1 0 1 0 0,-1 0-1 0 0,1-1 1 0 0,0 5 0 0 0,0-6-18 0 0,0 1 0 0 0,1 0 0 0 0,-1 0 0 0 0,1-1 0 0 0,0 1 0 0 0,-1 0 0 0 0,1-1 0 0 0,0 1 0 0 0,0-1 1 0 0,0 1-1 0 0,0-1 0 0 0,0 1 0 0 0,2 1 0 0 0,0 0 15 0 0,-2-2-16 0 0,0 1 0 0 0,0-1-1 0 0,1 0 1 0 0,-1 0 0 0 0,1 0 0 0 0,-1 0 0 0 0,1 0-1 0 0,-1 0 1 0 0,1 0 0 0 0,-1 0 0 0 0,1-1 0 0 0,0 1 0 0 0,0-1-1 0 0,-1 1 1 0 0,1-1 0 0 0,0 1 0 0 0,0-1 0 0 0,-1 0-1 0 0,3 0 1 0 0,35-3-17 0 0,-32 3-3 0 0,168-35-297 0 0,-37 6 188 0 0,-107 28-41 0 0,-24 7-63 0 0,-14 10 5 0 0,-13 6 453 0 0,0-2 0 0 0,-34 28 0 0 0,-13 11 863 0 0,-282 328 3770 0 0,232-251-4094 0 0,52-54-1104 0 0,3 2 0 0 0,3 3 0 0 0,-64 131 0 0 0,102-179 25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2.3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2 2513 0 0,'0'0'1560'0'0,"-11"24"8490"0"0,12-26-10069 0 0,1 0 0 0 0,-1 1 0 0 0,0-1 1 0 0,1 0-1 0 0,-1 0 0 0 0,1 1 0 0 0,0-1 0 0 0,0 1 0 0 0,0 0 0 0 0,-1-1 0 0 0,1 1 1 0 0,0 0-1 0 0,0 0 0 0 0,1 0 0 0 0,-1 0 0 0 0,0 1 0 0 0,0-1 0 0 0,0 1 0 0 0,3-1 1 0 0,-3 1-349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3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276 12 4889 0 0,'0'0'1316'0'0,"1"-7"4414"0"0,-2 2-6504 0 0,-3 15 249 0 0,0 0-1 0 0,1 0 1 0 0,-2 18-1 0 0,-6 17 574 0 0,-10 9 182 0 0,-51 92 0 0 0,16-34-67 0 0,-42 81 667 0 0,96-187-1819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3.5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24 166 11154 0 0,'-1'-1'304'0'0,"1"0"-1"0"0,0 0 0 0 0,0-1 1 0 0,0 1-1 0 0,0 0 0 0 0,0 0 0 0 0,0 0 1 0 0,0 0-1 0 0,0 0 0 0 0,0-1 0 0 0,1 1 1 0 0,-1 0-1 0 0,0 0 0 0 0,1 0 1 0 0,-1 0-1 0 0,2-1 0 0 0,-2 2-303 0 0,1-5 36 0 0,1 1-1 0 0,-1 0 1 0 0,1 0-1 0 0,0 1 0 0 0,0-1 1 0 0,1 0-1 0 0,-1 1 0 0 0,1-1 1 0 0,0 1-1 0 0,0 0 0 0 0,0 0 1 0 0,0 0-1 0 0,1 0 1 0 0,-1 0-1 0 0,1 1 0 0 0,4-3 1 0 0,3 0-70 0 0,120-51-252 0 0,-116 50 219 0 0,0 1-1 0 0,1 1 1 0 0,0 1 0 0 0,0 0-1 0 0,0 1 1 0 0,28 0 0 0 0,-41 2 20 0 0,-1 0-1 0 0,1 0 1 0 0,0 0 0 0 0,0 1 0 0 0,0-1 0 0 0,-1 1-1 0 0,1 0 1 0 0,0 0 0 0 0,-1 0 0 0 0,1 0-1 0 0,0 0 1 0 0,-1 0 0 0 0,1 1 0 0 0,-1-1 0 0 0,0 1-1 0 0,1-1 1 0 0,-1 1 0 0 0,0 0 0 0 0,3 4 0 0 0,-4-4 14 0 0,1 1 1 0 0,-1 0 0 0 0,0-1-1 0 0,0 1 1 0 0,-1-1 0 0 0,1 1-1 0 0,0 0 1 0 0,-1 0 0 0 0,0 0-1 0 0,1-1 1 0 0,-1 1 0 0 0,-1 0-1 0 0,1 0 1 0 0,0 0 0 0 0,0-1-1 0 0,-2 5 1 0 0,-1 2 48 0 0,0 0 1 0 0,0 0-1 0 0,-1 0 0 0 0,-1 0 0 0 0,1-1 1 0 0,-1 1-1 0 0,-1-1 0 0 0,1-1 0 0 0,-1 1 1 0 0,-11 9-1 0 0,-10 7 157 0 0,-1-1 0 0 0,-1-1 0 0 0,-35 19 0 0 0,47-31-107 0 0,-2-1-1 0 0,1 0 0 0 0,-1-2 1 0 0,0 0-1 0 0,-1-1 0 0 0,-40 7 0 0 0,57-13-513 0 0,-1 1 0 0 0,1-1-1 0 0,0 0 1 0 0,-1 0-1 0 0,1 0 1 0 0,-1 0 0 0 0,1-1-1 0 0,-5 0 1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3.9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1 176 4761 0 0,'0'0'2585'0'0,"0"0"-2363"0"0,0 1 0 0 0,0 0 1 0 0,0 0-1 0 0,0 0 1 0 0,0-1-1 0 0,0 1 0 0 0,1 0 1 0 0,-1 0-1 0 0,0-1 1 0 0,0 1-1 0 0,1 0 0 0 0,-1 0 1 0 0,0-1-1 0 0,1 1 0 0 0,-1 0 1 0 0,1-1-1 0 0,-1 1 1 0 0,1-1-1 0 0,-1 1 0 0 0,1 0 1 0 0,0-1-1 0 0,-1 1 1 0 0,1-1-1 0 0,0 1 0 0 0,4 1-76 0 0,-1-1 0 0 0,0 0-1 0 0,1 0 1 0 0,-1 0-1 0 0,1 0 1 0 0,-1-1-1 0 0,1 0 1 0 0,0 0-1 0 0,-1 0 1 0 0,1 0 0 0 0,-1-1-1 0 0,1 0 1 0 0,-1 0-1 0 0,1 0 1 0 0,-1 0-1 0 0,0-1 1 0 0,0 1-1 0 0,1-1 1 0 0,-1 0 0 0 0,4-3-1 0 0,10-5 13 0 0,-1-1 0 0 0,0 0 0 0 0,-1-1-1 0 0,0 0 1 0 0,0-2 0 0 0,-2 0 0 0 0,0 0 0 0 0,0-2 0 0 0,-2 1 0 0 0,15-23-1 0 0,-27 38-174 0 0,0-1-1 0 0,1 1 1 0 0,-1 0-1 0 0,0 0 0 0 0,1-1 1 0 0,-1 1-1 0 0,0 0 0 0 0,1-1 1 0 0,-1 1-1 0 0,0 0 0 0 0,0-1 1 0 0,0 1-1 0 0,1-1 0 0 0,-1 1 1 0 0,0 0-1 0 0,0-1 1 0 0,0 1-1 0 0,0-1 0 0 0,0 1 1 0 0,0 0-1 0 0,0-1 0 0 0,0 1 1 0 0,0-1-1 0 0,0 1 0 0 0,0-1 1 0 0,0 1-1 0 0,0 0 1 0 0,0-1-1 0 0,0 1 0 0 0,0-1 1 0 0,0 1-1 0 0,0 0 0 0 0,-1-1 1 0 0,1 1-1 0 0,0-1 0 0 0,0 1 1 0 0,0 0-1 0 0,-1-1 0 0 0,-17 8-638 0 0,-26 24-595 0 0,-61 64 679 0 0,91-80 578 0 0,0 1 1 0 0,1 1-1 0 0,0 0 1 0 0,-17 32-1 0 0,27-44 17 0 0,1 0 0 0 0,0 0 1 0 0,0 1-1 0 0,0-1 0 0 0,1 0 0 0 0,0 1 0 0 0,0-1 0 0 0,-1 9 0 0 0,2-13-12 0 0,1 1 0 0 0,-1-1 0 0 0,0 0-1 0 0,0 0 1 0 0,0 1 0 0 0,1-1 0 0 0,-1 0-1 0 0,0 0 1 0 0,1 1 0 0 0,0-1-1 0 0,-1 0 1 0 0,1 0 0 0 0,-1 0 0 0 0,1 0-1 0 0,0 0 1 0 0,0 0 0 0 0,0 0 0 0 0,0 0-1 0 0,0 0 1 0 0,0 0 0 0 0,0 0-1 0 0,0 0 1 0 0,0-1 0 0 0,0 1 0 0 0,0 0-1 0 0,0-1 1 0 0,1 1 0 0 0,-1-1 0 0 0,0 1-1 0 0,0-1 1 0 0,1 0 0 0 0,-1 0-1 0 0,0 1 1 0 0,1-1 0 0 0,-1 0 0 0 0,0 0-1 0 0,0 0 1 0 0,1 0 0 0 0,-1 0 0 0 0,3-1-1 0 0,7-1-442 0 0,0 0 0 0 0,0 0 1 0 0,1-1-1 0 0,17-8 0 0 0,-28 11 400 0 0,21-9-1033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4.3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130 8 4537 0 0,'-1'-1'279'0'0,"0"0"-1"0"0,1 1 1 0 0,-1-1-1 0 0,1 1 1 0 0,-1-1-1 0 0,0 1 1 0 0,1-1-1 0 0,-1 1 1 0 0,0 0 0 0 0,1-1-1 0 0,-1 1 1 0 0,0 0-1 0 0,1 0 1 0 0,-1-1-1 0 0,0 1 1 0 0,0 0-1 0 0,0 0 1 0 0,1 0-1 0 0,-1 0 1 0 0,0 0 0 0 0,0 0-1 0 0,1 0 1 0 0,-1 0-1 0 0,0 0 1 0 0,-1 1-1 0 0,1-1-170 0 0,-1 1 0 0 0,1 0 0 0 0,-1 0 1 0 0,1 0-1 0 0,0 0 0 0 0,-1 0 0 0 0,1 0 0 0 0,0 0 0 0 0,0 1 0 0 0,0-1 0 0 0,-2 2 0 0 0,-21 44-1492 0 0,23-43 1865 0 0,-24 60-252 0 0,-17 41 7820 0 0,42-119-7011 0 0,0 9-904 0 0,0 0 0 0 0,0 1 0 0 0,0-1 0 0 0,0 0 0 0 0,1 0 0 0 0,0 0 0 0 0,0 1 0 0 0,0-1 1 0 0,1 0-1 0 0,3-7 0 0 0,2-1-85 0 0,0 1 1 0 0,0 0-1 0 0,1 1 0 0 0,1 0 1 0 0,0 0-1 0 0,19-17 1 0 0,-22 23-369 0 0,1-1-1 0 0,0 1 1 0 0,0 0 0 0 0,0 1-1 0 0,1 0 1 0 0,0 0 0 0 0,0 1-1 0 0,-1 0 1 0 0,2 0 0 0 0,-1 0-1 0 0,0 1 1 0 0,12-1 0 0 0,-18 3-208 0 0,0 0 0 0 0,0 0 1 0 0,-1 0-1 0 0,1 1 0 0 0,0-1 1 0 0,-1 0-1 0 0,1 1 0 0 0,0-1 0 0 0,-1 1 1 0 0,1 0-1 0 0,0-1 0 0 0,-1 1 1 0 0,1 0-1 0 0,-1 0 0 0 0,3 2 1 0 0,5 5-3557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0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93 142 6017 0 0,'-4'-5'8276'0'0,"2"2"-8047"0"0,8-13-228 0 0,-3 9-18 0 0,1 1-1 0 0,-1-1 0 0 0,1 1 1 0 0,0 0-1 0 0,0 0 1 0 0,1 1-1 0 0,0-1 0 0 0,0 1 1 0 0,0 0-1 0 0,11-7 1 0 0,-7 5-59 0 0,1 1 0 0 0,1 1 1 0 0,-1 0-1 0 0,1 0 1 0 0,0 1-1 0 0,0 1 0 0 0,1 0 1 0 0,-1 0-1 0 0,0 1 0 0 0,1 0 1 0 0,0 1-1 0 0,-1 1 0 0 0,24 1 1 0 0,-33-1 38 0 0,0 0 0 0 0,0 1 0 0 0,0-1 0 0 0,0 1 0 0 0,0 0 0 0 0,-1 0 0 0 0,1-1 0 0 0,0 1 0 0 0,0 0 0 0 0,-1 0 0 0 0,1 0 0 0 0,-1 1 0 0 0,1-1 0 0 0,-1 0 0 0 0,1 1 1 0 0,-1-1-1 0 0,0 1 0 0 0,0-1 0 0 0,0 1 0 0 0,2 3 0 0 0,-1-1 21 0 0,-1 0 0 0 0,1 0 1 0 0,-1 0-1 0 0,0 0 0 0 0,-1 0 1 0 0,1 0-1 0 0,-1 1 0 0 0,1-1 1 0 0,-2 6-1 0 0,0 1 51 0 0,0-1 0 0 0,-1 0 0 0 0,0 0 0 0 0,0 1 0 0 0,-1-2 1 0 0,-1 1-1 0 0,-5 12 0 0 0,2-10 74 0 0,0 0 0 0 0,-1-1 1 0 0,0 0-1 0 0,-1-1 0 0 0,0 1 1 0 0,-1-2-1 0 0,0 1 1 0 0,0-2-1 0 0,-1 1 0 0 0,0-1 1 0 0,-1-1-1 0 0,1 0 0 0 0,-1-1 1 0 0,-15 6-1 0 0,26-11 323 0 0,5-4-640 0 0,0 1 169 0 0,0-1 0 0 0,0 1 0 0 0,0-1 0 0 0,0 1 0 0 0,1 1 0 0 0,-1-1 0 0 0,0 1 0 0 0,1-1 0 0 0,-1 1 0 0 0,1 0 0 0 0,-1 1 0 0 0,1-1 0 0 0,0 1 0 0 0,-1 0 0 0 0,1 0 1 0 0,0 1-1 0 0,-1-1 0 0 0,1 1 0 0 0,-1 0 0 0 0,1 0 0 0 0,7 3 0 0 0,-3 1-52 0 0,1-1 1 0 0,-1 2 0 0 0,0-1-1 0 0,-1 1 1 0 0,1 0 0 0 0,-1 1 0 0 0,-1 0-1 0 0,1 1 1 0 0,6 8 0 0 0,-6-7 64 0 0,0 0 0 0 0,-1 0 0 0 0,0 1 0 0 0,-1 0 1 0 0,9 18-1 0 0,-14-26 51 0 0,0 1 1 0 0,0-1 0 0 0,0 1 0 0 0,-1-1-1 0 0,1 1 1 0 0,-1-1 0 0 0,0 1-1 0 0,0 0 1 0 0,0-1 0 0 0,0 1 0 0 0,0-1-1 0 0,0 1 1 0 0,-1-1 0 0 0,1 1 0 0 0,-1 0-1 0 0,0-1 1 0 0,0 0 0 0 0,0 1-1 0 0,0-1 1 0 0,0 1 0 0 0,0-1 0 0 0,0 0-1 0 0,-1 0 1 0 0,1 0 0 0 0,-1 0 0 0 0,0 0-1 0 0,0 0 1 0 0,0 0 0 0 0,0-1-1 0 0,0 1 1 0 0,-4 2 0 0 0,-6 3 135 0 0,-1 0 0 0 0,1-1 0 0 0,-1-1 1 0 0,0 0-1 0 0,0-1 0 0 0,-1 0 0 0 0,0-1 1 0 0,1-1-1 0 0,-1 0 0 0 0,-16 0 0 0 0,-23-1 205 0 0,-66-7-1 0 0,111 6-388 0 0,2 0-29 0 0,0 0 0 0 0,0-1 0 0 0,0 0 0 0 0,0 1 0 0 0,0-2 1 0 0,0 1-1 0 0,1-1 0 0 0,-1 0 0 0 0,-10-5 0 0 0,24-4-2509 0 0,5 5 2452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4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283 3 11034 0 0,'-2'-1'9629'0'0,"-17"-1"-10410"0"0,8 4 745 0 0,0 0 1 0 0,0 0-1 0 0,0 1 1 0 0,0 1 0 0 0,0 0-1 0 0,1 0 1 0 0,-1 1-1 0 0,1 1 1 0 0,0-1 0 0 0,-12 11-1 0 0,15-11 16 0 0,6-4 0 0 0,-1 0 0 0 0,1-1 0 0 0,0 1 1 0 0,0 0-1 0 0,0 0 0 0 0,0 0 0 0 0,0-1 0 0 0,0 1 1 0 0,1 0-1 0 0,-1 0 0 0 0,0 0 0 0 0,0 1 0 0 0,1-1 1 0 0,-1 0-1 0 0,1 0 0 0 0,-1 0 0 0 0,1 0 0 0 0,-1 1 1 0 0,1-1-1 0 0,-1 2 0 0 0,1-3-131 0 0,20 9-604 0 0,-19-9 709 0 0,6 2-26 0 0,0 0 1 0 0,1 0-1 0 0,-1-1 1 0 0,14 0 0 0 0,-13-1 32 0 0,0 1 1 0 0,0 0 0 0 0,0 0 0 0 0,14 5-1 0 0,-20-6-3 0 0,0 1-1 0 0,-1 0 0 0 0,1 0 1 0 0,0 0-1 0 0,-1 0 1 0 0,1 0-1 0 0,-1 0 0 0 0,1 0 1 0 0,-1 1-1 0 0,0-1 1 0 0,1 0-1 0 0,-1 1 0 0 0,0-1 1 0 0,0 1-1 0 0,0 0 1 0 0,0-1-1 0 0,0 1 0 0 0,0 0 1 0 0,-1-1-1 0 0,1 1 1 0 0,-1 0-1 0 0,1 0 0 0 0,-1 0 1 0 0,1 3-1 0 0,-1-4 32 0 0,0 1 0 0 0,-1-1 1 0 0,1 1-1 0 0,0 0 0 0 0,-1-1 0 0 0,1 1 0 0 0,-1-1 0 0 0,0 1 0 0 0,1-1 1 0 0,-1 1-1 0 0,0-1 0 0 0,0 0 0 0 0,0 1 0 0 0,0-1 0 0 0,0 0 0 0 0,0 0 1 0 0,0 1-1 0 0,-3 0 0 0 0,-29 23 340 0 0,22-18-177 0 0,-3 4 110 0 0,-2-1 0 0 0,1-1 0 0 0,-25 11 0 0 0,34-18-337 0 0,1 0-1 0 0,-1 0 1 0 0,1 0-1 0 0,-1 0 1 0 0,0-1 0 0 0,0 0-1 0 0,0 0 1 0 0,0-1 0 0 0,1 0-1 0 0,-1 0 1 0 0,0 0-1 0 0,0-1 1 0 0,0 1 0 0 0,-9-4-1 0 0,0-6-2314 0 0,9 1 693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5.1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278 0 12971 0 0,'0'0'2884'0'0,"-10"2"-1758"0"0,-4 2-1146 0 0,0 1 1 0 0,0 0-1 0 0,1 2 0 0 0,0-1 0 0 0,-24 17 1 0 0,-61 51-103 0 0,90-67 116 0 0,1 0 1 0 0,-1 1-1 0 0,1 0 1 0 0,1 0-1 0 0,0 0 1 0 0,-9 16-1 0 0,14-21 16 0 0,0-1 0 0 0,0 0 0 0 0,0 0 0 0 0,0 1-1 0 0,0-1 1 0 0,1 0 0 0 0,-1 1 0 0 0,1-1 0 0 0,0 1 0 0 0,-1-1 0 0 0,1 1 0 0 0,0-1 0 0 0,1 1 0 0 0,0 3-1 0 0,-1-4 12 0 0,1 0-1 0 0,0-1 0 0 0,0 1 1 0 0,0-1-1 0 0,0 1 1 0 0,0-1-1 0 0,1 1 0 0 0,-1-1 1 0 0,0 0-1 0 0,1 1 0 0 0,-1-1 1 0 0,1 0-1 0 0,-1 0 0 0 0,1 0 1 0 0,-1 0-1 0 0,1 0 0 0 0,0 0 1 0 0,-1-1-1 0 0,1 1 0 0 0,0-1 1 0 0,0 1-1 0 0,2 0 0 0 0,4 0 84 0 0,1 0-1 0 0,-1 0 1 0 0,0-1-1 0 0,0 0 1 0 0,1 0-1 0 0,-1-1 1 0 0,0 0-1 0 0,0 0 1 0 0,0-1-1 0 0,0 0 1 0 0,0-1-1 0 0,0 1 0 0 0,-1-2 1 0 0,1 1-1 0 0,-1-1 1 0 0,0 0-1 0 0,0 0 1 0 0,0-1-1 0 0,11-10 1 0 0,-11 9-75 0 0,-1 0 0 0 0,0 0 0 0 0,0 0 0 0 0,-1 0 0 0 0,0-1 0 0 0,0 0 0 0 0,-1 0 1 0 0,0-1-1 0 0,0 1 0 0 0,0-1 0 0 0,-1 0 0 0 0,0 0 0 0 0,-1 0 0 0 0,0 0 0 0 0,0 0 0 0 0,0-1 0 0 0,-1 1 0 0 0,-1 0 1 0 0,0-11-1 0 0,-4 3-1117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45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4 3489 0 0,'0'0'1277'0'0,"-1"11"189"0"0,-5 5-667 0 0,0 0 0 0 0,-1-1 0 0 0,0 0-1 0 0,-1-1 1 0 0,-1 0 0 0 0,0 0 0 0 0,-1 0 0 0 0,-16 16 6001 0 0,28-34-6660 0 0,-1 1 0 0 0,1 1 0 0 0,0-1 0 0 0,0 0 0 0 0,0 0 1 0 0,1 1-1 0 0,4-5 0 0 0,1-2 148 0 0,4-3-338 0 0,-1 0 0 0 0,2 1 0 0 0,0 0 0 0 0,0 0-1 0 0,1 2 1 0 0,0 0 0 0 0,0 0 0 0 0,1 1 0 0 0,0 1-1 0 0,1 1 1 0 0,0 0 0 0 0,0 1 0 0 0,24-5 0 0 0,-38 10-11 0 0,0 0-1 0 0,0-1 1 0 0,0 1 0 0 0,0 0 0 0 0,0 0 0 0 0,-1 0 0 0 0,1 0 0 0 0,0 1 0 0 0,0-1-1 0 0,0 1 1 0 0,0-1 0 0 0,0 1 0 0 0,-1-1 0 0 0,1 1 0 0 0,0 0 0 0 0,-1 0 0 0 0,1 0 0 0 0,2 1-1 0 0,-3 0 23 0 0,0-1-1 0 0,0 0 1 0 0,0 1-1 0 0,0-1 1 0 0,-1 1-1 0 0,1-1 1 0 0,0 1-1 0 0,-1-1 1 0 0,1 1-1 0 0,-1-1 1 0 0,0 1-1 0 0,1-1 1 0 0,-1 1-1 0 0,0-1 1 0 0,0 1-1 0 0,0 0 1 0 0,-1 2-1 0 0,-1 8-57 0 0,0-1 0 0 0,-1 1 0 0 0,-1-1 0 0 0,-9 21 0 0 0,5-12 102 0 0,-5 24 5 0 0,-12 64 0 0 0,1 1-4048 0 0,17-88 3914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57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1371 14 5313 0 0,'7'-14'478'0'0,"-7"17"-1872"0"0,-17 23 112 0 0,-294 284 1768 0 0,-13 1 24 0 0,-40 41 271 0 0,237-223-389 0 0,-86 96-4 0 0,191-200-371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58.5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1211 41 3537 0 0,'3'-5'698'0'0,"1"0"0"0"0,-1 1 0 0 0,1-1 0 0 0,1 1 0 0 0,-1-1 0 0 0,1 2 0 0 0,7-6 0 0 0,-12 8-541 0 0,-25 17-841 0 0,-119 88 26 0 0,20-16 167 0 0,-192 175 1 0 0,-122 219-477 0 0,270-232 1431 0 0,132-186-443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1.1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0 7034 0 0,'0'0'5269'0'0,"1"7"-8565"0"0,4 11 2870 0 0,-1 0 0 0 0,-1 1-1 0 0,-1-1 1 0 0,0 1 0 0 0,-1-1 0 0 0,-4 36-1 0 0,-1-17 751 0 0,-1-1 0 0 0,-18 59 0 0 0,23-94-183 0 0,-1 2-248 0 0,0 0 0 0 0,0-1 0 0 0,0 1-1 0 0,0 0 1 0 0,0-1 0 0 0,0 1 0 0 0,-1-1 0 0 0,-2 5 0 0 0,1-5-152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1.6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 10234 0 0,'0'0'382'0'0,"2"7"-5970"0"0,7 34 4696 0 0,5 48 1 0 0,-10-51 1094 0 0,3 0-1 0 0,14 48 1 0 0,-3-47 371 0 0,-18-37-303 0 0,1-1-1 0 0,0 1 1 0 0,1-1 0 0 0,-1 1-1 0 0,0-1 1 0 0,0 0 0 0 0,1 0-1 0 0,-1 1 1 0 0,0-1 0 0 0,1 0-1 0 0,-1 0 1 0 0,4 1 0 0 0,-4-2-80 0 0,-1 0 1 0 0,1 0-1 0 0,0 0 1 0 0,0-1-1 0 0,-1 1 1 0 0,1 0-1 0 0,0 0 1 0 0,0-1 0 0 0,-1 1-1 0 0,1 0 1 0 0,0-1-1 0 0,-1 1 1 0 0,1-1-1 0 0,-1 1 1 0 0,1-1-1 0 0,0 1 1 0 0,-1-1-1 0 0,1 1 1 0 0,-1-1 0 0 0,1 0-1 0 0,-1 1 1 0 0,0-1-1 0 0,1 0 1 0 0,-1 1-1 0 0,1-2 1 0 0,11-22 967 0 0,-11 20-976 0 0,3-4-52 0 0,106-245 435 0 0,-84 196-306 0 0,-26 56-227 0 0,11 7-5999 0 0,-3 10 6204 0 0,-7-15-675 0 0,1 5 355 0 0,-1-1 1 0 0,0 0-1 0 0,0 0 0 0 0,0 0 1 0 0,-1 1-1 0 0,0-1 1 0 0,0 0-1 0 0,0 1 1 0 0,-1 4-1 0 0,0 7-29 0 0,12 244-251 0 0,-9-243 233 0 0,-2-2 381 0 0,2 1 0 0 0,4 20-1 0 0,-5-34-304 0 0,0 0 0 0 0,0 1 0 0 0,0-1 0 0 0,0 0 0 0 0,1 0 0 0 0,-1 0 0 0 0,1 0 0 0 0,-1 0 0 0 0,1 0 0 0 0,0 0-1 0 0,0 0 1 0 0,1-1 0 0 0,-1 1 0 0 0,0-1 0 0 0,1 0 0 0 0,0 1 0 0 0,2 1 0 0 0,7 2-661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2.0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6425 0 0,'0'0'-1152'0'0,"0"1"632"0"0,0 1-208 0 0,0-1-40 0 0,0 1 728 0 0,0-1-8 0 0,0 1 88 0 0,0-1 8 0 0,0 2 16 0 0,0 0 160 0 0,0 0 64 0 0,0 0 0 0 0,0 1 192 0 0,0-1-952 0 0,0 0 624 0 0,9 43 64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2.4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1 196 14307 0 0,'0'0'576'0'0,"0"4"-3833"0"0,0-2 3145 0 0,0-1-8 0 0,0 1 88 0 0</inkml:trace>
  <inkml:trace contextRef="#ctx0" brushRef="#br0" timeOffset="1">153 1 2112 0 0</inkml:trace>
  <inkml:trace contextRef="#ctx0" brushRef="#br0" timeOffset="2">124 627 2393 0 0,'0'0'472'0'0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2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0 10426 0 0,'0'0'578'0'0,"0"7"-3899"0"0,-38 310 1665 0 0,26-222 1767 0 0,-11 64 390 0 0,20-145-347 0 0,2 0 1 0 0,-1 0-1 0 0,2 0 0 0 0,2 25 1 0 0,-1-34-183 0 0,4-1-65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0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52 8474 0 0,'0'-2'209'0'0,"0"0"0"0"0,0 0 1 0 0,0 0-1 0 0,0 0 0 0 0,0 0 1 0 0,0 0-1 0 0,0 1 0 0 0,-1-1 0 0 0,1 0 1 0 0,-1 0-1 0 0,1 0 0 0 0,-1 0 1 0 0,0 0-1 0 0,0 1 0 0 0,0-1 0 0 0,0 0 1 0 0,0 1-1 0 0,0-1 0 0 0,0 0 1 0 0,-1 1-1 0 0,1-1 0 0 0,0 1 1 0 0,-1 0-1 0 0,1 0 0 0 0,-1-1 0 0 0,0 1 1 0 0,1 0-1 0 0,-4-1 0 0 0,1 1-185 0 0,-1 0 0 0 0,0 1 0 0 0,1-1-1 0 0,-1 1 1 0 0,0 0 0 0 0,1 1 0 0 0,-1-1-1 0 0,1 1 1 0 0,-1 0 0 0 0,0 0 0 0 0,-5 2 0 0 0,-10 3-27 0 0,0 1 1 0 0,0 1 0 0 0,1 0-1 0 0,0 2 1 0 0,0 0 0 0 0,1 1-1 0 0,1 1 1 0 0,0 1 0 0 0,0 0-1 0 0,1 1 1 0 0,1 1 0 0 0,1 0-1 0 0,0 1 1 0 0,-13 19 0 0 0,24-30-6 0 0,0 0-1 0 0,0 0 1 0 0,1 0 0 0 0,-1 0-1 0 0,1 0 1 0 0,1 1 0 0 0,-1-1-1 0 0,1 1 1 0 0,0-1 0 0 0,0 1-1 0 0,0-1 1 0 0,1 1 0 0 0,0 0-1 0 0,0-1 1 0 0,0 1 0 0 0,1-1-1 0 0,0 1 1 0 0,0 0 0 0 0,0-1-1 0 0,1 0 1 0 0,-1 1 0 0 0,1-1-1 0 0,1 0 1 0 0,-1 0 0 0 0,1 0-1 0 0,0 0 1 0 0,0 0 0 0 0,0-1-1 0 0,1 1 1 0 0,0-1 0 0 0,0 0-1 0 0,0 0 1 0 0,0 0 0 0 0,0-1-1 0 0,1 0 1 0 0,0 1 0 0 0,-1-1-1 0 0,1-1 1 0 0,0 1 0 0 0,10 3-1 0 0,4 0 80 0 0,-1-1 0 0 0,1-1-1 0 0,1 0 1 0 0,-1-2-1 0 0,0 0 1 0 0,1-1-1 0 0,-1-1 1 0 0,1 0-1 0 0,-1-2 1 0 0,0 0-1 0 0,0-2 1 0 0,1 0 0 0 0,-2 0-1 0 0,1-2 1 0 0,-1-1-1 0 0,0 0 1 0 0,0-1-1 0 0,-1-1 1 0 0,24-16-1 0 0,-37 22 59 0 0,1 0 0 0 0,-1-1-1 0 0,0 1 1 0 0,0-1 0 0 0,-1 0 0 0 0,1 0-1 0 0,-1-1 1 0 0,0 1 0 0 0,0-1-1 0 0,0 0 1 0 0,-1 1 0 0 0,1-1-1 0 0,-1-1 1 0 0,0 1 0 0 0,-1 0-1 0 0,1 0 1 0 0,-1-1 0 0 0,1-9-1 0 0,-2 8-9 0 0,-1 0 0 0 0,0 0-1 0 0,0 0 1 0 0,0 0-1 0 0,-1 1 1 0 0,1-1-1 0 0,-2 0 1 0 0,1 0 0 0 0,-1 1-1 0 0,0 0 1 0 0,-1-1-1 0 0,1 1 1 0 0,-1 0-1 0 0,-5-6 1 0 0,-1-1-202 0 0,-1 1 0 0 0,0-1 1 0 0,-1 2-1 0 0,0 0 0 0 0,-1 0 0 0 0,0 1 0 0 0,-1 1 1 0 0,0 0-1 0 0,0 0 0 0 0,-22-7 0 0 0,35 15-63 0 0,0 1 0 0 0,-1-1 0 0 0,1 1-1 0 0,0 0 1 0 0,-1-1 0 0 0,1 1 0 0 0,0 0 0 0 0,0 0-1 0 0,-1 0 1 0 0,1 0 0 0 0,0 0 0 0 0,-1 0 0 0 0,1 1-1 0 0,0-1 1 0 0,-1 0 0 0 0,1 1 0 0 0,0-1 0 0 0,0 1-1 0 0,-1-1 1 0 0,1 1 0 0 0,0-1 0 0 0,0 1 0 0 0,0 0-1 0 0,0 0 1 0 0,0 0 0 0 0,0 0 0 0 0,0 0 0 0 0,-1 1 0 0 0,-1 5-1276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3.1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13715 0 0,'0'0'279'0'0,"-1"12"-2058"0"0,-13 96 2016 0 0,12-106-1544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3.4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17 15787 0 0,'-2'-11'3888'0'0,"1"5"-4847"0"0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3.9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43 14155 0 0,'0'0'759'0'0,"0"-14"5231"0"0,0-13-2121 0 0,0 28-3918 0 0,0-1 0 0 0,0 0-1 0 0,0 0 1 0 0,-1 0 0 0 0,1 0-1 0 0,0 0 1 0 0,0 1 0 0 0,0-1-1 0 0,-1 0 1 0 0,1 0 0 0 0,0 0-1 0 0,0 0 1 0 0,0 0-1 0 0,-1 0 1 0 0,1 0 0 0 0,0 0-1 0 0,0 0 1 0 0,0 0 0 0 0,-1 0-1 0 0,1 0 1 0 0,0 0 0 0 0,0 0-1 0 0,-1 0 1 0 0,1 0 0 0 0,0 0-1 0 0,0 0 1 0 0,0 0 0 0 0,-1-1-1 0 0,1 1 1 0 0,0 0 0 0 0,0 0-1 0 0,0 0 1 0 0,-1 0 0 0 0,1 0-1 0 0,0 0 1 0 0,0-1 0 0 0,0 1-1 0 0,0 0 1 0 0,0 0 0 0 0,-1 0-1 0 0,1 0 1 0 0,0-1 0 0 0,0 1-1 0 0,0 0 1 0 0,0 0 0 0 0,0-1-1 0 0,-10 27-363 0 0,0 66 345 0 0,4 0 0 0 0,4 1 0 0 0,5-1 0 0 0,19 137 0 0 0,-19-194 420 0 0,-2-14-412 0 0,0-16-1589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4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17 261 17876 0 0,'0'0'1826'0'0,"1"19"-3954"0"0,5 63 2026 0 0,-16-85-593 0 0,8-2 395 0 0,0-1 1 0 0,1 1-1 0 0,0-1 0 0 0,-1 1 1 0 0,2 0-1 0 0,-1-1 0 0 0,1 0 1 0 0,0-7-1 0 0,0 8-25 0 0,-4-138-432 0 0,3 0 8078 0 0,2 132-9046 0 0,1 26 961 0 0,1 27-249 0 0,-3-22 479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5.5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222 89 18932 0 0,'-3'-4'5081'0'0,"2"3"-5080"0"0,0 0 1 0 0,0 0-1 0 0,0 0 1 0 0,0 0-1 0 0,0 0 1 0 0,0 0 0 0 0,0 0-1 0 0,0 0 1 0 0,0 1-1 0 0,-1-1 1 0 0,1 0-1 0 0,0 1 1 0 0,-3-1-1 0 0,-6-2-86 0 0,-1 1 0 0 0,1 0 0 0 0,-1 0 0 0 0,1 2 0 0 0,-1-1 0 0 0,0 1 0 0 0,1 1 0 0 0,-12 1 0 0 0,17-1 51 0 0,0 0 0 0 0,1 0 0 0 0,0 0 0 0 0,-1 1 0 0 0,1-1 0 0 0,0 1 0 0 0,-1 0 0 0 0,1 0 0 0 0,0 1 0 0 0,0-1 0 0 0,1 1 0 0 0,-1 0 0 0 0,1 0 0 0 0,-1 0-1 0 0,1 1 1 0 0,0-1 0 0 0,0 1 0 0 0,0-1 0 0 0,1 1 0 0 0,-1 0 0 0 0,1 0 0 0 0,-3 7 0 0 0,3-6-7 0 0,0 0 0 0 0,1 1-1 0 0,0-1 1 0 0,0 0 0 0 0,0 1 0 0 0,1-1-1 0 0,0 0 1 0 0,-1 1 0 0 0,2-1 0 0 0,-1 1-1 0 0,1-1 1 0 0,0 0 0 0 0,0 0 0 0 0,0 1-1 0 0,1-1 1 0 0,3 8 0 0 0,-3-10 24 0 0,0 1-1 0 0,0 0 1 0 0,1-1 0 0 0,-1 1-1 0 0,1-1 1 0 0,0 0 0 0 0,0 0 0 0 0,0 0-1 0 0,0 0 1 0 0,1 0 0 0 0,-1-1-1 0 0,1 0 1 0 0,-1 1 0 0 0,1-1 0 0 0,0-1-1 0 0,0 1 1 0 0,0 0 0 0 0,0-1-1 0 0,0 0 1 0 0,0 0 0 0 0,5 0 0 0 0,-2 0 66 0 0,1 0 0 0 0,-1-1 0 0 0,1 0 0 0 0,-1 0 1 0 0,1-1-1 0 0,-1 0 0 0 0,1 0 0 0 0,-1 0 1 0 0,0-1-1 0 0,0-1 0 0 0,0 1 0 0 0,0-1 0 0 0,0 0 1 0 0,0-1-1 0 0,11-7 0 0 0,-14 8-4 0 0,0-1 1 0 0,0 0-1 0 0,0 0 0 0 0,0 0 0 0 0,-1 0 1 0 0,0 0-1 0 0,0-1 0 0 0,0 1 0 0 0,0-1 1 0 0,0 0-1 0 0,-1 0 0 0 0,0 0 0 0 0,0 0 1 0 0,-1-1-1 0 0,1 1 0 0 0,-1 0 0 0 0,0-1 1 0 0,-1 1-1 0 0,1-1 0 0 0,-1 1 0 0 0,-1-12 1 0 0,0 7-25 0 0,-1 0 1 0 0,-1 0 0 0 0,1 0 0 0 0,-1 0-1 0 0,-9-18 1 0 0,10 23-31 0 0,0 1-1 0 0,0 0 1 0 0,0 0-1 0 0,-1 0 1 0 0,0 0-1 0 0,0 1 1 0 0,0-1-1 0 0,0 1 1 0 0,0 0-1 0 0,0 0 1 0 0,-1 0-1 0 0,0 0 1 0 0,0 0-1 0 0,0 1 1 0 0,-5-3-1 0 0,8 4-30 0 0,27-1-2103 0 0,14 1 1706 0 0,-4 5 291 0 0,-20-4 120 0 0,-1 2 0 0 0,1 0 0 0 0,17 6 1 0 0,-29-7-18 0 0,-1 0 1 0 0,0 0 0 0 0,1 0-1 0 0,-1 1 1 0 0,0 0 0 0 0,1 0-1 0 0,-1 0 1 0 0,0 0 0 0 0,0 0-1 0 0,0 0 1 0 0,-1 1 0 0 0,1-1-1 0 0,-1 1 1 0 0,1 0 0 0 0,-1 0-1 0 0,0 0 1 0 0,0 0 0 0 0,2 5-1 0 0,-3-4-13 0 0,0 1-1 0 0,-1-1 1 0 0,1 1-1 0 0,-1-1 1 0 0,0 1-1 0 0,-1-1 0 0 0,1 1 1 0 0,-1-1-1 0 0,0 0 1 0 0,0 1-1 0 0,0-1 1 0 0,-1 0-1 0 0,1 0 1 0 0,-1 0-1 0 0,0 0 1 0 0,-3 4-1 0 0,-5 16 2712 0 0,16-27-2582 0 0,0-1-1 0 0,-1-1 1 0 0,0 1 0 0 0,0-1 0 0 0,0 0 0 0 0,-1 0 0 0 0,1 0-1 0 0,-1-1 1 0 0,0 1 0 0 0,-1-1 0 0 0,4-7 0 0 0,-4 7-86 0 0,1-1 0 0 0,0 1 0 0 0,0 0 1 0 0,0 0-1 0 0,1 1 0 0 0,0 0 1 0 0,0-1-1 0 0,0 1 0 0 0,8-5 1 0 0,-12 10-30 0 0,-1 0 0 0 0,1 0 0 0 0,0 0 0 0 0,-1 0 0 0 0,1 0 0 0 0,0 0 0 0 0,0 0 0 0 0,-1 0 0 0 0,1 1 0 0 0,0-1 0 0 0,0 0 0 0 0,-1 0 0 0 0,1 0 0 0 0,0 1 0 0 0,-1-1 0 0 0,1 0 0 0 0,0 1 0 0 0,-1-1 0 0 0,1 1 0 0 0,-1-1 0 0 0,1 1 0 0 0,-1-1 0 0 0,1 1 0 0 0,-1-1 0 0 0,1 1 0 0 0,-1-1 0 0 0,1 1 1 0 0,-1 0-1 0 0,0-1 0 0 0,1 1 0 0 0,-1 0 0 0 0,0-1 0 0 0,1 1 0 0 0,-1 1 0 0 0,10 24 131 0 0,-10-26-150 0 0,10 26 81 0 0,1-1 0 0 0,1 0 0 0 0,30 46 0 0 0,-39-67-290 0 0,0-1-1 0 0,1 1 0 0 0,-1-1 0 0 0,1 0 1 0 0,0 0-1 0 0,-1 0 0 0 0,1-1 1 0 0,1 1-1 0 0,-1-1 0 0 0,0 0 0 0 0,0 0 1 0 0,9 2-1 0 0,3 1-1315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6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 13851 0 0,'0'-9'4559'0'0,"0"5"-3808"0"0,2 5-1565 0 0,2 7 745 0 0,-1 0 0 0 0,0 1 0 0 0,-1-1 1 0 0,0 1-1 0 0,0 0 0 0 0,-1-1 1 0 0,0 1-1 0 0,-1 13 0 0 0,6 34 338 0 0,-6-68 5275 0 0,2-6-4271 0 0,0-27-1684 0 0,-3 30-17 0 0,1 13-184 0 0,-1 4-125 0 0,-3 28-1211 0 0,1-21 1337 0 0,2-6 273 0 0,0 0 0 0 0,0 1 0 0 0,0-1 0 0 0,0 0 0 0 0,1 1 0 0 0,-1-1-1 0 0,1 6 1 0 0,0-8 196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7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16996 0 0,'0'0'3684'0'0,"6"9"-3990"0"0,43-15 126 0 0,-49 17 316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8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56 9714 0 0,'0'0'780'0'0,"-10"-36"7542"0"0,1 23-6614 0 0,4 6-3210 0 0,0 18 419 0 0,4-3 995 0 0,1 0 1 0 0,0-1 0 0 0,0 1 0 0 0,2 12 0 0 0,0 21 45 0 0,-7 14 35 0 0,-29 281-53 0 0,29-305 103 0 0,3-21 18 0 0,0 0 0 0 0,1-1 0 0 0,0 1 0 0 0,1 0 0 0 0,0 0 0 0 0,0 0 0 0 0,3 18 0 0 0,-3-23 209 0 0,0-5-292 0 0,0 1-1 0 0,0-1 1 0 0,0 0-1 0 0,0 0 1 0 0,0 1-1 0 0,0-1 1 0 0,0 0-1 0 0,0 1 1 0 0,0-1-1 0 0,0 0 1 0 0,0 1-1 0 0,0-1 1 0 0,0 0-1 0 0,0 0 1 0 0,0 1-1 0 0,1-1 1 0 0,-1 0-1 0 0,0 0 1 0 0,0 1 0 0 0,0-1-1 0 0,0 0 1 0 0,1 0-1 0 0,-1 1 1 0 0,0-1-1 0 0,0 0 1 0 0,0 0-1 0 0,1 0 1 0 0,-1 1-1 0 0,0-1 1 0 0,0 0-1 0 0,1 0 1 0 0,-1 0-1 0 0,0 0 1 0 0,0 0-1 0 0,1 1 1 0 0,-1-1-1 0 0,0 0 1 0 0,1 0-1 0 0,-1 0 1 0 0,0 0-1 0 0,0 0 1 0 0,1 0-1 0 0,-1 0 1 0 0,0 0-1 0 0,1 0 1 0 0,-1 0-1 0 0,26 6-47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21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82 6041 0 0,'7'-37'2421'0'0,"-2"10"-1408"0"0,-5 10-3009 0 0,-9 73-575 0 0,-10 159 1993 0 0,1-33 456 0 0,17-171 155 0 0,-15 343 8890 0 0,18-356-8273 0 0,8-8-149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22.6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0 191 6233 0 0,'0'0'3125'0'0,"31"-8"217"0"0,5-2-3342 0 0,0 3 0 0 0,1 0 0 0 0,61-1 0 0 0,-4-1 67 0 0,689-60 127 0 0,-571 69-161 0 0,78-5 96 0 0,53-3-54 0 0,-27 1 73 0 0,154 1 95 0 0,-282 8-198 0 0,-106-2-14 0 0,189-3 458 0 0,199-18 579 0 0,-6 10 498 0 0,17-2 263 0 0,-474 12-2750 0 0,32 2 3059 0 0,-29 1-4423 0 0,-30 6-10775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1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 29 4313 0 0,'0'-7'1927'0'0,"0"-12"3504"0"0,-2 16-3853 0 0,-3 11-1687 0 0,2 1 34 0 0,1 0 0 0 0,0 0 0 0 0,0 1 0 0 0,1-1 0 0 0,1 0 0 0 0,-1 1 0 0 0,3 13 0 0 0,-2 5-2 0 0,-1 23 110 0 0,1 0 0 0 0,4 0 0 0 0,1 0 0 0 0,23 95 0 0 0,-20-126-314 0 0,-7-14 5066 0 0,-4-13-4789 0 0,0 1 0 0 0,-1-1 0 0 0,0 1 0 0 0,0 0 0 0 0,0 0 0 0 0,-1 0 0 0 0,0 1 0 0 0,0-1 0 0 0,-1 1 0 0 0,1 0 0 0 0,-1 1 0 0 0,0-1 0 0 0,-1 1 0 0 0,1 1 0 0 0,-1-1 0 0 0,1 1 0 0 0,-1 0 0 0 0,0 0 0 0 0,0 1 0 0 0,0 0 1 0 0,-1 0-1 0 0,1 1 0 0 0,0 0 0 0 0,-1 0 0 0 0,1 1 0 0 0,-1 0 0 0 0,1 0 0 0 0,0 1 0 0 0,-1-1 0 0 0,-10 4 0 0 0,-2 1-49 0 0,-34 12-1 0 0,49-15 38 0 0,0 0 0 0 0,0 0 0 0 0,1 0-1 0 0,-1 1 1 0 0,1-1 0 0 0,0 1 0 0 0,0 0 0 0 0,0 1-1 0 0,0-1 1 0 0,0 1 0 0 0,0 0 0 0 0,-4 7 0 0 0,7-10 6 0 0,0 1 0 0 0,1-1 0 0 0,-1 0 0 0 0,0 1 1 0 0,1-1-1 0 0,-1 1 0 0 0,1 0 0 0 0,0-1 0 0 0,0 1 1 0 0,0-1-1 0 0,-1 1 0 0 0,1-1 0 0 0,1 1 1 0 0,-1 0-1 0 0,0-1 0 0 0,0 1 0 0 0,0-1 0 0 0,1 1 1 0 0,-1-1-1 0 0,2 3 0 0 0,0-1 6 0 0,0 0-1 0 0,0 0 1 0 0,0 0-1 0 0,0 0 1 0 0,0-1 0 0 0,1 1-1 0 0,-1-1 1 0 0,1 0 0 0 0,3 3-1 0 0,4 1-175 0 0,0 0-1 0 0,0 0 0 0 0,1-1 1 0 0,18 6-1 0 0,-14-6-915 0 0,1-2 0 0 0,1 1 0 0 0,-1-2 0 0 0,26 1 0 0 0,-19-3-1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23.0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 17300 0 0,'0'0'121'0'0,"5"-13"767"0"0,0 14-1651 0 0,3 12-354 0 0,14 53 986 0 0,-2 2 0 0 0,19 129-1 0 0,-36-178 115 0 0,-1 0 0 0 0,-1 30 0 0 0,-1-42-190 0 0,0 1 0 0 0,-1-1 0 0 0,0 0 0 0 0,-1 1 0 0 0,0-1 0 0 0,0 0 0 0 0,0 0 0 0 0,-1 0 0 0 0,-5 9 0 0 0,0-4 136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27.9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17932 0 0,'0'0'4678'0'0,"2"0"-4100"0"0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49.5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18692 0 0,'0'0'471'0'0,"1"3"-2333"0"0,4 7 1429 0 0,-1 1 0 0 0,0-1 0 0 0,-1 1-1 0 0,0 0 1 0 0,0 0 0 0 0,-1 0 0 0 0,0 19 0 0 0,4 15-100 0 0,9 37-463 0 0,-1-16 1242 0 0,7 114 0 0 0,-21-158-45 0 0,1-1 1 0 0,2 0 0 0 0,0 0-1 0 0,8 30 1 0 0,-4-34 662 0 0,-2-16 1495 0 0,-1-25 3082 0 0,1-11-5486 0 0,6 7-316 0 0,0 0 1 0 0,1 1-1 0 0,2 1 0 0 0,26-40 1 0 0,-27 49 82 0 0,0 0 0 0 0,1 0 0 0 0,1 2 0 0 0,0-1 0 0 0,1 2 1 0 0,1 0-1 0 0,20-12 0 0 0,-32 22 119 0 0,1 1-1 0 0,-1 0 1 0 0,1 0 0 0 0,0 1-1 0 0,0 0 1 0 0,0 0 0 0 0,0 0 0 0 0,0 1-1 0 0,0-1 1 0 0,0 2 0 0 0,1-1-1 0 0,-1 1 1 0 0,0 0 0 0 0,1 0 0 0 0,9 2-1 0 0,-11-1 5 0 0,-1 0 0 0 0,0 1 0 0 0,0-1-1 0 0,-1 1 1 0 0,1 0 0 0 0,0 0 0 0 0,0 0 0 0 0,-1 1-1 0 0,0 0 1 0 0,1-1 0 0 0,-1 1 0 0 0,0 0 0 0 0,0 0 0 0 0,0 1-1 0 0,-1-1 1 0 0,1 1 0 0 0,-1-1 0 0 0,0 1 0 0 0,0 0-1 0 0,0-1 1 0 0,0 1 0 0 0,-1 0 0 0 0,2 8 0 0 0,-1-4 214 0 0,0 1 1 0 0,0-1 0 0 0,-1 1 0 0 0,0-1-1 0 0,-1 1 1 0 0,0-1 0 0 0,0 1 0 0 0,-1-1 0 0 0,0 1-1 0 0,-1-1 1 0 0,0 0 0 0 0,-3 9 0 0 0,3-11 255 0 0,0 0 1 0 0,-1 0 0 0 0,0 0 0 0 0,-1-1 0 0 0,1 1-1 0 0,-1-1 1 0 0,0 0 0 0 0,0 0 0 0 0,0 0-1 0 0,-1-1 1 0 0,0 0 0 0 0,0 0 0 0 0,0 0 0 0 0,0 0-1 0 0,-1-1 1 0 0,-9 5 0 0 0,0-2 58 0 0,0 0 0 0 0,-1-1 1 0 0,1 0-1 0 0,-1-2 0 0 0,-26 4 0 0 0,34-7-403 0 0,0 1 0 0 0,0-1 0 0 0,1 0-1 0 0,-1 0 1 0 0,0-1 0 0 0,0 0 0 0 0,0-1 0 0 0,0 0-1 0 0,1 0 1 0 0,-1 0 0 0 0,1-1 0 0 0,0 0-1 0 0,-11-7 1 0 0,16 9-136 0 0,0-1 0 0 0,1 1 0 0 0,-1-1 0 0 0,0 1 0 0 0,1-1 0 0 0,-1 0 0 0 0,1 0 0 0 0,-1 0 1 0 0,1 0-1 0 0,0 0 0 0 0,0 0 0 0 0,0 0 0 0 0,0 0 0 0 0,0 0 0 0 0,1 0 0 0 0,-1-3 0 0 0,0-7 49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49.9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41 275 13315 0 0,'-5'9'107'0'0,"0"-1"-47"0"0,0 1 1 0 0,0-1 0 0 0,1 1 0 0 0,1 0 0 0 0,-1-1 0 0 0,1 2 0 0 0,1-1 0 0 0,-2 12 0 0 0,17-33-5653 0 0</inkml:trace>
  <inkml:trace contextRef="#ctx0" brushRef="#br0" timeOffset="1">46 4 15107 0 0,'-3'0'544'0'0,"-2"-2"-232"0"0,2 1-344 0 0,3 4-2560 0 0,11 27-361 0 0,-4-21 2969 0 0,3 0-784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50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1 12515 0 0,'2'102'-5795'0'0,"-7"0"3687"0"0,-1 35 1489 0 0,-4 217 4565 0 0,10-353-3961 0 0,0-3 134 0 0,-2-9-80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50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3865 0 0,'1'166'-1092'0'0,"11"220"4396"0"0,-11-368-2935 0 0,-2-12-253 0 0,1 1 1 0 0,0 0 0 0 0,1-1-1 0 0,0 1 1 0 0,0-1 0 0 0,0 1-1 0 0,1-1 1 0 0,-1 1 0 0 0,5 6-1 0 0,-2-9-117 0 0,3-3-104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50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0 189 13587 0 0,'0'11'-4166'0'0,"3"99"4347"0"0</inkml:trace>
  <inkml:trace contextRef="#ctx0" brushRef="#br0" timeOffset="1">40 0 16163 0 0,'0'0'489'0'0,"-8"26"-5803"0"0,11-17 4450 0 0,0 3 872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51.6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142 113 13723 0 0,'-10'1'229'0'0,"0"1"0"0"0,0 1 0 0 0,1 0 0 0 0,-1 0 0 0 0,1 1 1 0 0,0 0-1 0 0,0 1 0 0 0,0 0 0 0 0,1 0 0 0 0,-12 9 0 0 0,18-11-297 0 0,-1-1 1 0 0,1 0-1 0 0,0 1 0 0 0,-1 0 1 0 0,1-1-1 0 0,0 1 0 0 0,1 0 1 0 0,-1 0-1 0 0,0 0 0 0 0,1 0 1 0 0,0 0-1 0 0,-1 0 0 0 0,1 1 0 0 0,1-1 1 0 0,-1 0-1 0 0,0 1 0 0 0,1-1 1 0 0,-1 1-1 0 0,1-1 0 0 0,0 0 1 0 0,1 1-1 0 0,-1-1 0 0 0,0 1 1 0 0,1-1-1 0 0,0 0 0 0 0,0 1 0 0 0,0-1 1 0 0,0 0-1 0 0,0 0 0 0 0,1 0 1 0 0,-1 0-1 0 0,1 0 0 0 0,2 4 1 0 0,-2-4 107 0 0,0 1 0 0 0,0-1 0 0 0,1 0 0 0 0,-1 0 0 0 0,1 0 1 0 0,-1 0-1 0 0,1-1 0 0 0,0 1 0 0 0,0-1 0 0 0,0 1 0 0 0,1-1 1 0 0,-1 0-1 0 0,0 0 0 0 0,1 0 0 0 0,0-1 0 0 0,-1 0 0 0 0,1 1 1 0 0,0-1-1 0 0,-1 0 0 0 0,1-1 0 0 0,0 1 0 0 0,0-1 1 0 0,0 1-1 0 0,6-1 0 0 0,-3-1 146 0 0,-1-1 1 0 0,0 1-1 0 0,0-1 1 0 0,0 0-1 0 0,0 0 0 0 0,0-1 1 0 0,-1 0-1 0 0,1 0 1 0 0,-1 0-1 0 0,1-1 1 0 0,-1 1-1 0 0,0-1 1 0 0,0-1-1 0 0,6-6 0 0 0,-5 5-99 0 0,0-1 0 0 0,-1 1 0 0 0,0-1 0 0 0,0 0 0 0 0,-1-1 0 0 0,1 1 0 0 0,4-14 0 0 0,-7 17-112 0 0,-1 0 1 0 0,-1 0 0 0 0,1 0 0 0 0,0 1 0 0 0,-1-1 0 0 0,0 0 0 0 0,0 0-1 0 0,0 0 1 0 0,0 0 0 0 0,-1 0 0 0 0,0 1 0 0 0,1-1 0 0 0,-1 0-1 0 0,-1 0 1 0 0,1 1 0 0 0,0-1 0 0 0,-1 1 0 0 0,0-1 0 0 0,-2-3 0 0 0,1 3 38 0 0,2 4-29 0 0,1 0-1 0 0,0 0 1 0 0,-1-1 0 0 0,1 1 0 0 0,0 0-1 0 0,-1-1 1 0 0,1 1 0 0 0,0 0-1 0 0,-1-1 1 0 0,1 1 0 0 0,0 0-1 0 0,0-1 1 0 0,0 1 0 0 0,-1 0 0 0 0,1-1-1 0 0,0 1 1 0 0,0-1 0 0 0,0 1-1 0 0,0 0 1 0 0,0-1 0 0 0,0 1-1 0 0,0-1 1 0 0,0 1 0 0 0,0-1 0 0 0,0 1-1 0 0,0 0 1 0 0,0-1 0 0 0,0 1-1 0 0,0-1 1 0 0,0 1 0 0 0,0 0-1 0 0,0-1 1 0 0,0 1 0 0 0,0-1 0 0 0,1 1-1 0 0,-1 0 1 0 0,0-1 0 0 0,0 1-1 0 0,1 0 1 0 0,-1-1 0 0 0,0 1 0 0 0,0 0-1 0 0,1-1 1 0 0,-1 1 0 0 0,0 0-1 0 0,1-1 1 0 0,-1 1 0 0 0,1 0-1 0 0,-1 0 1 0 0,0 0 0 0 0,1-1 0 0 0,-1 1-1 0 0,0 0 1 0 0,1 0 0 0 0,-1 0-1 0 0,1 0 1 0 0,10-4-166 0 0,0 0-1 0 0,0 2 1 0 0,0-1-1 0 0,1 1 1 0 0,-1 1-1 0 0,0 0 1 0 0,1 0 0 0 0,-1 1-1 0 0,1 1 1 0 0,-1 0-1 0 0,1 0 1 0 0,-1 1-1 0 0,13 5 1 0 0,-16-6 122 0 0,0 1-1 0 0,-1 1 1 0 0,0-1-1 0 0,1 1 1 0 0,-1 1-1 0 0,0-1 1 0 0,0 1 0 0 0,-1 0-1 0 0,1 1 1 0 0,-1-1-1 0 0,0 2 1 0 0,0-1-1 0 0,-1 0 1 0 0,1 1-1 0 0,-1 0 1 0 0,-1 0 0 0 0,1 1-1 0 0,-1-1 1 0 0,0 1-1 0 0,0 0 1 0 0,2 8-1 0 0,-3 2-301 0 0,0-9 5883 0 0,7-18-2926 0 0,7-12-3013 0 0,1 1 0 0 0,1 2 1 0 0,1-1-1 0 0,1 2 0 0 0,0 1 0 0 0,1 1 1 0 0,1 0-1 0 0,1 2 0 0 0,0 1 0 0 0,1 0 1 0 0,39-13-1 0 0,-61 25 336 0 0,1 0-1 0 0,-1 0 1 0 0,0 1 0 0 0,1-1 0 0 0,-1 1 0 0 0,0-1 0 0 0,1 1 0 0 0,-1 0 0 0 0,1 0-1 0 0,-1 1 1 0 0,5 0 0 0 0,-6 0-40 0 0,0-1 0 0 0,-1 1 0 0 0,1 0 0 0 0,-1 0 0 0 0,1 0 0 0 0,-1 0 0 0 0,1 0 0 0 0,-1 0 0 0 0,1 0 0 0 0,-1 1 0 0 0,0-1 0 0 0,0 0 0 0 0,0 1 0 0 0,1-1 0 0 0,-1 1 0 0 0,-1-1 0 0 0,1 1 0 0 0,0 0 0 0 0,0-1 0 0 0,-1 1 0 0 0,1 0 0 0 0,0 2 0 0 0,8 27 669 0 0,1 0 1 0 0,1-1 0 0 0,1 0-1 0 0,30 48 1 0 0,-31-60-218 0 0,1-1 0 0 0,1-1 0 0 0,1 0 0 0 0,0-1 0 0 0,1 0 0 0 0,1-1 0 0 0,0-1 0 0 0,24 16 1 0 0,-31-23-101 0 0,-3-1-67 0 0,1-1 1 0 0,-1 0-1 0 0,1 0 1 0 0,0-1-1 0 0,0 0 1 0 0,0 0-1 0 0,0 0 1 0 0,0-1-1 0 0,1 0 0 0 0,14 2 1 0 0,-24-12-2380 0 0,-6-10 1791 0 0,-8 7 328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23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3585 0 0,'0'0'4646'0'0,"20"0"-2911"0"0,107 11-955 0 0,-4 0-692 0 0,-34-8-2315 0 0,-69-3 1238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6:24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91 6393 0 0,'4'-5'391'0'0,"0"1"-1"0"0,0 0 1 0 0,1 0-1 0 0,-1 0 0 0 0,1 1 1 0 0,-1-1-1 0 0,1 1 1 0 0,0 0-1 0 0,1 1 1 0 0,-1-1-1 0 0,0 1 0 0 0,9-2 1 0 0,12-4 366 0 0,35-5 0 0 0,-54 12-525 0 0,160-21 569 0 0,-148 21-942 0 0,-1 1 0 0 0,1 0 0 0 0,0 2 0 0 0,-1 0 0 0 0,1 1 0 0 0,35 10 0 0 0,-27-2 107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1T15:08:18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314 86 12339 0 0,'0'-6'387'0'0,"0"0"1"0"0,0 0 0 0 0,0-1-1 0 0,-1 1 1 0 0,0 0 0 0 0,0 0-1 0 0,-4-12 1 0 0,4 16-422 0 0,-1 1 0 0 0,1-1 0 0 0,-1 0 0 0 0,1 0 0 0 0,-1 1 0 0 0,0-1 0 0 0,1 1 0 0 0,-1-1 0 0 0,0 1 0 0 0,0 0 0 0 0,0-1 0 0 0,0 1 0 0 0,0 0 0 0 0,0 1 0 0 0,-1-1 0 0 0,1 0 0 0 0,0 1 0 0 0,0-1 0 0 0,-1 1 0 0 0,1-1 0 0 0,0 1 0 0 0,-1 0 0 0 0,-4 0 0 0 0,-5 0-201 0 0,0 1-1 0 0,0 0 0 0 0,0 0 0 0 0,0 1 1 0 0,1 0-1 0 0,-1 1 0 0 0,0 1 0 0 0,1 0 1 0 0,0 0-1 0 0,0 1 0 0 0,0 1 0 0 0,1 0 1 0 0,-14 9-1 0 0,17-10 198 0 0,1 0 0 0 0,0 0 1 0 0,0 1-1 0 0,0 0 0 0 0,1 0 0 0 0,0 0 0 0 0,0 1 1 0 0,0 0-1 0 0,1 0 0 0 0,0 0 0 0 0,0 0 0 0 0,1 0 1 0 0,0 1-1 0 0,0 0 0 0 0,1-1 0 0 0,0 1 0 0 0,0 0 1 0 0,1 0-1 0 0,0 0 0 0 0,0 12 0 0 0,2-11 134 0 0,0 0 0 0 0,0 0 0 0 0,1 0 0 0 0,0-1 0 0 0,1 1 0 0 0,0-1 0 0 0,0 1 0 0 0,1-1 0 0 0,0 0 0 0 0,0 0 0 0 0,1-1 0 0 0,0 1 0 0 0,0-1 0 0 0,1 0 0 0 0,0 0 0 0 0,0-1 0 0 0,1 0 0 0 0,0 0 0 0 0,0 0 0 0 0,0-1 0 0 0,0 0 0 0 0,1 0 0 0 0,0-1 0 0 0,13 5 0 0 0,-13-5 35 0 0,1-1-1 0 0,0 0 0 0 0,0-1 0 0 0,0 1 1 0 0,1-2-1 0 0,-1 1 0 0 0,0-2 0 0 0,0 1 1 0 0,1-1-1 0 0,-1 0 0 0 0,1-1 1 0 0,-1 0-1 0 0,0-1 0 0 0,0 0 0 0 0,0 0 1 0 0,0-1-1 0 0,0 0 0 0 0,0-1 0 0 0,-1 0 1 0 0,1 0-1 0 0,-1-1 0 0 0,0 1 0 0 0,12-12 1 0 0,-8 4-52 0 0,-1-2 1 0 0,0 1-1 0 0,-1-2 1 0 0,0 1-1 0 0,-1-1 0 0 0,-1-1 1 0 0,0 0-1 0 0,-1 0 1 0 0,-1 0-1 0 0,0-1 1 0 0,-2 1-1 0 0,0-2 1 0 0,2-18-1 0 0,-5 31-118 0 0,-2 0-1 0 0,1 1 1 0 0,-1-1 0 0 0,1 1 0 0 0,-1-1-1 0 0,0 0 1 0 0,-1 1 0 0 0,1 0 0 0 0,-1-1-1 0 0,0 1 1 0 0,0 0 0 0 0,-6-8 0 0 0,7 10-17 0 0,0 0 1 0 0,0 0 0 0 0,0 1-1 0 0,-1-1 1 0 0,1 0 0 0 0,-1 0 0 0 0,1 1-1 0 0,-1-1 1 0 0,0 1 0 0 0,0 0-1 0 0,0-1 1 0 0,0 1 0 0 0,0 0 0 0 0,0 0-1 0 0,0 0 1 0 0,0 0 0 0 0,0 1-1 0 0,0-1 1 0 0,0 1 0 0 0,0-1 0 0 0,-1 1-1 0 0,1 0 1 0 0,0-1 0 0 0,0 1-1 0 0,-1 0 1 0 0,1 1 0 0 0,0-1 0 0 0,-4 1-1 0 0,4 0-171 0 0,0 0 0 0 0,0 0-1 0 0,0 0 1 0 0,1 1 0 0 0,-1-1-1 0 0,0 0 1 0 0,1 1 0 0 0,-1 0-1 0 0,0-1 1 0 0,1 1 0 0 0,0 0-1 0 0,-1 0 1 0 0,1-1 0 0 0,0 1 0 0 0,0 0-1 0 0,0 0 1 0 0,0 0 0 0 0,1 1-1 0 0,-1-1 1 0 0,0 0 0 0 0,1 0-1 0 0,0 0 1 0 0,-1 0 0 0 0,1 1-1 0 0,0-1 1 0 0,0 0 0 0 0,0 0-1 0 0,1 5 1 0 0,2 3 38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2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13 11522 0 0,'0'0'1061'0'0,"-16"-6"492"0"0,9 4-1519 0 0,0 0-1 0 0,0 1 0 0 0,0 0 0 0 0,0 1 1 0 0,0-1-1 0 0,0 1 0 0 0,0 1 0 0 0,0-1 0 0 0,0 1 1 0 0,1 0-1 0 0,-14 5 0 0 0,2 0-32 0 0,0 2 0 0 0,0 0 0 0 0,1 1 0 0 0,0 0 0 0 0,-19 16-1 0 0,29-20-1 0 0,0 0-1 0 0,0 1 0 0 0,1 0 0 0 0,-1 0 0 0 0,1 1 1 0 0,1 0-1 0 0,-1 0 0 0 0,1 0 0 0 0,0 1 0 0 0,1 0 1 0 0,0 0-1 0 0,0 0 0 0 0,-4 13 0 0 0,7-19 5 0 0,1 0 1 0 0,-1 0-1 0 0,1 0 0 0 0,-1 0 0 0 0,1 0 1 0 0,0 0-1 0 0,0 0 0 0 0,0 0 0 0 0,0 0 1 0 0,0 0-1 0 0,0 0 0 0 0,1 0 0 0 0,-1 0 1 0 0,1 0-1 0 0,-1 0 0 0 0,1 0 0 0 0,0 0 1 0 0,0-1-1 0 0,0 1 0 0 0,1 2 0 0 0,-1-3 9 0 0,1 0-1 0 0,-1 0 1 0 0,1 0-1 0 0,-1 0 0 0 0,1 0 1 0 0,-1 0-1 0 0,1-1 1 0 0,-1 1-1 0 0,1-1 0 0 0,0 1 1 0 0,-1-1-1 0 0,1 0 1 0 0,0 1-1 0 0,0-1 1 0 0,-1 0-1 0 0,1 0 0 0 0,0 0 1 0 0,2-1-1 0 0,7 0-56 0 0,0-2 0 0 0,0 1-1 0 0,0-2 1 0 0,0 1 0 0 0,14-8-1 0 0,-12 5-484 0 0,0-1 0 0 0,0 0 0 0 0,0-1 0 0 0,18-15 0 0 0,-27 21 416 0 0,-1-1 1 0 0,0 0-1 0 0,0 0 1 0 0,0 0-1 0 0,0-1 1 0 0,-1 1-1 0 0,1-1 0 0 0,-1 1 1 0 0,0-1-1 0 0,0 0 1 0 0,0 0-1 0 0,0 0 0 0 0,-1 0 1 0 0,0 0-1 0 0,0 0 1 0 0,0 0-1 0 0,0 0 0 0 0,0-1 1 0 0,-1 1-1 0 0,0-6 1 0 0,0 9 233 0 0,-1-1 1 0 0,1 1 0 0 0,0 0 0 0 0,-1 0-1 0 0,1 0 1 0 0,-1-1 0 0 0,0 1-1 0 0,1 0 1 0 0,-1 0 0 0 0,0 0 0 0 0,0 0-1 0 0,1 0 1 0 0,-1 0 0 0 0,0 0 0 0 0,0 0-1 0 0,0 1 1 0 0,-2-2 0 0 0,2 1-107 0 0,1 1 1 0 0,-1 0-1 0 0,0 0 1 0 0,1 0-1 0 0,-1 0 1 0 0,0-1-1 0 0,1 1 1 0 0,-1 0-1 0 0,0 0 0 0 0,1 0 1 0 0,-1 0-1 0 0,0 0 1 0 0,1 0-1 0 0,-1 1 1 0 0,0-1-1 0 0,1 0 1 0 0,-1 0-1 0 0,0 0 1 0 0,1 1-1 0 0,-1-1 1 0 0,1 0-1 0 0,-1 1 1 0 0,0-1-1 0 0,1 0 1 0 0,-1 1-1 0 0,1-1 1 0 0,-1 1-1 0 0,1-1 1 0 0,-1 1-1 0 0,1-1 0 0 0,0 1 1 0 0,-1-1-1 0 0,1 1 1 0 0,0-1-1 0 0,-1 1 1 0 0,1 0-1 0 0,0-1 1 0 0,0 1-1 0 0,-1 0 1 0 0,1-1-1 0 0,0 1 1 0 0,0-1-1 0 0,0 2 1 0 0,-1 0-16 0 0,0 0 1 0 0,1 0-1 0 0,-1-1 1 0 0,1 1-1 0 0,-1 0 0 0 0,1 0 1 0 0,0 0-1 0 0,0 0 1 0 0,-1 0-1 0 0,2 0 1 0 0,-1 0-1 0 0,0 0 1 0 0,0 0-1 0 0,1 0 1 0 0,-1 0-1 0 0,2 4 1 0 0,0-3-1 0 0,-1-1 1 0 0,2 1 0 0 0,-1 0 0 0 0,0 0-1 0 0,0-1 1 0 0,1 1 0 0 0,-1-1 0 0 0,1 0-1 0 0,0 0 1 0 0,0 0 0 0 0,4 2 0 0 0,0 0-244 0 0,-1-1 0 0 0,1-1 0 0 0,0 1 0 0 0,0-1 1 0 0,0 0-1 0 0,0-1 0 0 0,0 1 0 0 0,1-2 0 0 0,-1 1 1 0 0,12-1-1 0 0,-4 0-755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3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469 1 4377 0 0,'5'28'2082'0'0,"1"-3"-3776"0"0,-4-9 1622 0 0,1 36 122 0 0,-3 0 1 0 0,-2 0-1 0 0,-2 0 1 0 0,-19 90-1 0 0,-72 203 2483 0 0,31-128-894 0 0,-42 135 415 0 0,-2 12-609 0 0,80-249-836 0 0,-24 84 588 0 0,49-192-2459 0 0,4-11-1972 0 0,0-4 3151 0 0,1-2-854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3.9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7 9746 0 0,'0'-1'158'0'0,"0"1"1"0"0,0-1-1 0 0,-1 1 0 0 0,1 0 1 0 0,0-1-1 0 0,-1 1 0 0 0,1 0 0 0 0,-1-1 1 0 0,1 1-1 0 0,0 0 0 0 0,-1-1 0 0 0,1 1 1 0 0,-1 0-1 0 0,1-1 0 0 0,-1 1 1 0 0,1 0-1 0 0,-1 0 0 0 0,1 0 0 0 0,-1 0 1 0 0,1 0-1 0 0,-1-1 0 0 0,1 1 1 0 0,-1 0-1 0 0,1 0 0 0 0,-1 0 0 0 0,0 0 1 0 0,1 1-1 0 0,-1-1 0 0 0,1 0 1 0 0,-1 0-1 0 0,1 0 0 0 0,-1 0 0 0 0,1 0 1 0 0,-1 1-1 0 0,1-1 0 0 0,-1 0 1 0 0,1 0-1 0 0,0 1 0 0 0,-2 0 0 0 0,1 1-69 0 0,0 0-1 0 0,-1 0 0 0 0,1 0 1 0 0,0 0-1 0 0,0 1 1 0 0,0-1-1 0 0,1 0 0 0 0,-1 1 1 0 0,0 3-1 0 0,-5 63-1489 0 0,5-66 1768 0 0,2 182 17 0 0,1-162-149 0 0,0 0 0 0 0,2-1-1 0 0,0 1 1 0 0,2-1 0 0 0,16 43 0 0 0,-21-62-166 0 0,0-1 0 0 0,0 0 0 0 0,0 1 0 0 0,0-1 0 0 0,0 0 0 0 0,1 0 1 0 0,-1 0-1 0 0,1 0 0 0 0,0 0 0 0 0,-1 0 0 0 0,1 0 0 0 0,0 0 0 0 0,0-1 0 0 0,0 1 1 0 0,0-1-1 0 0,1 1 0 0 0,-1-1 0 0 0,0 0 0 0 0,0 0 0 0 0,1 0 0 0 0,-1 0 0 0 0,1 0 0 0 0,-1-1 1 0 0,1 1-1 0 0,2 0 0 0 0,1-2 56 0 0,0 0 0 0 0,-1 1 0 0 0,0-2 0 0 0,1 1 0 0 0,-1-1-1 0 0,0 0 1 0 0,1 0 0 0 0,-1 0 0 0 0,0 0 0 0 0,8-7 0 0 0,29-18 111 0 0,-2-2 1 0 0,-1-2-1 0 0,-1-1 0 0 0,-2-2 0 0 0,48-58 1 0 0,23-25-2423 0 0,-93 109 1171 0 0,-8 9 911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5.4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60 251 8746 0 0,'-10'-11'2205'0'0,"8"9"-1678"0"0,0 1 0 0 0,1-1-1 0 0,-1 0 1 0 0,1 0 0 0 0,0 0 0 0 0,-1 1 0 0 0,1-1 0 0 0,0-1-1 0 0,0 1 1 0 0,0 0 0 0 0,0-2 0 0 0,1-1-390 0 0,0 0 1 0 0,0 0-1 0 0,0 0 0 0 0,1 1 1 0 0,0-1-1 0 0,0 0 0 0 0,0 0 1 0 0,0 1-1 0 0,1-1 0 0 0,0 1 1 0 0,0-1-1 0 0,0 1 1 0 0,0 0-1 0 0,1 0 0 0 0,0 0 1 0 0,0 0-1 0 0,0 0 0 0 0,0 1 1 0 0,5-5-1 0 0,5-5-337 0 0,1 0 0 0 0,0 1 0 0 0,29-18 0 0 0,-30 22 135 0 0,1 1 1 0 0,0 0-1 0 0,1 1 0 0 0,0 0 0 0 0,0 1 0 0 0,0 1 1 0 0,1 0-1 0 0,27-2 0 0 0,-36 5-1 0 0,-1 1 1 0 0,1-1 0 0 0,0 1-1 0 0,-1 1 1 0 0,1-1-1 0 0,0 1 1 0 0,-1 0-1 0 0,1 1 1 0 0,-1 0-1 0 0,1 0 1 0 0,-1 0 0 0 0,0 1-1 0 0,0-1 1 0 0,0 2-1 0 0,0-1 1 0 0,0 1-1 0 0,-1-1 1 0 0,1 2-1 0 0,-1-1 1 0 0,0 0 0 0 0,-1 1-1 0 0,9 10 1 0 0,-5-1 5 0 0,0 0 1 0 0,-1 1 0 0 0,-1 0-1 0 0,0 0 1 0 0,-1 1-1 0 0,-1-1 1 0 0,0 1 0 0 0,-1 0-1 0 0,-1 0 1 0 0,-1 0 0 0 0,0 1-1 0 0,-1-1 1 0 0,-2 20-1 0 0,-1-9 283 0 0,-1-1 0 0 0,-1 1 0 0 0,-1-1 0 0 0,-2 0 0 0 0,0 0 0 0 0,-2-1 0 0 0,-15 29 0 0 0,9-26 134 0 0,-1 0 1 0 0,-1-1-1 0 0,-1-1 1 0 0,-39 41-1 0 0,48-56-259 0 0,-1-1 1 0 0,0 0-1 0 0,-1 0 0 0 0,0-2 1 0 0,0 1-1 0 0,-1-1 1 0 0,0-1-1 0 0,-1 0 0 0 0,0-1 1 0 0,0-1-1 0 0,0 0 0 0 0,-22 4 1 0 0,32-8-79 0 0,-1 0 0 0 0,0 0 1 0 0,1-1-1 0 0,-1 0 0 0 0,0 0 0 0 0,1 0 0 0 0,-1 0 1 0 0,0-1-1 0 0,1 0 0 0 0,-1 0 0 0 0,1 0 1 0 0,-1-1-1 0 0,1 1 0 0 0,-1-1 0 0 0,1 0 0 0 0,0 0 1 0 0,0-1-1 0 0,0 1 0 0 0,0-1 0 0 0,0 0 1 0 0,1 0-1 0 0,-1 0 0 0 0,1 0 0 0 0,0-1 1 0 0,0 1-1 0 0,0-1 0 0 0,0 0 0 0 0,1 0 0 0 0,-1 0 1 0 0,1 0-1 0 0,0 0 0 0 0,1-1 0 0 0,-1 1 1 0 0,1-1-1 0 0,-1 1 0 0 0,1-1 0 0 0,1 1 0 0 0,-1-1 1 0 0,1 0-1 0 0,-1 1 0 0 0,2-9 0 0 0,-1 5-67 0 0,1 0 0 0 0,0-1 0 0 0,1 1-1 0 0,0 1 1 0 0,0-1 0 0 0,1 0-1 0 0,0 0 1 0 0,0 1 0 0 0,0-1 0 0 0,8-9-1 0 0,-4 6-11 0 0,0 2 0 0 0,0-1-1 0 0,1 1 1 0 0,1 0-1 0 0,-1 1 1 0 0,1-1-1 0 0,13-7 1 0 0,-15 11 21 0 0,0 1 0 0 0,0 0 0 0 0,0 0-1 0 0,1 0 1 0 0,-1 1 0 0 0,1 0 0 0 0,0 1 0 0 0,0 0 0 0 0,0 0 0 0 0,15-1 0 0 0,-18 3 18 0 0,0 0 0 0 0,1 0 1 0 0,-1 1-1 0 0,0 0 1 0 0,1 0-1 0 0,-1 0 1 0 0,0 1-1 0 0,0-1 0 0 0,0 1 1 0 0,0 0-1 0 0,0 1 1 0 0,-1-1-1 0 0,1 1 1 0 0,-1 0-1 0 0,1 0 0 0 0,-1 0 1 0 0,6 7-1 0 0,-3-2 22 0 0,0 1 0 0 0,0 0 0 0 0,-1 1 0 0 0,0 0-1 0 0,-1 0 1 0 0,0 0 0 0 0,-1 0 0 0 0,0 1 0 0 0,4 16 0 0 0,2 16 90 0 0,5 46 1 0 0,-13-72-77 0 0,-1-11 172 0 0,0 2-877 0 0,0 0 1 0 0,1 0 0 0 0,0 0 0 0 0,3 10-1 0 0,-2-13 79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5.8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1 12083 0 0,'-4'3'1664'0'0,"1"0"-1640"0"0,0 1 680 0 0,0 2 1529 0 0,1 1-1497 0 0,-1 0-680 0 0,0 1-8 0 0,3 1-16 0 0,-3-2 24 0 0,3 2-16 0 0,0-1 0 0 0,2-1-40 0 0,-2 1-24 0 0,1-2-8 0 0,1-2-1369 0 0,-1 1 1329 0 0,4-2-304 0 0,2-1 376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6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46 18452 0 0,'0'0'40'0'0,"0"-1"0"0"0,0 1 0 0 0,0 0 0 0 0,0 0 0 0 0,0 0 0 0 0,0 0 0 0 0,0 0 0 0 0,0 0 0 0 0,0 0 0 0 0,-1 0 0 0 0,1 0 0 0 0,0 0 0 0 0,0-1 0 0 0,0 1 0 0 0,0 0 0 0 0,0 0 0 0 0,0 0 0 0 0,0 0 0 0 0,0 0 0 0 0,0 0 0 0 0,0 0 0 0 0,0 0 0 0 0,0-1-1 0 0,0 1 1 0 0,0 0 0 0 0,0 0 0 0 0,0 0 0 0 0,0 0 0 0 0,0 0 0 0 0,0 0 0 0 0,1 0 0 0 0,-1 0 0 0 0,0 0 0 0 0,0-1 0 0 0,0 1 0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0 0 0,1 0 0 0 0,-1 0 0 0 0,0 0 0 0 0,17-4 517 0 0,27-1-1441 0 0,-36 4 1131 0 0,136-16-298 0 0,222 3 0 0 0,-359 14 27 0 0,0 0 0 0 0,1 1 0 0 0,-1 0 1 0 0,0 0-1 0 0,0 1 0 0 0,7 3 0 0 0,-13-5 20 0 0,0 0-1 0 0,1 1 0 0 0,-1 0 0 0 0,0-1 1 0 0,0 1-1 0 0,0 0 0 0 0,1-1 0 0 0,-1 1 1 0 0,0 0-1 0 0,0 0 0 0 0,0 0 0 0 0,0 0 0 0 0,-1 0 1 0 0,1 0-1 0 0,0 0 0 0 0,0 1 0 0 0,-1-1 1 0 0,1 0-1 0 0,0 0 0 0 0,-1 1 0 0 0,1-1 0 0 0,-1 0 1 0 0,0 0-1 0 0,1 1 0 0 0,-1-1 0 0 0,0 1 1 0 0,0-1-1 0 0,0 0 0 0 0,0 1 0 0 0,0-1 1 0 0,0 0-1 0 0,0 1 0 0 0,0-1 0 0 0,-1 0 0 0 0,1 1 1 0 0,-1-1-1 0 0,1 0 0 0 0,-1 2 0 0 0,-15 30 157 0 0,-1 0-1 0 0,-2-2 1 0 0,-1 0-1 0 0,-44 52 1 0 0,36-47 15 0 0,-225 294 107 0 0,252-329-646 0 0,15-5-5465 0 0,-4-3 4793 0 0,2-4 809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6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93 183 17868 0 0,'1'-3'100'0'0,"-1"0"-1"0"0,1 0 1 0 0,0 1 0 0 0,0-1-1 0 0,0 0 1 0 0,0 0 0 0 0,0 1-1 0 0,0-1 1 0 0,1 0 0 0 0,-1 1 0 0 0,1-1-1 0 0,0 1 1 0 0,0 0 0 0 0,0 0-1 0 0,0 0 1 0 0,0 0 0 0 0,0 0 0 0 0,1 0-1 0 0,-1 0 1 0 0,3-1 0 0 0,10-6-254 0 0,0 0-1 0 0,21-8 1 0 0,-10 5 265 0 0,-1-1-76 0 0,78-37 375 0 0,-93 46-369 0 0,1 0 1 0 0,-1 1 0 0 0,1 0-1 0 0,-1 1 1 0 0,1 0 0 0 0,0 1-1 0 0,0 0 1 0 0,11 1 0 0 0,-20 0-54 0 0,-1 0 1 0 0,0 0-1 0 0,0 0 1 0 0,1 0-1 0 0,-1 1 1 0 0,0-1-1 0 0,0 0 1 0 0,0 1-1 0 0,1-1 1 0 0,-1 1-1 0 0,0-1 1 0 0,0 1-1 0 0,0-1 1 0 0,0 1-1 0 0,0 0 1 0 0,0 0-1 0 0,0-1 1 0 0,0 1-1 0 0,0 0 1 0 0,-1 0-1 0 0,1 0 1 0 0,0 0-1 0 0,0 0 1 0 0,0 2-1 0 0,0 0-20 0 0,0-1-1 0 0,-1 0 0 0 0,1 1 0 0 0,-1-1 1 0 0,0 1-1 0 0,0-1 0 0 0,0 1 0 0 0,0-1 1 0 0,0 1-1 0 0,-1-1 0 0 0,0 5 0 0 0,-2 3-1 0 0,0 0 0 0 0,-1-1 0 0 0,0 1 0 0 0,-1-1-1 0 0,-5 9 1 0 0,-8 7 183 0 0,-1 0-1 0 0,-1-2 0 0 0,-1 0 1 0 0,-1-1-1 0 0,-1-1 1 0 0,-1-2-1 0 0,0 0 1 0 0,-2-1-1 0 0,-45 23 0 0 0,83-36-486 0 0,1-1 0 0 0,23 4 0 0 0,-22-4 297 0 0,0 0 0 0 0,0 1 0 0 0,-1 0 1 0 0,1 1-1 0 0,-1 1 0 0 0,-1 0 0 0 0,1 1 0 0 0,-1 0 1 0 0,0 1-1 0 0,13 12 0 0 0,-21-17 78 0 0,1 1 0 0 0,-1-1 0 0 0,0 1 0 0 0,0 0 0 0 0,0 0 0 0 0,-1 0 0 0 0,0 0 0 0 0,0 1 0 0 0,0-1 0 0 0,-1 1 0 0 0,1 0 0 0 0,-1 0 0 0 0,-1 0 0 0 0,1 0 0 0 0,-1 0 0 0 0,0 0 0 0 0,0 0 0 0 0,-1 1 0 0 0,0-1 0 0 0,0 0 0 0 0,-1 0 0 0 0,1 1 0 0 0,-1-1 0 0 0,-1 0 0 0 0,1 0 0 0 0,-3 7 0 0 0,0-7 93 0 0,1 0-1 0 0,0 0 0 0 0,-1 0 0 0 0,0 0 0 0 0,-1-1 0 0 0,1 0 0 0 0,-1 0 1 0 0,0 0-1 0 0,0-1 0 0 0,-1 1 0 0 0,1-1 0 0 0,-1-1 0 0 0,0 1 0 0 0,0-1 1 0 0,0 0-1 0 0,0 0 0 0 0,-8 2 0 0 0,-2 0 61 0 0,-1 0 0 0 0,-1-1-1 0 0,1 0 1 0 0,-1-2 0 0 0,-24 2 0 0 0,28-4-148 0 0,1 0 0 0 0,-1-1 0 0 0,0-1-1 0 0,1 0 1 0 0,0 0 0 0 0,-1-1 0 0 0,1-1 0 0 0,0-1 0 0 0,-17-7 0 0 0,25 9-197 0 0,0 0 1 0 0,0 0-1 0 0,0-1 0 0 0,1 1 0 0 0,-1-1 1 0 0,1 0-1 0 0,0 0 0 0 0,0 0 0 0 0,1-1 1 0 0,-6-7-1 0 0,7 7-212 0 0,-1 1 1 0 0,1-1-1 0 0,1 0 1 0 0,-1 1-1 0 0,1-1 1 0 0,0 0-1 0 0,0 0 0 0 0,0 0 1 0 0,0 0-1 0 0,1 0 1 0 0,0 0-1 0 0,0 0 1 0 0,2-9-1 0 0,2-7-770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7.0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 12235 0 0,'-1'4'7385'0'0,"1"0"-7379"0"0,0-1-1 0 0,1 0 1 0 0,0 0-1 0 0,-1 0 1 0 0,1 0-1 0 0,0 0 1 0 0,0 0-1 0 0,3 4 1 0 0,37 43 644 0 0,58 54 0 0 0,-88-94-630 0 0,4 6-313 0 0,35 32 328 0 0,-16-26-6265 0 0,-25-18 3763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7.3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474 0 8402 0 0,'0'0'9661'0'0,"-2"3"-9519"0"0,-39 49 370 0 0,-30 37 437 0 0,-87 62 379 0 0,-27 27-1224 0 0,169-151-1478 0 0,16-27 1314 0 0,0 0 1 0 0,0 0-1 0 0,0 0 0 0 0,0 0 0 0 0,0 1 1 0 0,0-1-1 0 0,-1 0 0 0 0,1 0 1 0 0,0 0-1 0 0,0 0 0 0 0,0 1 1 0 0,0-1-1 0 0,0 0 0 0 0,0 0 0 0 0,0 0 1 0 0,0 0-1 0 0,1 1 0 0 0,-1-1 1 0 0,0 0-1 0 0,0 0 0 0 0,0 0 0 0 0,0 0 1 0 0,0 0-1 0 0,0 1 0 0 0,0-1 1 0 0,0 0-1 0 0,0 0 0 0 0,0 0 1 0 0,0 0-1 0 0,1 0 0 0 0,-1 1 0 0 0,0-1 1 0 0,0 0-1 0 0,0 0 0 0 0,0 0 1 0 0,0 0-1 0 0,1 0 0 0 0,-1 0 1 0 0,0 0-1 0 0,0 0 0 0 0,0 0 0 0 0,0 0 1 0 0,1 0-1 0 0,15-6-2590 0 0,-3-2 422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7.7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510 0 14283 0 0,'0'0'6573'0'0,"-6"2"-5902"0"0,-6 5-697 0 0,1 1 0 0 0,0 1-1 0 0,1 0 1 0 0,0 0 0 0 0,0 1 0 0 0,-16 21-1 0 0,-4 4 45 0 0,-221 239 690 0 0,229-251-883 0 0,0 1 1 0 0,2 1-1 0 0,0 1 1 0 0,-28 52 0 0 0,47-77-477 0 0,19-11-4068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8.0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492 0 13603 0 0,'0'0'6907'0'0,"-5"2"-6328"0"0,-18 12-418 0 0,1 1 1 0 0,-40 35 0 0 0,18-14-109 0 0,-11 7 25 0 0,-96 97-1 0 0,137-125-67 0 0,0 1-1 0 0,2 0 1 0 0,-1 1-1 0 0,2 0 1 0 0,1 1-1 0 0,0 0 1 0 0,1 1 0 0 0,1 0-1 0 0,1 0 1 0 0,0 1-1 0 0,-4 26 1 0 0,9-38 1 0 0,1-1 1 0 0,1 1 0 0 0,-1 0 0 0 0,1 0 0 0 0,1-1-1 0 0,-1 1 1 0 0,1 0 0 0 0,1-1 0 0 0,-1 1 0 0 0,4 7-1 0 0,-4-11-16 0 0,1-1 0 0 0,0 1-1 0 0,0-1 1 0 0,0 0 0 0 0,0 0-1 0 0,0 0 1 0 0,1 0 0 0 0,0 0-1 0 0,-1 0 1 0 0,1-1 0 0 0,0 1-1 0 0,0-1 1 0 0,0 0-1 0 0,1 0 1 0 0,-1 0 0 0 0,1 0-1 0 0,-1-1 1 0 0,1 1 0 0 0,-1-1-1 0 0,1 0 1 0 0,7 1 0 0 0,2 0-37 0 0,0-1 0 0 0,0 0 0 0 0,0-2 0 0 0,0 1 0 0 0,1-1 0 0 0,-1-1 0 0 0,-1-1 0 0 0,1 1 0 0 0,0-2 0 0 0,-1 0 0 0 0,15-7 0 0 0,-3 1 49 0 0,0-2 0 0 0,-1-1 0 0 0,0-1-1 0 0,32-26 1 0 0,-37 25 94 0 0,-2-2 0 0 0,1 0 0 0 0,-2 0 0 0 0,0-2 0 0 0,-1 0 0 0 0,-1 0 0 0 0,-1-1 0 0 0,-1-1 0 0 0,-1 0 0 0 0,0-1 0 0 0,-2 0 0 0 0,-1 0 0 0 0,0 0 0 0 0,-2-1 0 0 0,0 0 0 0 0,2-33 0 0 0,-7 51-31 0 0,-1-1-1 0 0,1 0 1 0 0,-1 1 0 0 0,0-1 0 0 0,0 1 0 0 0,0-1 0 0 0,-1 1 0 0 0,0-1 0 0 0,0 1 0 0 0,-1 0 0 0 0,1 0 0 0 0,-1 0 0 0 0,-7-9 0 0 0,9 12-198 0 0,-1 0 1 0 0,1 0 0 0 0,-1 0 0 0 0,0 0-1 0 0,0 0 1 0 0,0 0 0 0 0,0 1-1 0 0,0-1 1 0 0,-1 1 0 0 0,1-1 0 0 0,0 1-1 0 0,-1 0 1 0 0,1 0 0 0 0,-1 0-1 0 0,1 0 1 0 0,-1 1 0 0 0,1-1 0 0 0,-1 1-1 0 0,0-1 1 0 0,1 1 0 0 0,-1 0-1 0 0,0 0 1 0 0,1 0 0 0 0,-1 0 0 0 0,0 1-1 0 0,1-1 1 0 0,-1 1 0 0 0,1 0-1 0 0,-1-1 1 0 0,1 1 0 0 0,-5 2 0 0 0,-7 4-11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2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0 6065 0 0,'0'0'3369'0'0,"-3"20"-3396"0"0,1-13 21 0 0,1 1-1 0 0,0 0 1 0 0,0 0-1 0 0,1 0 1 0 0,0 0-1 0 0,1 9 1 0 0,-1-15 24 0 0,0 1 0 0 0,1-1 0 0 0,-1 0 0 0 0,1 0 0 0 0,-1 0 0 0 0,1 0 1 0 0,0 0-1 0 0,0 0 0 0 0,0 0 0 0 0,0 0 0 0 0,0 0 0 0 0,0 0 0 0 0,1 0 1 0 0,-1-1-1 0 0,1 1 0 0 0,-1-1 0 0 0,1 1 0 0 0,0-1 0 0 0,-1 1 0 0 0,1-1 1 0 0,0 0-1 0 0,0 0 0 0 0,0 0 0 0 0,0 0 0 0 0,0 0 0 0 0,0 0 0 0 0,0-1 1 0 0,0 1-1 0 0,0-1 0 0 0,1 1 0 0 0,3-1 0 0 0,5 1 113 0 0,0-2-1 0 0,0 0 1 0 0,0 0-1 0 0,0-1 1 0 0,0 0-1 0 0,19-7 1 0 0,63-29-112 0 0,-65 25-17 0 0,45-24 295 0 0,-72 37 147 0 0,-5 1-420 0 0,0 1-1 0 0,0 0 0 0 0,0-1 0 0 0,1 2 0 0 0,-1-1 0 0 0,0 0 1 0 0,1 1-1 0 0,0 0 0 0 0,-6 6 0 0 0,-1-1 48 0 0,-9 8-7 0 0,1 0-1 0 0,1 1 1 0 0,1 1-1 0 0,1 0 1 0 0,-21 31-1 0 0,-52 108 139 0 0,22-35-234 0 0,37-71-2147 0 0,23-38 1760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0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1 187 4793 0 0,'0'0'8727'0'0,"-1"-8"-4368"0"0,7-9-3354 0 0,2 6-1003 0 0,0 1 0 0 0,1 1 0 0 0,0 0 0 0 0,1 0 0 0 0,0 1 0 0 0,0 0 1 0 0,1 0-1 0 0,19-9 0 0 0,6-2-180 0 0,40-14 0 0 0,-64 28-126 0 0,1 1 1 0 0,-1 1 0 0 0,1 0 0 0 0,0 1 0 0 0,0 0-1 0 0,0 1 1 0 0,19 0 0 0 0,-30 2 131 0 0,1-1 0 0 0,-1 0 0 0 0,1 1 0 0 0,0 0 0 0 0,-1-1 0 0 0,1 1 0 0 0,-1 0 0 0 0,1 0 0 0 0,-1 0 0 0 0,0 1 0 0 0,1-1 0 0 0,-1 1 0 0 0,0-1 0 0 0,0 1 0 0 0,0 0 0 0 0,0 0 1 0 0,0 0-1 0 0,1 2 0 0 0,1 1 6 0 0,-1 0 1 0 0,0 0-1 0 0,-1 0 1 0 0,1 0-1 0 0,-1 1 1 0 0,0-1-1 0 0,3 12 1 0 0,-2 2-21 0 0,-1 0-1 0 0,0 0 1 0 0,-1 0 0 0 0,-2 21-1 0 0,-2-2-164 0 0,-1 0-1 0 0,-16 66 0 0 0,15-86 368 0 0,0-1 0 0 0,-2 1 0 0 0,0-1 0 0 0,-1 0 0 0 0,0-1 0 0 0,-1 0 0 0 0,-20 26 0 0 0,20-31 386 0 0,-1-2 0 0 0,1 1 0 0 0,-1-1 0 0 0,-1-1 0 0 0,0 0 0 0 0,-14 8 0 0 0,22-14-174 0 0,0 0 1 0 0,0 0 0 0 0,-1 0-1 0 0,1-1 1 0 0,-1 1 0 0 0,1-1-1 0 0,-1 0 1 0 0,1 0-1 0 0,-1 0 1 0 0,1-1 0 0 0,-1 1-1 0 0,0-1 1 0 0,0 0 0 0 0,1 0-1 0 0,-1 0 1 0 0,0 0 0 0 0,1-1-1 0 0,-1 0 1 0 0,0 1 0 0 0,1-1-1 0 0,-1-1 1 0 0,1 1-1 0 0,-1 0 1 0 0,1-1 0 0 0,0 0-1 0 0,0 0 1 0 0,-4-2 0 0 0,5 2-205 0 0,1 0 1 0 0,-1 0 0 0 0,1-1 0 0 0,-1 1 0 0 0,1 0-1 0 0,0-1 1 0 0,0 1 0 0 0,0-1 0 0 0,0 0 0 0 0,0 1-1 0 0,0-1 1 0 0,1 0 0 0 0,-1 1 0 0 0,1-1-1 0 0,0 0 1 0 0,0 0 0 0 0,0 1 0 0 0,0-1 0 0 0,0 0-1 0 0,1 1 1 0 0,-1-1 0 0 0,2-4 0 0 0,1-2-319 0 0,-1 1 0 0 0,1-1 0 0 0,1 1 0 0 0,-1 0 0 0 0,9-13 0 0 0,-10 17 126 0 0,1 0 1 0 0,-1 0-1 0 0,1 0 0 0 0,0 0 0 0 0,0 1 0 0 0,1-1 1 0 0,-1 1-1 0 0,1 0 0 0 0,-1 0 0 0 0,1 0 0 0 0,0 1 1 0 0,0-1-1 0 0,0 1 0 0 0,0 0 0 0 0,1 0 0 0 0,-1 0 1 0 0,1 1-1 0 0,-1-1 0 0 0,1 1 0 0 0,-1 0 0 0 0,1 1 1 0 0,0-1-1 0 0,-1 1 0 0 0,1 0 0 0 0,0 0 0 0 0,0 0 1 0 0,-1 1-1 0 0,1-1 0 0 0,0 1 0 0 0,-1 0 0 0 0,1 1 1 0 0,-1-1-1 0 0,0 1 0 0 0,1 0 0 0 0,-1 0 0 0 0,0 0 1 0 0,0 1-1 0 0,5 3 0 0 0,31 27 144 0 0,-2 1-1 0 0,-2 3 1 0 0,40 49 0 0 0,-70-78 102 0 0,-1 0 0 0 0,1 0 0 0 0,5 14 1 0 0,5 7-75 0 0,-12-23-3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0.8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 12963 0 0,'0'0'4737'0'0,"12"-1"-5067"0"0,15-2 175 0 0,0 1 0 0 0,1 1 0 0 0,46 5 0 0 0,87 19 187 0 0,-156-23-65 0 0,-1 1-1 0 0,1 0 0 0 0,-1 0 1 0 0,1 1-1 0 0,-1-1 0 0 0,0 1 1 0 0,0 0-1 0 0,0 0 0 0 0,0 0 1 0 0,0 1-1 0 0,0 0 0 0 0,0-1 1 0 0,3 5-1 0 0,-5-4-41 0 0,0-1-1 0 0,-1 1 1 0 0,0-1 0 0 0,1 1 0 0 0,-1-1-1 0 0,0 1 1 0 0,0 0 0 0 0,-1 0 0 0 0,1 0-1 0 0,-1-1 1 0 0,1 1 0 0 0,-1 0-1 0 0,0 0 1 0 0,0 0 0 0 0,0 0 0 0 0,0 0-1 0 0,0 0 1 0 0,-1 0 0 0 0,0-1 0 0 0,1 1-1 0 0,-3 5 1 0 0,-13 34-108 0 0,-2-1 0 0 0,-1-1 0 0 0,-3 0 0 0 0,-40 57 0 0 0,-20 35 349 0 0,79-127-201 0 0,3-5-61 0 0,-1 1-1 0 0,1 0 0 0 0,-1 0 0 0 0,1 0 0 0 0,-1-1 0 0 0,1 1 0 0 0,0 0 1 0 0,-1 0-1 0 0,1 0 0 0 0,0 0 0 0 0,0 0 0 0 0,-1 0 0 0 0,1 0 0 0 0,0 0 1 0 0,0 0-1 0 0,0 0 0 0 0,1 2 0 0 0,0 1 44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1.4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170 92 11578 0 0,'0'-6'9189'0'0,"1"4"-9211"0"0,-1 0-1 0 0,1 1 0 0 0,-1-1 1 0 0,1 0-1 0 0,0 1 0 0 0,0-1 0 0 0,-1 0 1 0 0,1 1-1 0 0,0-1 0 0 0,1 1 1 0 0,0-2-1 0 0,0 1 8 0 0,2-3-54 0 0,0 1 0 0 0,0 1-1 0 0,0-1 1 0 0,0 1 0 0 0,1-1 0 0 0,-1 1 0 0 0,1 0 0 0 0,0 1 0 0 0,0-1 0 0 0,9-2 0 0 0,8-1-337 0 0,49-10-404 0 0,-65 15 590 0 0,0 1 0 0 0,0-1 0 0 0,0 1 1 0 0,0 1-1 0 0,-1-1 0 0 0,1 1 0 0 0,0 0 1 0 0,0 0-1 0 0,10 4 0 0 0,-15-5 160 0 0,0 0 1 0 0,-1 1-1 0 0,1-1 0 0 0,-1 0 1 0 0,1 1-1 0 0,0-1 0 0 0,-1 0 1 0 0,1 1-1 0 0,-1-1 0 0 0,1 0 1 0 0,-1 1-1 0 0,1-1 0 0 0,-1 1 1 0 0,0-1-1 0 0,1 1 0 0 0,-1 0 1 0 0,1-1-1 0 0,-1 1 0 0 0,0-1 1 0 0,0 1-1 0 0,1-1 0 0 0,-1 1 1 0 0,0 0-1 0 0,0-1 0 0 0,0 1 1 0 0,0 0-1 0 0,1-1 1 0 0,-1 1-1 0 0,0 0 0 0 0,-10 20-1091 0 0,-27 14 59 0 0,35-34 1035 0 0,-138 124-134 0 0,129-111 270 0 0,11-14-60 0 0,-1 0 0 0 0,1 1 0 0 0,0-1 0 0 0,0 0 0 0 0,-1 0 0 0 0,1 0 0 0 0,0 1 0 0 0,0-1 0 0 0,0 0 0 0 0,-1 0 0 0 0,1 1 0 0 0,0-1 0 0 0,0 0 0 0 0,0 0 0 0 0,0 1 0 0 0,0-1 0 0 0,0 0 0 0 0,0 0 0 0 0,-1 1 0 0 0,1-1 0 0 0,0 0-1 0 0,0 1 1 0 0,0-1 0 0 0,0 0 0 0 0,0 0 0 0 0,0 1 0 0 0,0-1 0 0 0,1 0 0 0 0,-1 1 0 0 0,0-1 0 0 0,0 0 0 0 0,0 1 0 0 0,0-1 0 0 0,0 0 0 0 0,0 0 0 0 0,0 1 0 0 0,1-1 0 0 0,-1 0 0 0 0,0 0 0 0 0,0 1 0 0 0,0-1 0 0 0,1 0 0 0 0,-1 0-1 0 0,0 1 1 0 0,51 8-280 0 0,-39-8 107 0 0,1 1-1 0 0,-1 1 1 0 0,0 0 0 0 0,0 0 0 0 0,0 1 0 0 0,0 0-1 0 0,0 1 1 0 0,-1 1 0 0 0,0 0 0 0 0,16 11 0 0 0,-15-7-48 0 0,-2 0 1 0 0,1 1-1 0 0,-1 0 0 0 0,-1 0 1 0 0,0 1-1 0 0,0 0 1 0 0,-1 1-1 0 0,11 24 1 0 0,-17-33 279 0 0,0 1-1 0 0,0-1 1 0 0,-1 0 0 0 0,0 1 0 0 0,0-1 0 0 0,0 1 0 0 0,0-1-1 0 0,0 1 1 0 0,-1 0 0 0 0,0-1 0 0 0,0 1 0 0 0,0-1 0 0 0,-1 1 0 0 0,0 0-1 0 0,1-1 1 0 0,-1 1 0 0 0,-1-1 0 0 0,1 0 0 0 0,-1 1 0 0 0,0-1-1 0 0,0 0 1 0 0,0 0 0 0 0,0 0 0 0 0,-1 0 0 0 0,0 0 0 0 0,0-1-1 0 0,0 1 1 0 0,0-1 0 0 0,0 0 0 0 0,-1 0 0 0 0,1 0 0 0 0,-5 3 0 0 0,-7 3 525 0 0,0-1 1 0 0,0 0 0 0 0,-1-1 0 0 0,0-1 0 0 0,-1-1 0 0 0,1 0 0 0 0,-1-1 0 0 0,0-1 0 0 0,0 0 0 0 0,-33 0 0 0 0,-63-6-1097 0 0,3-9-4324 0 0,109 11 4693 0 0,-34-3-2446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4.7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24 8258 0 0,'0'0'7396'0'0,"12"-1"-7175"0"0,28-7-357 0 0,0 1 0 0 0,0 3 0 0 0,1 1-1 0 0,70 4 1 0 0,-108-1 29 0 0,-1 0 0 0 0,1 0-1 0 0,-1 1 1 0 0,1-1 0 0 0,-1 1 0 0 0,1 0 0 0 0,-1 0 0 0 0,1 0 0 0 0,-1 0-1 0 0,0 0 1 0 0,1 0 0 0 0,-1 0 0 0 0,0 1 0 0 0,0-1 0 0 0,0 1-1 0 0,0 0 1 0 0,3 3 0 0 0,-4-3-4 0 0,0 0 1 0 0,-1 0-1 0 0,1 0 0 0 0,-1 0 1 0 0,1 0-1 0 0,-1 0 0 0 0,0 0 1 0 0,0 0-1 0 0,0 0 0 0 0,0 0 1 0 0,0 1-1 0 0,0-1 0 0 0,0 0 1 0 0,-1 0-1 0 0,1 0 0 0 0,-1 0 1 0 0,0 0-1 0 0,1-1 0 0 0,-1 1 1 0 0,0 0-1 0 0,0 0 0 0 0,0 0 1 0 0,-2 2-1 0 0,-36 55 4 0 0,-2-2 1 0 0,-52 55 0 0 0,44-56 421 0 0,-67 102 0 0 0,115-157-337 0 0,0 0-6 0 0,0 1 0 0 0,1-1-1 0 0,-1 0 1 0 0,0 0 0 0 0,1 0-1 0 0,-1 1 1 0 0,0-1 0 0 0,1 0-1 0 0,0 1 1 0 0,-1-1 0 0 0,1 1-1 0 0,0-1 1 0 0,0 0 0 0 0,0 1 0 0 0,-1-1-1 0 0,2 2 1 0 0,1 3-259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5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0 9274 0 0,'0'0'5449'0'0,"-16"3"-5229"0"0,-6 5-221 0 0,0 2 0 0 0,1 0 0 0 0,0 1 0 0 0,1 1-1 0 0,0 1 1 0 0,-33 29 0 0 0,53-42 9 0 0,0 0 1 0 0,0 1-1 0 0,0-1 0 0 0,0 0 1 0 0,0 0-1 0 0,0 0 0 0 0,-1 0 1 0 0,1 0-1 0 0,0 0 0 0 0,0 0 0 0 0,0 1 1 0 0,0-1-1 0 0,0 0 0 0 0,0 0 1 0 0,0 0-1 0 0,0 0 0 0 0,0 0 1 0 0,0 1-1 0 0,0-1 0 0 0,0 0 0 0 0,0 0 1 0 0,0 0-1 0 0,0 0 0 0 0,0 0 1 0 0,0 1-1 0 0,0-1 0 0 0,0 0 0 0 0,0 0 1 0 0,0 0-1 0 0,0 0 0 0 0,0 0 1 0 0,1 0-1 0 0,-1 0 0 0 0,0 1 1 0 0,0-1-1 0 0,0 0 0 0 0,0 0 0 0 0,0 0 1 0 0,0 0-1 0 0,0 0 0 0 0,0 0 1 0 0,0 0-1 0 0,1 0 0 0 0,-1 0 1 0 0,0 1-1 0 0,0-1 0 0 0,0 0 0 0 0,0 0 1 0 0,0 0-1 0 0,0 0 0 0 0,1 0 1 0 0,-1 0-1 0 0,0 0 0 0 0,0 0 1 0 0,0 0-1 0 0,0 0 0 0 0,0 0 0 0 0,1 0 1 0 0,-1 0-1 0 0,0 0 0 0 0,0 0 1 0 0,0 0-1 0 0,0 0 0 0 0,19 0-114 0 0,19-3-393 0 0,-27 2 399 0 0,-1 0 0 0 0,1 1 0 0 0,-1 0 0 0 0,1 0 1 0 0,0 1-1 0 0,-1 1 0 0 0,0 0 0 0 0,1 0 1 0 0,-1 1-1 0 0,0 0 0 0 0,0 1 0 0 0,0 0 1 0 0,11 7-1 0 0,-16-8-5 0 0,0 0 0 0 0,0 1 0 0 0,-1 0 0 0 0,1-1 0 0 0,-1 1 0 0 0,0 1 0 0 0,0-1 0 0 0,-1 0 0 0 0,1 1 0 0 0,-1 0 0 0 0,0 0 0 0 0,0 0 0 0 0,0 0 0 0 0,-1 1 0 0 0,0-1 0 0 0,0 1 0 0 0,0-1 0 0 0,-1 1 0 0 0,0-1 0 0 0,0 1 0 0 0,0 0 0 0 0,-1 0 0 0 0,0 0 0 0 0,0-1 0 0 0,-1 10 0 0 0,0-11 230 0 0,0 1 0 0 0,0-1 0 0 0,0 0 0 0 0,0 0 1 0 0,-1 0-1 0 0,0 0 0 0 0,0 0 0 0 0,0 0 0 0 0,0 0 0 0 0,-1 0 0 0 0,1-1 0 0 0,-1 1 0 0 0,-5 5 0 0 0,2-4 218 0 0,-1 1-1 0 0,0-1 1 0 0,1-1 0 0 0,-2 1-1 0 0,1-1 1 0 0,-15 6-1 0 0,6-4-14 0 0,-1-1 0 0 0,0 0-1 0 0,0-2 1 0 0,-1 0 0 0 0,1 0-1 0 0,-24-1 1 0 0,3-7-761 0 0,37 5 343 0 0,-1 0 0 0 0,1-1 0 0 0,0 1 0 0 0,0-1 0 0 0,-1 1 0 0 0,1-1 0 0 0,0 1 0 0 0,0-1 0 0 0,0 0 0 0 0,0 1 0 0 0,0-1 0 0 0,0 0 0 0 0,0 0 0 0 0,0 0 0 0 0,0 0 0 0 0,0 0 0 0 0,0 0 0 0 0,1 0 0 0 0,-1 0 0 0 0,0 0 0 0 0,1 0 0 0 0,-1 0 0 0 0,1-1 0 0 0,-1 1 0 0 0,1 0 0 0 0,-1-2 0 0 0,1-7 3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5.6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 14083 0 0,'5'0'496'0'0,"-1"0"-144"0"0,1-2 0 0 0,-1 2-56 0 0,4 0-136 0 0,-1-2-72 0 0,1 2-56 0 0,3 0-48 0 0,1 0 16 0 0,1 0 0 0 0,2 0-40 0 0,5 0-96 0 0,-2 0-856 0 0,5 4 640 0 0,-1-3 352 0 0,2 4-312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5.9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281 1 5393 0 0,'-13'4'671'0'0,"0"0"0"0"0,0 1 0 0 0,0 1-1 0 0,-20 11 1 0 0,17-6-586 0 0,-1 0-1 0 0,2 1 1 0 0,-1 0-1 0 0,2 2 1 0 0,0 0 0 0 0,0 0-1 0 0,1 1 1 0 0,1 1-1 0 0,-14 22 1 0 0,20-27 0 0 0,0 1 1 0 0,1 0-1 0 0,1 0 0 0 0,0 0 1 0 0,0 0-1 0 0,1 1 1 0 0,-2 19-1 0 0,4-28-5 0 0,1 0 0 0 0,-1 0 0 0 0,1 0 0 0 0,0-1 0 0 0,1 1 0 0 0,-1 0 0 0 0,1 0 0 0 0,0-1 1 0 0,-1 1-1 0 0,2 0 0 0 0,-1-1 0 0 0,0 1 0 0 0,1-1 0 0 0,-1 1 0 0 0,1-1 0 0 0,0 0 0 0 0,0 0 0 0 0,1 0 0 0 0,-1 0 0 0 0,0 0 0 0 0,1 0 0 0 0,0 0 0 0 0,0-1 0 0 0,0 0 0 0 0,0 1 0 0 0,0-1 0 0 0,0 0 0 0 0,0-1 0 0 0,6 3 0 0 0,5 1 299 0 0,1-1 1 0 0,-1-1-1 0 0,1-1 0 0 0,0 0 0 0 0,0 0 0 0 0,0-2 0 0 0,0 0 0 0 0,0 0 0 0 0,-1-2 1 0 0,28-5-1 0 0,-22 3-110 0 0,0-2 0 0 0,-1 0 0 0 0,0-1 1 0 0,0-1-1 0 0,-1-1 0 0 0,0 0 0 0 0,25-18 0 0 0,-33 20-121 0 0,-1-1 1 0 0,-1-1-1 0 0,0 1 0 0 0,0-1 0 0 0,0 0 0 0 0,-1-1 0 0 0,0 0 0 0 0,-1 0 0 0 0,-1-1 0 0 0,6-11 1 0 0,-7 13-82 0 0,-1 0 0 0 0,0 0 0 0 0,0-1 0 0 0,-1 1 0 0 0,0-1 0 0 0,-1 0 0 0 0,0 0 0 0 0,0 1 0 0 0,-1-1 0 0 0,0 0 0 0 0,-1 0 0 0 0,-3-15 0 0 0,3 22-253 0 0,0 1 0 0 0,0-1 0 0 0,0 1 0 0 0,0-1 0 0 0,0 1 0 0 0,0 0 0 0 0,-1-1 0 0 0,1 1 0 0 0,-1 0 0 0 0,0 0 1 0 0,0 0-1 0 0,0 0 0 0 0,0 0 0 0 0,0 1 0 0 0,0-1 0 0 0,0 0 0 0 0,-3-1 0 0 0,-1 0-901 0 0,0 1 0 0 0,0 0-1 0 0,0 0 1 0 0,0 0 0 0 0,0 0 0 0 0,-7 0 0 0 0,-7-1-2505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6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324 37 13219 0 0,'-22'-5'2119'0'0,"21"5"-2122"0"0,-4-1-74 0 0,0-1 0 0 0,0 2 0 0 0,-1-1 0 0 0,1 1 1 0 0,-1 0-1 0 0,1 0 0 0 0,0 0 0 0 0,-1 1 0 0 0,1 0 0 0 0,0 0 0 0 0,-1 0 0 0 0,-8 4 0 0 0,-1 2 25 0 0,0 1 0 0 0,0 1 0 0 0,0 0 0 0 0,1 1 0 0 0,1 1 0 0 0,0 0-1 0 0,0 1 1 0 0,1 0 0 0 0,0 1 0 0 0,1 0 0 0 0,1 1 0 0 0,0 0 0 0 0,1 1 0 0 0,1 0 0 0 0,0 0 0 0 0,1 1 0 0 0,0 0 0 0 0,-5 22 0 0 0,11-35 51 0 0,0-1 1 0 0,1 1-1 0 0,-1 0 1 0 0,1 0 0 0 0,-1 0-1 0 0,1 0 1 0 0,0 0 0 0 0,0 0-1 0 0,1 0 1 0 0,-1 0 0 0 0,1 0-1 0 0,-1-1 1 0 0,1 1 0 0 0,0 0-1 0 0,0 0 1 0 0,0 0-1 0 0,0-1 1 0 0,0 1 0 0 0,1-1-1 0 0,-1 1 1 0 0,1-1 0 0 0,3 4-1 0 0,-2-4 37 0 0,-1 0 1 0 0,1 0-1 0 0,0-1 0 0 0,0 1 0 0 0,0-1 0 0 0,0 0 0 0 0,0 0 0 0 0,1 0 0 0 0,-1 0 0 0 0,0 0 0 0 0,0-1 0 0 0,1 1 0 0 0,-1-1 1 0 0,0 0-1 0 0,1 0 0 0 0,-1 0 0 0 0,0-1 0 0 0,1 1 0 0 0,4-2 0 0 0,7-2 173 0 0,0-1-1 0 0,-1 0 1 0 0,1 0-1 0 0,-1-2 1 0 0,-1 0 0 0 0,1 0-1 0 0,-1-1 1 0 0,-1-1-1 0 0,0 0 1 0 0,22-21 0 0 0,-15 10-27 0 0,0 0 0 0 0,-2-2 0 0 0,0 0 0 0 0,-1-1 0 0 0,13-27 0 0 0,-24 41-459 0 0,0-1 0 0 0,-1 1 1 0 0,0-1-1 0 0,-1 0 0 0 0,0 0 0 0 0,0 0 0 0 0,-1 0 0 0 0,1-17 0 0 0,-3 27 36 0 0,0-1 1 0 0,0 0 0 0 0,0 0-1 0 0,0 0 1 0 0,0 1-1 0 0,0-1 1 0 0,-1 0-1 0 0,1 0 1 0 0,0 1-1 0 0,-1-1 1 0 0,1 0-1 0 0,0 0 1 0 0,-1 1 0 0 0,1-1-1 0 0,-1 0 1 0 0,1 1-1 0 0,-1-1 1 0 0,1 1-1 0 0,-2-2 1 0 0,-1 1-1975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6.9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236 1 16339 0 0,'-9'0'13'0'0,"0"1"-1"0"0,0 1 0 0 0,0-1 0 0 0,0 2 0 0 0,1-1 0 0 0,-1 1 0 0 0,1 0 1 0 0,-1 1-1 0 0,1 0 0 0 0,0 0 0 0 0,1 1 0 0 0,-1 0 0 0 0,1 1 0 0 0,0-1 0 0 0,0 1 1 0 0,1 1-1 0 0,-8 8 0 0 0,3-3-66 0 0,2 0 1 0 0,0 1-1 0 0,0 1 1 0 0,1-1-1 0 0,1 1 0 0 0,0 0 1 0 0,1 1-1 0 0,1 0 1 0 0,-5 19-1 0 0,9-31 49 0 0,0 0-1 0 0,0 0 1 0 0,1 0-1 0 0,0 0 0 0 0,-1 1 1 0 0,1-1-1 0 0,0 0 1 0 0,1 0-1 0 0,-1 1 1 0 0,0-1-1 0 0,1 0 1 0 0,0 0-1 0 0,0 0 1 0 0,0 0-1 0 0,0 1 1 0 0,0-1-1 0 0,1-1 1 0 0,-1 1-1 0 0,1 0 1 0 0,0 0-1 0 0,3 3 1 0 0,-3-4 54 0 0,0 0 1 0 0,1-1 0 0 0,-1 1 0 0 0,1-1 0 0 0,-1 1 0 0 0,1-1-1 0 0,0 0 1 0 0,0 0 0 0 0,-1 0 0 0 0,1 0 0 0 0,0-1 0 0 0,0 1 0 0 0,0-1-1 0 0,0 0 1 0 0,0 0 0 0 0,0 0 0 0 0,0 0 0 0 0,0 0 0 0 0,-1-1 0 0 0,1 1-1 0 0,0-1 1 0 0,0 0 0 0 0,5-1 0 0 0,1-2 90 0 0,1-1-1 0 0,-1 1 1 0 0,-1-2 0 0 0,1 1-1 0 0,-1-1 1 0 0,0 0 0 0 0,0-1-1 0 0,0 0 1 0 0,-1 0 0 0 0,0 0-1 0 0,-1-1 1 0 0,1 0 0 0 0,6-13-1 0 0,-6 10-60 0 0,-1 0 0 0 0,0 0 0 0 0,-1-1 0 0 0,0 0 0 0 0,-1 0 0 0 0,0 0 0 0 0,-1-1 0 0 0,-1 1-1 0 0,0-1 1 0 0,1-18 0 0 0,-3 29-152 0 0,0 0-1 0 0,0 0 0 0 0,0 0 1 0 0,-1 0-1 0 0,1 0 0 0 0,-1 0 1 0 0,1 0-1 0 0,-1 1 0 0 0,1-1 1 0 0,-1 0-1 0 0,0 0 0 0 0,0 0 1 0 0,-2-2-1 0 0,2 3-162 0 0,0 0 0 0 0,0 0 1 0 0,1 1-1 0 0,-1-1 0 0 0,0 0 0 0 0,0 1 0 0 0,0-1 1 0 0,0 1-1 0 0,0-1 0 0 0,0 1 0 0 0,0-1 0 0 0,0 1 1 0 0,0 0-1 0 0,0 0 0 0 0,-1-1 0 0 0,1 1 1 0 0,0 0-1 0 0,0 0 0 0 0,0 0 0 0 0,0 0 0 0 0,0 0 1 0 0,0 1-1 0 0,0-1 0 0 0,0 0 0 0 0,-1 0 0 0 0,0 1 1 0 0,-5 2 35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7.3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348 10 17012 0 0,'0'0'1672'0'0,"-12"-5"-1160"0"0,4 4-608 0 0,1-1 0 0 0,0 1 0 0 0,-1 0 0 0 0,1 1 1 0 0,0 0-1 0 0,-1 0 0 0 0,1 1 0 0 0,-1 0 0 0 0,1 0 0 0 0,0 1 0 0 0,0 0 0 0 0,-10 3 0 0 0,-1 2 18 0 0,1 1 0 0 0,0 0 0 0 0,0 1-1 0 0,0 1 1 0 0,1 1 0 0 0,-27 23 0 0 0,35-27 50 0 0,0 1 1 0 0,0 0-1 0 0,1 0 1 0 0,1 1-1 0 0,-1-1 1 0 0,1 1-1 0 0,1 1 1 0 0,0-1-1 0 0,0 1 1 0 0,1 0-1 0 0,0 0 1 0 0,0 0-1 0 0,-3 19 1 0 0,7-26 7 0 0,-1 0 0 0 0,1-1 0 0 0,0 1-1 0 0,-1 0 1 0 0,1 0 0 0 0,1 0 0 0 0,-1 0 0 0 0,0 0 0 0 0,1 0-1 0 0,-1-1 1 0 0,1 1 0 0 0,0 0 0 0 0,0 0 0 0 0,0-1 0 0 0,0 1-1 0 0,0 0 1 0 0,1-1 0 0 0,-1 1 0 0 0,1-1 0 0 0,2 3 0 0 0,-1-3 14 0 0,-1 0 0 0 0,1 0 1 0 0,0 0-1 0 0,0 0 1 0 0,1-1-1 0 0,-1 1 0 0 0,0-1 1 0 0,0 0-1 0 0,1 0 0 0 0,-1 0 1 0 0,1 0-1 0 0,-1-1 1 0 0,1 1-1 0 0,3-1 0 0 0,13 0 129 0 0,0-2 0 0 0,-1 0-1 0 0,1-1 1 0 0,30-9 0 0 0,-44 11-56 0 0,6-2 48 0 0,0-1 0 0 0,0 0-1 0 0,-1-1 1 0 0,0 0 0 0 0,0 0-1 0 0,0-1 1 0 0,-1-1 0 0 0,0 0-1 0 0,0 0 1 0 0,-1-1 0 0 0,14-14-1 0 0,-17 15 18 0 0,0-1-1 0 0,0 1 1 0 0,-1-1-1 0 0,0-1 1 0 0,0 1 0 0 0,-1-1-1 0 0,0 0 1 0 0,0 0-1 0 0,-1 0 1 0 0,-1 0-1 0 0,1-1 1 0 0,-2 1-1 0 0,1-1 1 0 0,-1 0 0 0 0,0-10-1 0 0,-2 18-253 0 0,1 0 1 0 0,0-1-1 0 0,-1 1 0 0 0,1-1 1 0 0,-1 1-1 0 0,0 0 1 0 0,0 0-1 0 0,0-1 0 0 0,0 1 1 0 0,0 0-1 0 0,0 0 0 0 0,-1 0 1 0 0,1 0-1 0 0,-1 0 0 0 0,1 0 1 0 0,-1 1-1 0 0,0-1 0 0 0,0 0 1 0 0,1 1-1 0 0,-1-1 0 0 0,-1 1 1 0 0,1 0-1 0 0,0 0 0 0 0,0 0 1 0 0,0 0-1 0 0,0 0 1 0 0,-1 0-1 0 0,1 0 0 0 0,0 1 1 0 0,-1-1-1 0 0,-2 1 0 0 0,-8-1-829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3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11330 0 0,'0'0'-130'0'0,"6"0"-156"0"0,53 3 865 0 0,0-4 0 0 0,94-11 0 0 0,-48 2 162 0 0,864-30 2469 0 0,3 47-2784 0 0,-741-4-299 0 0,407 19 102 0 0,-605-17-37 0 0,-9-2-1792 0 0,-7-2-4761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8.3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266 2 11066 0 0,'-16'-1'1326'0'0,"7"1"-1449"0"0,1 0 1 0 0,0 0-1 0 0,0 1 0 0 0,0 0 1 0 0,0 0-1 0 0,0 1 0 0 0,1 0 0 0 0,-1 0 1 0 0,0 1-1 0 0,1 0 0 0 0,-1 0 1 0 0,1 1-1 0 0,-11 7 0 0 0,4-1 41 0 0,1 1 0 0 0,0 0-1 0 0,1 0 1 0 0,1 1-1 0 0,-19 25 1 0 0,25-31 113 0 0,1 0 0 0 0,0 1 0 0 0,0-1 0 0 0,1 1 0 0 0,0 0 0 0 0,0 0-1 0 0,0 0 1 0 0,1 1 0 0 0,0-1 0 0 0,1 1 0 0 0,0-1 0 0 0,0 1 0 0 0,0-1 0 0 0,2 16 0 0 0,-1-21 6 0 0,0 0 0 0 0,0 0 0 0 0,1 0 0 0 0,-1-1 0 0 0,1 1 0 0 0,-1 0 0 0 0,1-1 1 0 0,0 1-1 0 0,0 0 0 0 0,0-1 0 0 0,0 1 0 0 0,0-1 0 0 0,0 1 0 0 0,0-1 0 0 0,0 1 0 0 0,1-1 1 0 0,-1 0-1 0 0,0 0 0 0 0,1 0 0 0 0,-1 0 0 0 0,3 1 0 0 0,-1 0 72 0 0,1-1-1 0 0,-1 0 1 0 0,1 0-1 0 0,-1 0 1 0 0,1 0-1 0 0,0-1 0 0 0,-1 0 1 0 0,1 1-1 0 0,0-1 1 0 0,3-1-1 0 0,8-1 429 0 0,1 0 1 0 0,-1-2-1 0 0,26-9 0 0 0,-32 10-287 0 0,0 0 0 0 0,0 0 0 0 0,0-2 0 0 0,-1 1 0 0 0,0-1 0 0 0,0 0 0 0 0,0 0 0 0 0,-1-1 0 0 0,11-10 0 0 0,-13 10-43 0 0,-1 0 0 0 0,1-1 0 0 0,-1 1 0 0 0,0-1-1 0 0,-1 0 1 0 0,0 0 0 0 0,0 0 0 0 0,0 0 0 0 0,-1 0 0 0 0,0-1-1 0 0,0 1 1 0 0,0-9 0 0 0,-1 13-174 0 0,0-5-58 0 0,1 1 1 0 0,-1 0 0 0 0,-1 0-1 0 0,1-1 1 0 0,-1 1-1 0 0,-1 0 1 0 0,1-1 0 0 0,-1 1-1 0 0,0 0 1 0 0,-1 0-1 0 0,-3-13 1 0 0,-3 14-2465 0 0,-7 6-5851 0 0,11 2 4791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8.8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20 12011 0 0,'0'0'4499'0'0,"0"-8"-68"0"0,-5 5-7124 0 0,-3 7 2567 0 0,0 1-1 0 0,0 0 1 0 0,1 0 0 0 0,0 0 0 0 0,0 1-1 0 0,0 0 1 0 0,1 0 0 0 0,0 1 0 0 0,0-1-1 0 0,1 2 1 0 0,-8 11 0 0 0,4-5 140 0 0,0 1 1 0 0,1-1-1 0 0,1 2 1 0 0,1-1-1 0 0,-8 27 1 0 0,12-38 17 0 0,1 1 0 0 0,0 0-1 0 0,1-1 1 0 0,-1 1 0 0 0,1 0 0 0 0,0-1 0 0 0,0 1 0 0 0,0 0 0 0 0,2 5 0 0 0,-1-8-6 0 0,-1-1-1 0 0,1 1 1 0 0,0-1-1 0 0,-1 1 1 0 0,1-1 0 0 0,0 0-1 0 0,0 1 1 0 0,0-1-1 0 0,0 0 1 0 0,0 0-1 0 0,1 0 1 0 0,-1 0 0 0 0,0 0-1 0 0,0 0 1 0 0,1 0-1 0 0,-1 0 1 0 0,0 0-1 0 0,1-1 1 0 0,-1 1 0 0 0,1-1-1 0 0,-1 1 1 0 0,1-1-1 0 0,-1 1 1 0 0,1-1-1 0 0,0 0 1 0 0,-1 0 0 0 0,1 0-1 0 0,-1 0 1 0 0,1 0-1 0 0,2 0 1 0 0,2-1 50 0 0,1 1 1 0 0,-1-1 0 0 0,0-1-1 0 0,1 1 1 0 0,-1-1 0 0 0,0-1-1 0 0,0 1 1 0 0,0-1 0 0 0,0 0-1 0 0,0 0 1 0 0,-1 0 0 0 0,1-1-1 0 0,-1 0 1 0 0,0 0 0 0 0,0-1-1 0 0,-1 1 1 0 0,1-1 0 0 0,-1 0-1 0 0,0 0 1 0 0,0-1 0 0 0,-1 1-1 0 0,5-8 1 0 0,-3 4-178 0 0,-1 0 0 0 0,1-1 0 0 0,-1 0 0 0 0,-1 1 1 0 0,0-1-1 0 0,0 0 0 0 0,-1 0 0 0 0,-1-1 0 0 0,1 1 0 0 0,-2 0 0 0 0,1-1 0 0 0,-1 1 0 0 0,-2-15 1 0 0,1 24 33 0 0,1-3-416 0 0,-1 1 0 0 0,1 0 0 0 0,-1-1 0 0 0,0 1 0 0 0,0 0 0 0 0,0 0 0 0 0,-1 0 0 0 0,1-1 0 0 0,-1 2 0 0 0,-3-6 0 0 0,1 3-1274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39.3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345 1 10026 0 0,'0'0'2141'0'0,"-16"1"-2469"0"0,-4 4 305 0 0,-1 1 0 0 0,1 1 1 0 0,1 1-1 0 0,-19 9 0 0 0,-80 49 363 0 0,108-60-305 0 0,1 1 1 0 0,0 0-1 0 0,0 0 0 0 0,0 1 0 0 0,-12 14 0 0 0,18-18 3 0 0,0-1-1 0 0,1 1 0 0 0,-1-1 0 0 0,1 1 0 0 0,0 0 0 0 0,0 0 1 0 0,0 0-1 0 0,1 0 0 0 0,0 0 0 0 0,-1 0 0 0 0,1 0 1 0 0,1 1-1 0 0,-1-1 0 0 0,0 0 0 0 0,1 1 0 0 0,0-1 0 0 0,0 0 1 0 0,1 6-1 0 0,0-7 26 0 0,0 0 0 0 0,0 0 0 0 0,0 0 0 0 0,0-1 0 0 0,0 1-1 0 0,0 0 1 0 0,1-1 0 0 0,-1 1 0 0 0,1-1 0 0 0,0 1 0 0 0,0-1 0 0 0,0 0 0 0 0,0 0 0 0 0,0 0 0 0 0,0 0 0 0 0,4 2 0 0 0,0-1 95 0 0,-1 0-1 0 0,1 0 1 0 0,0 0 0 0 0,0-1 0 0 0,0 0 0 0 0,0 0-1 0 0,8 1 1 0 0,7 0 484 0 0,0-1 0 0 0,1-1 0 0 0,31-3-1 0 0,-41 1-397 0 0,0 0-1 0 0,-1-1 0 0 0,1 0 0 0 0,0 0 0 0 0,-1-2 0 0 0,0 1 0 0 0,1-1 0 0 0,-2-1 0 0 0,17-9 0 0 0,-22 11-149 0 0,1-1 0 0 0,-2 0-1 0 0,1 0 1 0 0,0 0 0 0 0,-1-1 0 0 0,0 1-1 0 0,0-1 1 0 0,0 0 0 0 0,-1 0-1 0 0,1 0 1 0 0,-1-1 0 0 0,0 1-1 0 0,-1-1 1 0 0,0 0 0 0 0,1 0 0 0 0,-2 0-1 0 0,1 0 1 0 0,-1 0 0 0 0,1-11-1 0 0,0 5-119 0 0,-2 0-1 0 0,0 0 0 0 0,0 0 0 0 0,-4-20 0 0 0,3 28-276 0 0,0 1 0 0 0,0-1-1 0 0,0 1 1 0 0,0 0 0 0 0,0-1 0 0 0,-1 1 0 0 0,1 0-1 0 0,-1 0 1 0 0,0 0 0 0 0,0 0 0 0 0,0 1 0 0 0,0-1 0 0 0,-1 0-1 0 0,1 1 1 0 0,-1 0 0 0 0,0-1 0 0 0,1 1 0 0 0,-1 0-1 0 0,0 0 1 0 0,-5-2 0 0 0,-4-1-656 0 0,0-2 747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2.2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6249 0 0,'0'0'-56'0'0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3.1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89 2897 0 0,'0'-4'150'0'0,"0"1"1"0"0,0 0 0 0 0,0-1 0 0 0,1 1 0 0 0,0 0 0 0 0,-1 0 0 0 0,1-1-1 0 0,0 1 1 0 0,1 0 0 0 0,2-5 0 0 0,0-2 103 0 0,-1 2 332 0 0,4-9 3821 0 0,-2 6-6146 0 0,2 9-4088 0 0,-6 3 5780 0 0,-1-1-1 0 0,1 1 0 0 0,-1-1 1 0 0,0 1-1 0 0,1 0 1 0 0,-1-1-1 0 0,0 1 0 0 0,1 0 1 0 0,-1 0-1 0 0,0-1 1 0 0,0 1-1 0 0,1 0 1 0 0,-1 0-1 0 0,0-1 0 0 0,0 1 1 0 0,0 0-1 0 0,0 0 1 0 0,0 0-1 0 0,0-1 0 0 0,0 1 1 0 0,-1 0-1 0 0,1 0 1 0 0,0-1-1 0 0,0 1 0 0 0,0 0 1 0 0,-1 0-1 0 0,-2 7-320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3.8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67 474 3081 0 0,'-43'6'10422'0'0,"43"-11"-10304"0"0,1 0 0 0 0,0 0 0 0 0,0 0 0 0 0,0 1 1 0 0,1-1-1 0 0,0 0 0 0 0,0 0 0 0 0,0 1 0 0 0,5-8 0 0 0,32-44-39 0 0,-15 22 48 0 0,-4 4-9 0 0,-1-2-1 0 0,18-42 1 0 0,-32 63-88 0 0,-1 0 1 0 0,-1 0-1 0 0,1 0 1 0 0,-2 0-1 0 0,0 0 1 0 0,0-1-1 0 0,-1 1 1 0 0,-1-1-1 0 0,0 1 1 0 0,0-1-1 0 0,-3-17 1 0 0,1 24-118 0 0,1 0 0 0 0,-1 0 1 0 0,0 0-1 0 0,0 0 0 0 0,0 1 1 0 0,-1-1-1 0 0,-4-6 0 0 0,6 10-74 0 0,4 73-8789 0 0,-1-44 8620 0 0,-1 1 1 0 0,-1-1-1 0 0,-6 45 0 0 0,5-65 413 0 0,-1-1 1 0 0,0 1-1 0 0,0-1 0 0 0,-1 1 1 0 0,1-1-1 0 0,-2 0 0 0 0,1 0 0 0 0,-1-1 1 0 0,0 1-1 0 0,0-1 0 0 0,-1 1 1 0 0,0-1-1 0 0,0-1 0 0 0,0 1 1 0 0,-1-1-1 0 0,0 0 0 0 0,0 0 1 0 0,-8 5-1 0 0,-1-2 36 0 0,0 0 1 0 0,-1-1-1 0 0,-29 9 0 0 0,40-15-151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4.5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12 4665 0 0,'0'0'363'0'0,"-25"-10"2263"0"0,24 8-1542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5.1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66 417 1784 0 0,'-25'14'8146'0'0,"24"-14"-7999"0"0,1-1 1 0 0,-1 1-1 0 0,1 0 0 0 0,-1 0 0 0 0,1 0 1 0 0,0-1-1 0 0,-1 1 0 0 0,1 0 1 0 0,-1 0-1 0 0,1-1 0 0 0,0 1 0 0 0,-1 0 1 0 0,1-1-1 0 0,0 1 0 0 0,-1 0 0 0 0,1-1 1 0 0,0 1-1 0 0,-1-1 0 0 0,1 1 1 0 0,0-1-1 0 0,0 1 0 0 0,0-1 0 0 0,-1 1 1 0 0,1 0-1 0 0,0-1 0 0 0,0 1 0 0 0,0-1 1 0 0,0 1-1 0 0,0-1 0 0 0,0 1 0 0 0,0-1 1 0 0,0 0-1 0 0,0-18-790 0 0,0 17 1007 0 0,2-6-319 0 0,0 1-1 0 0,0-1 1 0 0,0 1 0 0 0,1-1 0 0 0,0 1-1 0 0,0 0 1 0 0,1 0 0 0 0,0 0-1 0 0,0 1 1 0 0,10-12 0 0 0,-3 1-21 0 0,-5 10 0 0 0,-1 0-1 0 0,0 0 1 0 0,-1-1-1 0 0,0 0 1 0 0,0 1-1 0 0,0-2 1 0 0,-1 1-1 0 0,0 0 1 0 0,-1-1 0 0 0,0 1-1 0 0,0-1 1 0 0,-1 0-1 0 0,0 0 1 0 0,0 0-1 0 0,-1 1 1 0 0,-1-12-1 0 0,0 13-3 0 0,0-7-26 0 0,0 0 0 0 0,-1 0 0 0 0,-1 0 0 0 0,0 0 0 0 0,-1 1 0 0 0,-1-1 0 0 0,-10-21 0 0 0,15 35-106 0 0,-5 18-8322 0 0,3-5 8041 0 0,0 0-1 0 0,1 0 1 0 0,1 1 0 0 0,0-1-1 0 0,0 0 1 0 0,1 0-1 0 0,5 20 1 0 0,-3-10 227 0 0,-1-1 0 0 0,0 27 1 0 0,-2-39 188 0 0,-1 1 0 0 0,0-1 0 0 0,-1 0 0 0 0,0 1 0 0 0,-1-1 0 0 0,-7 19 0 0 0,9-26 188 0 0,-1 0 1 0 0,0 0-1 0 0,1 0 1 0 0,-1 0-1 0 0,-1-1 1 0 0,1 1-1 0 0,0-1 1 0 0,0 0 0 0 0,-1 1-1 0 0,0-1 1 0 0,1 0-1 0 0,-1 0 1 0 0,0-1-1 0 0,0 1 1 0 0,0-1-1 0 0,0 1 1 0 0,0-1 0 0 0,0 0-1 0 0,0 0 1 0 0,0 0-1 0 0,-1-1 1 0 0,1 1-1 0 0,0-1 1 0 0,-1 0-1 0 0,-4 0 1 0 0,1 0 527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5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 3329 0 0,'0'0'1047'0'0,"0"-17"1823"0"0,0 12-6358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7:46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121 472 1992 0 0,'-6'5'530'0'0,"-1"0"-1"0"0,1 0 1 0 0,-1-1-1 0 0,0 0 1 0 0,-11 6 7258 0 0,19-21-6441 0 0,8-13-1086 0 0,1 2 1 0 0,22-40-1 0 0,2-1-169 0 0,-33 62-94 0 0,14-30 82 0 0,-2 0 1 0 0,12-39-1 0 0,-22 61-42 0 0,-1-1 0 0 0,0 1 0 0 0,-1-1 0 0 0,0 0 1 0 0,0 0-1 0 0,-1 0 0 0 0,0 1 0 0 0,-1-1 0 0 0,0 0 0 0 0,0 0 1 0 0,-1 1-1 0 0,-4-13 0 0 0,-17-29-162 0 0,23 51 73 0 0,1 14-10231 0 0,4 18 9960 0 0,-2 1 0 0 0,-2-1 0 0 0,0 1 0 0 0,-2-1 0 0 0,-7 39 0 0 0,6-53 436 0 0,-1 1-1 0 0,-2-1 1 0 0,0 0-1 0 0,0 0 1 0 0,-2-1-1 0 0,0 0 1 0 0,-1 0 0 0 0,-1 0-1 0 0,0-1 1 0 0,-22 28-1 0 0,27-41 180 0 0,1 0 1 0 0,-1 1-1 0 0,1-1 0 0 0,-1-1 0 0 0,0 1 0 0 0,0 0 0 0 0,0-1 0 0 0,-1 0 1 0 0,1 0-1 0 0,0 0 0 0 0,-1-1 0 0 0,1 1 0 0 0,-1-1 0 0 0,0 0 0 0 0,1 0 1 0 0,-1-1-1 0 0,0 0 0 0 0,0 1 0 0 0,1-2 0 0 0,-6 1 928 0 0,8 0-1129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5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32 180 5057 0 0,'0'0'1975'0'0,"-24"-17"4279"0"0,23 17-6276 0 0,1 1 1 0 0,-1-1 0 0 0,1 0-1 0 0,-1 0 1 0 0,1 1 0 0 0,-1-1 0 0 0,1 0-1 0 0,0 1 1 0 0,-1-1 0 0 0,1 0-1 0 0,0 1 1 0 0,-1-1 0 0 0,1 1 0 0 0,0-1-1 0 0,0 0 1 0 0,-1 1 0 0 0,1-1-1 0 0,0 1 1 0 0,0-1 0 0 0,0 1 0 0 0,-1-1-1 0 0,1 1 1 0 0,0-1 0 0 0,0 1 0 0 0,0-1-1 0 0,0 1 1 0 0,0-1 0 0 0,0 1-1 0 0,0-1 1 0 0,0 1 0 0 0,0-1 0 0 0,0 1-1 0 0,1 0 1 0 0,2 24 72 0 0,-2-18-108 0 0,0 6 52 0 0,2 0 0 0 0,6 23 1 0 0,2 8 31 0 0,-6-4 12 0 0,-2-19 48 0 0,1 1 0 0 0,7 23-1 0 0,-11-66 3897 0 0,-2-96-3558 0 0,1 103-533 0 0,1-1 1 0 0,1 0 0 0 0,0 1-1 0 0,1-1 1 0 0,1 1 0 0 0,0-1-1 0 0,10-25 1 0 0,-11 34 14 0 0,1 1-1 0 0,0-1 0 0 0,0 1 1 0 0,0 0-1 0 0,0 0 1 0 0,1 0-1 0 0,0 0 0 0 0,0 0 1 0 0,0 1-1 0 0,0 0 0 0 0,1 0 1 0 0,0 0-1 0 0,0 0 1 0 0,0 1-1 0 0,0 0 0 0 0,1 0 1 0 0,-1 0-1 0 0,1 1 1 0 0,-1 0-1 0 0,1 0 0 0 0,10-2 1 0 0,-14 3 9 0 0,0 1 1 0 0,1 0-1 0 0,-1 0 1 0 0,0 0-1 0 0,1 0 1 0 0,-1 0-1 0 0,0 1 1 0 0,1-1-1 0 0,-1 1 1 0 0,0-1-1 0 0,0 1 1 0 0,1 0-1 0 0,-1 0 1 0 0,0 0-1 0 0,0 0 0 0 0,4 3 1 0 0,-2-1-22 0 0,0 1 0 0 0,0-1 0 0 0,-1 1 1 0 0,1 0-1 0 0,-1 1 0 0 0,1-1 0 0 0,2 5 0 0 0,2 8 25 0 0,1-1 0 0 0,-2 1 1 0 0,6 21-1 0 0,-8-24 246 0 0,-2 0 0 0 0,0 1 0 0 0,0-1-1 0 0,0 28 3034 0 0,-1-50-2554 0 0,4-23-679 0 0,3-1 0 0 0,20-49-1 0 0,-24 69-50 0 0,0 2 1 0 0,1-1-1 0 0,1 0 0 0 0,0 1 0 0 0,0 0 0 0 0,1 1 1 0 0,1 0-1 0 0,-1 0 0 0 0,1 1 0 0 0,17-13 0 0 0,-19 16 12 0 0,1 0 1 0 0,0 1-1 0 0,0 0 0 0 0,0 0 0 0 0,0 0 1 0 0,0 1-1 0 0,11-2 0 0 0,-16 4 22 0 0,-1 1 0 0 0,0 0 0 0 0,1-1 0 0 0,-1 1-1 0 0,1 0 1 0 0,-1 0 0 0 0,0 0 0 0 0,1 1 0 0 0,-1-1 0 0 0,0 0 0 0 0,1 1 0 0 0,-1 0 0 0 0,0 0-1 0 0,1-1 1 0 0,-1 1 0 0 0,0 0 0 0 0,0 1 0 0 0,0-1 0 0 0,0 0 0 0 0,0 1 0 0 0,0-1 0 0 0,0 1-1 0 0,-1-1 1 0 0,1 1 0 0 0,0 0 0 0 0,-1 0 0 0 0,0 0 0 0 0,1 0 0 0 0,-1 0 0 0 0,0 0 0 0 0,2 3-1 0 0,3 14 10 0 0,0-1-1 0 0,-1 1 0 0 0,-1 0 0 0 0,-1 1 0 0 0,-1-1 0 0 0,0 1 0 0 0,-2-1 0 0 0,-2 30 0 0 0,2-5-29 0 0,0-42-12 0 0,0-1 0 0 0,0 1 0 0 0,0 0 0 0 0,0-1 1 0 0,0 1-1 0 0,1-1 0 0 0,-1 1 0 0 0,1-1 0 0 0,-1 1 1 0 0,1 0-1 0 0,-1-1 0 0 0,1 0 0 0 0,0 1 0 0 0,0-1 1 0 0,0 1-1 0 0,0-1 0 0 0,0 0 0 0 0,1 2 0 0 0,4 0-216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08.6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69 135 4417 0 0,'0'0'1460'0'0,"-1"-6"1333"0"0,2 7-3249 0 0,-1-1 411 0 0,0 0-1 0 0,0 0 0 0 0,0 0 1 0 0,0 0-1 0 0,0 0 1 0 0,0 0-1 0 0,0 0 1 0 0,0 0-1 0 0,0 0 1 0 0,1 0-1 0 0,-1 0 0 0 0,0 0 1 0 0,0 0-1 0 0,0 0 1 0 0,0 0-1 0 0,0 0 1 0 0,0 0-1 0 0,0 0 1 0 0,0 0-1 0 0,0 0 0 0 0,0 0 1 0 0,0-1-1 0 0,1 1-683 0 0,2 7 649 0 0,1 0 0 0 0,-1 0 1 0 0,0 1-1 0 0,-1 0 0 0 0,0 0 0 0 0,0-1 0 0 0,-1 1 0 0 0,0 0 0 0 0,0 16 0 0 0,-6 82 588 0 0,4-87-503 0 0,-11 76 326 0 0,6-58 285 0 0,-2 57 7299 0 0,7-99-7255 0 0,-4-7-701 0 0,1-1 0 0 0,0 1 0 0 0,1-1 1 0 0,1 0-1 0 0,0 0 0 0 0,0 0 0 0 0,2-26 1 0 0,15-99-535 0 0,-9 95 657 0 0,2-58-1 0 0,-15-56 1625 0 0,-22 321-6056 0 0,19-82 4435 0 0,3 1-1 0 0,6 140 1 0 0,1-197-52 0 0,-6 47 0 0 0,0 7 1430 0 0,21-95-5183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0.0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5785 0 0,'0'0'8637'0'0,"25"0"-9060"0"0,196 11-2 0 0,-87-2 534 0 0,216 26-1 0 0,-317-31-96 0 0,216 7 373 0 0,-55-6-82 0 0,-26 9-238 0 0,134-8 176 0 0,-196-7-100 0 0,30 4 146 0 0,-113-2-185 0 0,0 2 1 0 0,45 10-1 0 0,15 2 73 0 0,52-9 189 0 0,-84-5-186 0 0,-1 2 0 0 0,51 9 0 0 0,-89-10-194 0 0,0 1 0 0 0,0 1 0 0 0,0-1 0 0 0,15 9 0 0 0,-24-12 20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8:10.3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 14571 0 0,'0'0'2154'0'0,"0"9"-4608"0"0,5 35 2306 0 0,-3 0 0 0 0,-1 1 1 0 0,-2-1-1 0 0,-2 0 0 0 0,-15 74 0 0 0,15-107 60 0 0,-1-2 67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09.4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1332 2 8610 0 0,'0'-1'3144'0'0,"-10"0"-6244"0"0,-10 10 2893 0 0,1 0-1 0 0,0 1 1 0 0,1 1 0 0 0,0 1-1 0 0,1 0 1 0 0,-21 20 0 0 0,9-9 322 0 0,-38 25 1 0 0,-158 71 1723 0 0,177-99-906 0 0,0-2 1 0 0,-96 23-1 0 0,106-34-548 0 0,0-2 0 0 0,-1-2-1 0 0,0-1 1 0 0,1-2 0 0 0,-61-8 0 0 0,81 4-258 0 0,1-1-1 0 0,0-1 1 0 0,0-1 0 0 0,0 0 0 0 0,1-1 0 0 0,-27-18-1 0 0,-1 1-104 0 0,35 20 60 0 0,0 0 0 0 0,0 0 0 0 0,0-1 0 0 0,1 0 0 0 0,-9-8-1 0 0,13 9 85 0 0,0 0 0 0 0,0 0 0 0 0,1 0 0 0 0,-1 0 0 0 0,1-1 0 0 0,1 1 0 0 0,-1-1 0 0 0,1 0 0 0 0,-3-10 0 0 0,1-1-213 0 0,-9-26-15 0 0,12 41-424 0 0,1 0 1 0 0,-1 1 0 0 0,0-1-1 0 0,0 0 1 0 0,0 1-1 0 0,0-1 1 0 0,-1 1-1 0 0,1 0 1 0 0,0-1 0 0 0,0 1-1 0 0,-3-2 1 0 0,-1 1-525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0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1373 83 8754 0 0,'-1'-16'5680'0'0,"0"-11"-4743"0"0,-14 32-5408 0 0,5 4 4167 0 0,0 0 0 0 0,1 1 0 0 0,0 0 0 0 0,1 1 0 0 0,-11 17 0 0 0,7-11 431 0 0,-3 4-12 0 0,-1-1 0 0 0,-1-1 0 0 0,-1 0 0 0 0,-1-1-1 0 0,0-1 1 0 0,-1 0 0 0 0,-1-2 0 0 0,-1-1 0 0 0,-41 22 0 0 0,45-28 399 0 0,0 0 1 0 0,-1-1 0 0 0,0-1 0 0 0,0-1 0 0 0,0 0 0 0 0,-33 2 0 0 0,23-5-38 0 0,0-2 0 0 0,0-1 1 0 0,-54-9-1 0 0,-201-24 316 0 0,259 29-674 0 0,0-1-1 0 0,1-1 0 0 0,0-1 1 0 0,0 0-1 0 0,1-2 1 0 0,0-1-1 0 0,0-1 0 0 0,-30-22 1 0 0,32 16 101 0 0,0 0 0 0 0,1-2 1 0 0,1 0-1 0 0,1-1 1 0 0,1-1-1 0 0,1 0 0 0 0,1-1 1 0 0,-20-40-1 0 0,34 61-1070 0 0,-3-6 2106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1.4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2045 47 4361 0 0,'0'0'2403'0'0,"-13"-37"8278"0"0,10 33-10031 0 0,-3-1-2048 0 0,-7 8-3682 0 0,5 1 4871 0 0,1 1 1 0 0,0 0-1 0 0,0 0 0 0 0,0 1 1 0 0,1 0-1 0 0,0 0 1 0 0,-7 10-1 0 0,-41 60 275 0 0,14-19-95 0 0,9-15 57 0 0,10-13 78 0 0,-2-1 0 0 0,-38 39-1 0 0,46-56 4 0 0,-1 0 0 0 0,-1 0 0 0 0,0-2 1 0 0,-20 10-1 0 0,16-9 28 0 0,-146 55 441 0 0,130-52-445 0 0,-6 0 276 0 0,-1-3-1 0 0,-1-2 1 0 0,-77 5 0 0 0,82-12 210 0 0,-1-2-1 0 0,1-2 1 0 0,-54-11 0 0 0,-3 1-251 0 0,1-2 204 0 0,0-4-1 0 0,-109-36 1 0 0,180 48-319 0 0,0-1 0 0 0,1-1 0 0 0,-1-2 0 0 0,2 0 0 0 0,0-1 0 0 0,0-2 0 0 0,1 0 0 0 0,1-1 0 0 0,0-2 0 0 0,-20-20 0 0 0,22 16-118 0 0,2-1-1 0 0,1 0 0 0 0,1-1 0 0 0,0-1 0 0 0,-11-27 0 0 0,-16-24-4798 0 0,38 68 3930 0 0,2 0 566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2.6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1637 34 4425 0 0,'-2'-2'349'0'0,"1"1"1"0"0,-1 0-1 0 0,1 0 0 0 0,0-1 1 0 0,0 1-1 0 0,0-1 0 0 0,0 1 1 0 0,0-1-1 0 0,0 0 0 0 0,0 1 1 0 0,0-1-1 0 0,1 0 0 0 0,-1 0 1 0 0,0 1-1 0 0,1-1 0 0 0,0 0 1 0 0,-1 0-1 0 0,1-3 2413 0 0,-14 11-9419 0 0,2 10 3653 0 0,-9 30 3285 0 0,-1 0 388 0 0,13-33-248 0 0,-1 0 1 0 0,0-1-1 0 0,0 0 1 0 0,-1-1 0 0 0,-1 0-1 0 0,0 0 1 0 0,0-1-1 0 0,-1-1 1 0 0,0 0-1 0 0,-1-1 1 0 0,0-1 0 0 0,0 0-1 0 0,-1 0 1 0 0,1-2-1 0 0,-1 0 1 0 0,-1 0-1 0 0,-21 3 1 0 0,36-8-397 0 0,-53 7 959 0 0,-83 0-1 0 0,121-8-849 0 0,1 0 0 0 0,-1 0-1 0 0,0-2 1 0 0,0 0 0 0 0,1 0-1 0 0,0-2 1 0 0,0 0-1 0 0,0 0 1 0 0,-28-16 0 0 0,36 15 26 0 0,-1 0 0 0 0,1-1 0 0 0,1 1 0 0 0,-1-2 0 0 0,1 1 1 0 0,0-1-1 0 0,1 1 0 0 0,0-2 0 0 0,0 1 0 0 0,1 0 0 0 0,-5-15 0 0 0,8 22-154 0 0,0 0-153 0 0,1 1 73 0 0,0 0 1 0 0,-1-1 0 0 0,1 1-1 0 0,0 0 1 0 0,0-1 0 0 0,-1 1-1 0 0,1 0 1 0 0,0 0 0 0 0,-1 0-1 0 0,1-1 1 0 0,0 1 0 0 0,-1 0-1 0 0,1 0 1 0 0,0 0 0 0 0,-1 0-1 0 0,1 0 1 0 0,-1-1 0 0 0,1 1-1 0 0,0 0 1 0 0,-1 0 0 0 0,1 0-1 0 0,-1 0 1 0 0,1 0 0 0 0,0 0-1 0 0,-1 0 1 0 0,1 0 0 0 0,-1 1-1 0 0,1-1 1 0 0,0 0 0 0 0,-1 0-1 0 0,1 0 1 0 0,0 0 0 0 0,-1 0-1 0 0,0 1 1 0 0,-6 3-138 0 0,0 1 1 0 0,0 0 0 0 0,1 0-1 0 0,-1 0 1 0 0,1 1 0 0 0,1 0-1 0 0,-1 0 1 0 0,1 1 0 0 0,-8 12-1 0 0,-17 17 209 0 0,11-16 160 0 0,-1-1 0 0 0,-1-1 0 0 0,-1 0 0 0 0,-45 26-1 0 0,56-38 65 0 0,0 0 0 0 0,0-1 0 0 0,-1 0-1 0 0,0-1 1 0 0,0 0 0 0 0,0-1 0 0 0,0 0 0 0 0,0-1-1 0 0,-1 0 1 0 0,1-1 0 0 0,-1-1 0 0 0,1 0-1 0 0,-15-2 1 0 0,11-1 14 0 0,0-1-1 0 0,1 0 1 0 0,-1-2 0 0 0,1 0-1 0 0,-21-11 1 0 0,-69-47 360 0 0,83 50-413 0 0,7 3-111 0 0,0-1 1 0 0,1-1-1 0 0,0 0 1 0 0,1-1-1 0 0,0 0 1 0 0,1-1-1 0 0,0 0 1 0 0,2-1-1 0 0,0 0 1 0 0,0-1 0 0 0,2 0-1 0 0,-10-27 1 0 0,18 43-284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3.7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0 11314 0 0,'0'0'5427'0'0,"4"12"-7589"0"0,-2-2 2165 0 0,0 1-1 0 0,0-1 1 0 0,-1 1-1 0 0,0 0 1 0 0,-1-1-1 0 0,0 1 1 0 0,-1 0-1 0 0,-4 20 1 0 0,-23 63-1373 0 0,26-86 1325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4.0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1 8642 0 0,'0'0'3359'0'0,"-2"9"-1612"0"0,-14 49-1142 0 0,-11 47-81 0 0,25-91-559 0 0,0-1 0 0 0,1 1 0 0 0,0 0-1 0 0,1 0 1 0 0,4 27 0 0 0,-1-23-100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4.4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185 1 12931 0 0,'0'0'2526'0'0,"-2"5"-2700"0"0,-13 35 164 0 0,2 2 0 0 0,1-1 1 0 0,-6 45-1 0 0,6-30 220 0 0,-13 62 476 0 0,-40 157 1693 0 0,60-259-2356 0 0,1-6-61 0 0,1 1 0 0 0,0-1-1 0 0,1 1 1 0 0,0 0 0 0 0,0 0 0 0 0,1 21 0 0 0,1-31-63 0 0,0 0 1 0 0,0-1-1 0 0,0 1 0 0 0,1 0 1 0 0,-1-1-1 0 0,0 1 1 0 0,1 0-1 0 0,-1-1 1 0 0,1 1-1 0 0,-1-1 1 0 0,1 1-1 0 0,-1 0 1 0 0,1-1-1 0 0,-1 1 1 0 0,1-1-1 0 0,-1 1 1 0 0,1-1-1 0 0,0 0 0 0 0,-1 1 1 0 0,1-1-1 0 0,0 0 1 0 0,-1 1-1 0 0,1-1 1 0 0,0 0-1 0 0,-1 0 1 0 0,1 1-1 0 0,0-1 1 0 0,0 0-1 0 0,-1 0 1 0 0,1 0-1 0 0,0 0 1 0 0,0 0-1 0 0,0 0 1 0 0,9-2-1306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60 11098 0 0,'-5'-2'129'0'0,"0"1"-1"0"0,-1-1 1 0 0,0 1-1 0 0,1 1 1 0 0,-1-1-1 0 0,0 1 1 0 0,1 0-1 0 0,-1 0 1 0 0,0 1-1 0 0,1-1 1 0 0,-1 1-1 0 0,1 0 0 0 0,-1 1 1 0 0,1 0-1 0 0,-1-1 1 0 0,1 2-1 0 0,0-1 1 0 0,-8 5-1 0 0,-4 2-154 0 0,1 1 0 0 0,0 1 0 0 0,0 0 0 0 0,-18 18 1 0 0,30-24 25 0 0,-1-1 0 0 0,1 1 0 0 0,0 0 1 0 0,0 1-1 0 0,1-1 0 0 0,-1 1 0 0 0,1 0 1 0 0,0-1-1 0 0,1 1 0 0 0,0 1 1 0 0,-1-1-1 0 0,2 0 0 0 0,-3 11 0 0 0,4-14 6 0 0,0-1 0 0 0,0 1 0 0 0,0 0 0 0 0,0 0 0 0 0,0 0 0 0 0,1-1 0 0 0,-1 1 0 0 0,1 0 0 0 0,0 0 0 0 0,0-1 0 0 0,0 1 0 0 0,0-1 0 0 0,0 1 0 0 0,0-1 1 0 0,1 1-1 0 0,-1-1 0 0 0,1 0 0 0 0,0 1 0 0 0,-1-1 0 0 0,1 0 0 0 0,0 0 0 0 0,1 0 0 0 0,-1-1 0 0 0,0 1 0 0 0,0 0 0 0 0,1-1 0 0 0,-1 0 0 0 0,1 1 0 0 0,-1-1 0 0 0,1 0 0 0 0,-1 0 0 0 0,1 0 0 0 0,4 0 0 0 0,4 1 79 0 0,1-1 1 0 0,-1 0 0 0 0,0-1 0 0 0,0 0 0 0 0,0-1 0 0 0,0 0 0 0 0,0 0 0 0 0,0-2 0 0 0,0 1-1 0 0,0-1 1 0 0,0-1 0 0 0,-1 0 0 0 0,0 0 0 0 0,0-1 0 0 0,0-1 0 0 0,0 1 0 0 0,-1-1 0 0 0,0-1-1 0 0,11-10 1 0 0,-17 14 9 0 0,0 1 0 0 0,-1-2 0 0 0,1 1 0 0 0,-1 0-1 0 0,1 0 1 0 0,-1-1 0 0 0,0 0 0 0 0,0 1 0 0 0,0-1 0 0 0,-1 0-1 0 0,0 0 1 0 0,1 0 0 0 0,-1 0 0 0 0,-1 0 0 0 0,1 0 0 0 0,0 0 0 0 0,-1 0-1 0 0,0-7 1 0 0,-1 5-24 0 0,0 0-1 0 0,-1 0 0 0 0,1 0 1 0 0,-1 1-1 0 0,0-1 0 0 0,-1 0 1 0 0,0 1-1 0 0,1 0 0 0 0,-1 0 1 0 0,-1 0-1 0 0,-6-8 0 0 0,2 4-206 0 0,0 1-1 0 0,0 0 0 0 0,-1 0 1 0 0,0 1-1 0 0,0 0 0 0 0,-1 1 1 0 0,1 0-1 0 0,-2 0 0 0 0,1 1 1 0 0,0 1-1 0 0,-1-1 0 0 0,-21-4 1 0 0,11 8-1841 0 0,20 1 1752 0 0,0 0 0 0 0,1 1 0 0 0,-1-1 0 0 0,0 0-1 0 0,1 0 1 0 0,-1 0 0 0 0,1 0 0 0 0,-1 0 0 0 0,0 1-1 0 0,1-1 1 0 0,-1 0 0 0 0,1 1 0 0 0,-1-1 0 0 0,0 0-1 0 0,1 1 1 0 0,-1-1 0 0 0,1 1 0 0 0,-1-1 0 0 0,1 1-1 0 0,0-1 1 0 0,-1 1 0 0 0,1-1 0 0 0,-1 1 0 0 0,1-1-1 0 0,0 1 1 0 0,-1 0 0 0 0,1-1 0 0 0,0 2 0 0 0,-1 2-2344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4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353 1 16740 0 0,'0'0'637'0'0,"0"0"-618"0"0,1 0 1 0 0,-1 0-1 0 0,1 0 0 0 0,0 0 0 0 0,-1 1 1 0 0,1-1-1 0 0,-1 0 0 0 0,1 0 1 0 0,-1 1-1 0 0,1-1 0 0 0,-1 0 1 0 0,1 1-1 0 0,-1-1 0 0 0,1 1 0 0 0,-1-1 1 0 0,0 0-1 0 0,1 1 0 0 0,-1-1 1 0 0,1 1-1 0 0,-1-1 0 0 0,0 1 0 0 0,0-1 1 0 0,1 1-1 0 0,-1 0 0 0 0,0-1 1 0 0,0 1-1 0 0,1 0 0 0 0,0 3 4 0 0,-1 0 0 0 0,1 0 0 0 0,-1 0 0 0 0,0 0-1 0 0,0 1 1 0 0,0-1 0 0 0,-1 0 0 0 0,1 0 0 0 0,-1 0 0 0 0,0 0-1 0 0,0 0 1 0 0,0 0 0 0 0,-1-1 0 0 0,1 1 0 0 0,-1 0 0 0 0,0 0 0 0 0,0-1-1 0 0,0 1 1 0 0,-1-1 0 0 0,1 0 0 0 0,-1 0 0 0 0,-3 3 0 0 0,-5 6 36 0 0,0-1 0 0 0,-1-1 0 0 0,0 0 1 0 0,-1 0-1 0 0,-17 9 0 0 0,-74 35-28 0 0,44-25-15 0 0,53-25 37 0 0,0-1 0 0 0,0 0 0 0 0,-1-1-1 0 0,1 1 1 0 0,-1-1 0 0 0,1-1 0 0 0,-1 1-1 0 0,-15-1 1 0 0,22-1 259 0 0,12-17-435 0 0,-11 15 110 0 0,1 1 0 0 0,-1 0 0 0 0,1-1 0 0 0,-1 1 0 0 0,1 0 0 0 0,0-1 0 0 0,0 1 0 0 0,0 0 0 0 0,0 0 0 0 0,0 0 0 0 0,0 0 0 0 0,0 0 0 0 0,0 0 1 0 0,0 0-1 0 0,0 0 0 0 0,1 0 0 0 0,-1 1 0 0 0,0-1 0 0 0,0 0 0 0 0,1 1 0 0 0,1-1 0 0 0,3-2-42 0 0,0 1 0 0 0,0 1 0 0 0,0-1 0 0 0,1 1 0 0 0,-1 0 0 0 0,0 0 0 0 0,1 1 0 0 0,-1-1 0 0 0,1 2 0 0 0,-1-1 0 0 0,0 1 0 0 0,1 0 0 0 0,-1 0 0 0 0,0 0 0 0 0,10 5 0 0 0,-5-1-50 0 0,0 0 1 0 0,-1 2-1 0 0,0-1 0 0 0,0 1 1 0 0,0 1-1 0 0,-1 0 0 0 0,12 12 0 0 0,1 4 175 0 0,0 1-1 0 0,-2 1 0 0 0,18 29 0 0 0,-2 6-2706 0 0,-30-52 1438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5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263 49 16380 0 0,'19'-44'5634'0'0,"-40"39"-5645"0"0,15 6-38 0 0,-1 0 0 0 0,0 0 0 0 0,1 1 0 0 0,-1-1 0 0 0,1 1 0 0 0,-1 1 0 0 0,1-1 0 0 0,0 1 0 0 0,0 1 0 0 0,0-1 0 0 0,-9 8 0 0 0,3-4 56 0 0,-7 5 30 0 0,1 0 1 0 0,1 1-1 0 0,0 1 0 0 0,0 0 0 0 0,-16 20 1 0 0,28-28-25 0 0,0 1 0 0 0,0 0-1 0 0,1-1 1 0 0,0 2 0 0 0,0-1 0 0 0,0 0 0 0 0,-3 13 0 0 0,6-16-7 0 0,0 1 1 0 0,0 0-1 0 0,0-1 1 0 0,1 1-1 0 0,0 0 0 0 0,0-1 1 0 0,0 1-1 0 0,0 0 0 0 0,1-1 1 0 0,0 1-1 0 0,-1-1 1 0 0,2 1-1 0 0,-1-1 0 0 0,3 6 1 0 0,-1-5-29 0 0,-1-1 1 0 0,1 0 0 0 0,0-1 0 0 0,1 1-1 0 0,-1 0 1 0 0,1-1 0 0 0,-1 0-1 0 0,1 0 1 0 0,0 0 0 0 0,0 0 0 0 0,0 0-1 0 0,1-1 1 0 0,-1 0 0 0 0,1 0 0 0 0,-1 0-1 0 0,1-1 1 0 0,8 3 0 0 0,4-1-597 0 0,-1 1 0 0 0,0-2 0 0 0,34 1 1 0 0,-22-3-474 0 0,1 0-253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5.9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195 433 17916 0 0,'-1'-1'127'0'0,"0"0"0"0"0,0 0 0 0 0,0 0 0 0 0,0 0 1 0 0,0 0-1 0 0,0 0 0 0 0,0 0 0 0 0,0 1 0 0 0,-1-1 0 0 0,1 0 1 0 0,0 1-1 0 0,0-1 0 0 0,-1 1 0 0 0,1 0 0 0 0,0-1 0 0 0,-1 1 0 0 0,1 0 1 0 0,0 0-1 0 0,-1 0 0 0 0,1-1 0 0 0,0 2 0 0 0,-1-1 0 0 0,1 0 1 0 0,0 0-1 0 0,-1 0 0 0 0,1 1 0 0 0,0-1 0 0 0,-1 0 0 0 0,1 1 1 0 0,0-1-1 0 0,0 1 0 0 0,-1 0 0 0 0,1-1 0 0 0,0 1 0 0 0,0 0 0 0 0,0 0 1 0 0,-1 1-1 0 0,-8 5-327 0 0,0 1 0 0 0,1-1 0 0 0,-10 13 0 0 0,9-11 554 0 0,2-1-348 0 0,-7 5 6 0 0,1 2 0 0 0,-14 17 0 0 0,26-29-13 0 0,-1 0-1 0 0,0 1 1 0 0,1 0 0 0 0,0 0 0 0 0,0 0 0 0 0,0 0-1 0 0,0 0 1 0 0,1 0 0 0 0,-1 0 0 0 0,1 0 0 0 0,0 1 0 0 0,0-1-1 0 0,1 1 1 0 0,-1-1 0 0 0,1 8 0 0 0,0-11-1 0 0,1 0 0 0 0,-1 0 1 0 0,0-1-1 0 0,0 1 0 0 0,0 0 0 0 0,1 0 0 0 0,-1-1 1 0 0,0 1-1 0 0,1 0 0 0 0,-1-1 0 0 0,1 1 1 0 0,-1 0-1 0 0,1-1 0 0 0,-1 1 0 0 0,1-1 1 0 0,-1 1-1 0 0,1-1 0 0 0,0 1 0 0 0,-1-1 1 0 0,1 1-1 0 0,0-1 0 0 0,-1 0 0 0 0,1 1 1 0 0,0-1-1 0 0,0 0 0 0 0,0 1 0 0 0,27-1-82 0 0,-20-2-14 0 0,-1 0 0 0 0,1 0 0 0 0,0-1 0 0 0,11-5 0 0 0,0-3-256 0 0,-7 6 106 0 0,-1-1-1 0 0,0-1 1 0 0,0 1-1 0 0,-1-2 1 0 0,0 1 0 0 0,0-2-1 0 0,-1 1 1 0 0,14-17-1 0 0,-22 21 525 0 0,-9 12-262 0 0,5-4 8 0 0,1-1 0 0 0,-1 1 0 0 0,0 0 0 0 0,1 0 0 0 0,0 0 0 0 0,-2 5 1 0 0,1-1 105 0 0,1 0 0 0 0,0-1 0 0 0,1 1 0 0 0,-1 0 0 0 0,2 0 0 0 0,-1 9 1 0 0,1-13-65 0 0,1-1 1 0 0,-1 0 0 0 0,1 1 0 0 0,0-1 0 0 0,0 0-1 0 0,0 0 1 0 0,0 0 0 0 0,0 0 0 0 0,1 0 0 0 0,0 0-1 0 0,-1 0 1 0 0,1-1 0 0 0,0 1 0 0 0,0 0 0 0 0,1-1 0 0 0,-1 0-1 0 0,0 1 1 0 0,4 1 0 0 0,0 0 30 0 0,1 0-1 0 0,0 0 1 0 0,0 0-1 0 0,1-1 1 0 0,-1 0-1 0 0,1 0 1 0 0,-1-1 0 0 0,1 0-1 0 0,0-1 1 0 0,0 1-1 0 0,0-2 1 0 0,0 1-1 0 0,0-1 1 0 0,0 0-1 0 0,0-1 1 0 0,0 1 0 0 0,-1-2-1 0 0,1 1 1 0 0,0-1-1 0 0,8-3 1 0 0,1 0-46 0 0,0-2 1 0 0,-1 0-1 0 0,1 0 1 0 0,-1-2-1 0 0,-1 0 1 0 0,0 0-1 0 0,27-24 1 0 0,-29 20-47 0 0,0 0 0 0 0,-1-1-1 0 0,-1-1 1 0 0,0 0 0 0 0,-1-1 0 0 0,-1 0 0 0 0,0 0 0 0 0,9-26-1 0 0,3-17-296 0 0,14-68-1 0 0,-31 112 187 0 0,-4 14 104 0 0,10-36-372 0 0,4-39-1 0 0,-13 67 329 0 0,0 0 1 0 0,0 0-1 0 0,-1 0 0 0 0,0 0 0 0 0,-1 0 1 0 0,0 0-1 0 0,0 0 0 0 0,-1 0 1 0 0,0 0-1 0 0,-5-12 0 0 0,6 19 21 0 0,0 0 0 0 0,0 0 0 0 0,0 0 0 0 0,0 0 0 0 0,-1 0 0 0 0,1 0 0 0 0,-1 0 0 0 0,1 0 0 0 0,-1 0 0 0 0,1 1 0 0 0,-1-1 0 0 0,0 1 0 0 0,0-1 0 0 0,0 1 0 0 0,0 0 0 0 0,0-1 0 0 0,0 1 0 0 0,0 0 0 0 0,-1 1-1 0 0,-2-2 1 0 0,2 2-3 0 0,0-1 0 0 0,0 1-1 0 0,0 1 1 0 0,0-1 0 0 0,0 0 0 0 0,0 1-1 0 0,-1-1 1 0 0,2 1 0 0 0,-1 0-1 0 0,0 0 1 0 0,0 0 0 0 0,0 0-1 0 0,-4 4 1 0 0,-4 1 11 0 0,1 2 0 0 0,1-1 0 0 0,-1 1 0 0 0,1 1 1 0 0,0 0-1 0 0,-11 15 0 0 0,1 3 92 0 0,0 1 1 0 0,2 1-1 0 0,2 0 0 0 0,0 2 1 0 0,2-1-1 0 0,-12 42 0 0 0,18-48 33 0 0,1 0-1 0 0,2 1 0 0 0,0 0 1 0 0,1 0-1 0 0,2 0 0 0 0,0 0 1 0 0,2 0-1 0 0,1 0 0 0 0,4 24 1 0 0,-4-40-68 0 0,0-1 0 0 0,0 0 1 0 0,1 0-1 0 0,0 0 0 0 0,0-1 1 0 0,1 1-1 0 0,0-1 0 0 0,0 0 1 0 0,1 0-1 0 0,9 11 0 0 0,-10-14-352 0 0,0 0-1 0 0,1 0 1 0 0,0 0-1 0 0,-1-1 1 0 0,1 0-1 0 0,0 0 1 0 0,1 0-1 0 0,-1-1 1 0 0,0 0-1 0 0,1 0 1 0 0,-1 0-1 0 0,1 0 1 0 0,0-1-1 0 0,0 0 1 0 0,-1 0-1 0 0,7-1 1 0 0,4 1-1747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6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376 12 20268 0 0,'0'0'5263'0'0,"-3"-2"-5309"0"0,-3 0 14 0 0,0 0-1 0 0,0 1 0 0 0,0-1 1 0 0,0 1-1 0 0,0 0 0 0 0,0 1 1 0 0,0 0-1 0 0,0 0 0 0 0,0 0 0 0 0,0 0 1 0 0,0 1-1 0 0,0 0 0 0 0,-12 4 1 0 0,-12 3-69 0 0,-40 16 1 0 0,65-23 35 0 0,1 1 1 0 0,-1 0 0 0 0,0 0-1 0 0,1 0 1 0 0,-1 1-1 0 0,1 0 1 0 0,0 0 0 0 0,0 0-1 0 0,0 0 1 0 0,-6 7-1 0 0,10-10 39 0 0,0 1-1 0 0,0-1 0 0 0,0 1 0 0 0,0 0 0 0 0,0-1 0 0 0,0 1 0 0 0,0-1 0 0 0,1 1 0 0 0,-1-1 0 0 0,0 1 0 0 0,0-1 1 0 0,0 1-1 0 0,1-1 0 0 0,-1 1 0 0 0,0-1 0 0 0,0 1 0 0 0,1-1 0 0 0,-1 1 0 0 0,0-1 0 0 0,1 0 0 0 0,-1 1 0 0 0,1-1 0 0 0,-1 0 1 0 0,0 1-1 0 0,1-1 0 0 0,-1 0 0 0 0,1 1 0 0 0,-1-1 0 0 0,1 0 0 0 0,-1 0 0 0 0,1 0 0 0 0,-1 1 0 0 0,1-1 0 0 0,1 0 0 0 0,23 9-568 0 0,-21-8 404 0 0,48 17-544 0 0,-2 2 0 0 0,52 29 0 0 0,-86-40 732 0 0,0 0-1 0 0,-1 2 0 0 0,0-1 0 0 0,-1 2 1 0 0,0 0-1 0 0,-1 1 0 0 0,-1 0 1 0 0,0 1-1 0 0,0 0 0 0 0,10 19 0 0 0,-20-31 33 0 0,-1 0 0 0 0,0-1 0 0 0,0 1 0 0 0,0 0 0 0 0,0 0 1 0 0,0-1-1 0 0,0 1 0 0 0,-1 0 0 0 0,1 0 0 0 0,-1 0 0 0 0,1 0 0 0 0,-1 0 0 0 0,0 0 0 0 0,0 0 0 0 0,1 0 0 0 0,-1 0 0 0 0,-1 0 0 0 0,1 0 0 0 0,0 0 0 0 0,0 0 0 0 0,-1 0 0 0 0,0 0 0 0 0,1 0 0 0 0,-1 0 0 0 0,-1 2 0 0 0,0-2 38 0 0,0 0 0 0 0,0 0 0 0 0,-1 0 1 0 0,1 0-1 0 0,-1-1 0 0 0,1 1 0 0 0,-1-1 0 0 0,0 1 0 0 0,1-1 0 0 0,-1 0 0 0 0,0 0 0 0 0,0 0 0 0 0,0-1 0 0 0,0 1 0 0 0,0-1 0 0 0,-4 1 0 0 0,-41 2-156 0 0,0-2 1 0 0,1-2-1 0 0,-75-11 0 0 0,-58-2-5003 0 0,139 14 3983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16.9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 15019 0 0,'10'-1'4747'0'0,"53"1"-5218"0"0,774 3 2302 0 0,-361-6-1195 0 0,2566 92-80 0 0,-1554 1-511 0 0,-11 91-594 0 0,-1472-180 541 0 0,87 14-713 0 0,-1 4 0 0 0,95 33 0 0 0,-163-41 561 0 0,-12-3-239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32.2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2 224 9698 0 0,'0'-3'223'0'0,"-1"-1"-1"0"0,1 1 1 0 0,-1 0-1 0 0,1-1 1 0 0,0 1-1 0 0,0 0 1 0 0,0 0-1 0 0,1-1 1 0 0,-1 1-1 0 0,1 0 1 0 0,0 0-1 0 0,0-1 0 0 0,0 1 1 0 0,2-5-1 0 0,-1 7-195 0 0,0-1-1 0 0,-1 0 1 0 0,1 1-1 0 0,0-1 0 0 0,0 1 1 0 0,0 0-1 0 0,0 0 1 0 0,1-1-1 0 0,-1 2 0 0 0,0-1 1 0 0,0 0-1 0 0,1 0 0 0 0,-1 1 1 0 0,0-1-1 0 0,1 1 1 0 0,-1-1-1 0 0,1 1 0 0 0,-1 0 1 0 0,0 0-1 0 0,4 1 1 0 0,139 1 540 0 0,92-1 64 0 0,707-73 1182 0 0,-365 21-1294 0 0,-480 44-416 0 0,611-18 926 0 0,-660 27-521 0 0,84 4-5180 0 0,-110-4 3875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41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310 149 4417 0 0,'-8'-10'862'0'0,"-4"-6"2042"0"0,10 9 645 0 0,2 6-3564 0 0,0 0-1 0 0,0 0 1 0 0,-1 0 0 0 0,1 1 0 0 0,-1-1-1 0 0,1 0 1 0 0,0 0 0 0 0,-1 1 0 0 0,0-1-1 0 0,1 0 1 0 0,-1 1 0 0 0,1-1-1 0 0,-1 0 1 0 0,0 1 0 0 0,1-1 0 0 0,-1 1-1 0 0,0-1 1 0 0,0 1 0 0 0,0-1-1 0 0,-80-1-942 0 0,73 1 1030 0 0,-15 1 6 0 0,-53 0 342 0 0,76 0-420 0 0,0 0 0 0 0,0 0-1 0 0,0 0 1 0 0,-1 0-1 0 0,1 0 1 0 0,0 0 0 0 0,0 0-1 0 0,0 0 1 0 0,-1 0 0 0 0,1 0-1 0 0,0 0 1 0 0,0 1-1 0 0,0-1 1 0 0,-1 0 0 0 0,1 0-1 0 0,0 0 1 0 0,0 0 0 0 0,0 0-1 0 0,0 0 1 0 0,-1 0-1 0 0,1 1 1 0 0,0-1 0 0 0,0 0-1 0 0,0 0 1 0 0,0 0 0 0 0,0 0-1 0 0,0 1 1 0 0,0-1-1 0 0,-1 0 1 0 0,1 0 0 0 0,0 0-1 0 0,0 1 1 0 0,0-1 0 0 0,0 0-1 0 0,0 0 1 0 0,0 0-1 0 0,0 1 1 0 0,0-1 0 0 0,0 0-1 0 0,0 0 1 0 0,0 0 0 0 0,0 1-1 0 0,0-1 1 0 0,0 0-1 0 0,0 0 1 0 0,0 0 0 0 0,1 1-1 0 0,-1-1 1 0 0,0 0 0 0 0,0 0-1 0 0,0 0 1 0 0,0 1-1 0 0,0-1 1 0 0,1 1-2 0 0,-1-1 0 0 0,0 1 0 0 0,1-1 1 0 0,-1 1-1 0 0,0-1 0 0 0,1 1 0 0 0,-1-1 0 0 0,1 1 0 0 0,-1-1 0 0 0,1 1 1 0 0,-1-1-1 0 0,1 0 0 0 0,-1 1 0 0 0,1-1 0 0 0,-1 0 0 0 0,1 1 1 0 0,0-1-1 0 0,-1 0 0 0 0,2 1 0 0 0,94 7 198 0 0,138-6 1 0 0,-88-4-111 0 0,571-15 270 0 0,0-29 79 0 0,-563 35-315 0 0,329-2 386 0 0,-421 10 835 0 0,-97-9-2128 0 0,-33 2 35 0 0,1 3-1 0 0,-93 3 1 0 0,-137 19 463 0 0,271-13 234 0 0,-425 38-55 0 0,-629 138 0 0 0,602-68 161 0 0,435-105 1016 0 0,74-22-702 0 0,150-31-353 0 0,2 7 0 0 0,247-23 0 0 0,378 11 350 0 0,-607 43-400 0 0,-136 7 133 0 0,928-30 1821 0 0,-1084 25-2872 0 0,32 1 603 0 0,-766-19-316 0 0,0 51 323 0 0,630-9-453 0 0,142-10 612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59.6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118 195 8570 0 0,'0'0'648'0'0,"-1"15"-1595"0"0,-3 37-504 0 0,-20 99-1 0 0,11-100 2596 0 0,-38 93 0 0 0,31-90 999 0 0,16-37 6883 0 0,19-72-8982 0 0,2 0 0 0 0,3 1 0 0 0,38-73 0 0 0,4-11-324 0 0,-52 114 217 0 0,5-16-3 0 0,26-45 0 0 0,-35 75-23 0 0,0 0 0 0 0,1 0-1 0 0,0 0 1 0 0,0 1 0 0 0,1 0-1 0 0,0 0 1 0 0,1 1 0 0 0,0 0-1 0 0,12-8 1 0 0,-20 16-18 0 0,-1 0 0 0 0,0 0 0 0 0,0-1 0 0 0,1 1 0 0 0,-1 0 0 0 0,0 0 0 0 0,1 0 0 0 0,-1 0-1 0 0,0 0 1 0 0,1 0 0 0 0,-1 0 0 0 0,0 0 0 0 0,1 0 0 0 0,-1 0 0 0 0,0 0 0 0 0,1 0 0 0 0,-1 0 0 0 0,0 0 0 0 0,1 0 0 0 0,-1 0 0 0 0,0 0 0 0 0,1 0 0 0 0,-1 0-1 0 0,0 0 1 0 0,1 0 0 0 0,-1 1 0 0 0,0-1 0 0 0,1 0 0 0 0,-1 0 0 0 0,0 0 0 0 0,0 1 0 0 0,1-1 0 0 0,-1 0 0 0 0,0 0 0 0 0,0 1 0 0 0,1-1 0 0 0,-1 0 0 0 0,0 1-1 0 0,0-1 1 0 0,1 1 0 0 0,5 21-1353 0 0,-4 25 497 0 0,-7 83-124 0 0,1-81 1083 0 0,2 1 1 0 0,8 79-1 0 0,-4-114 103 0 0,0 1-1 0 0,2-1 1 0 0,0 1 0 0 0,1-1-1 0 0,0 0 1 0 0,1-1 0 0 0,1 1 0 0 0,0-1-1 0 0,1-1 1 0 0,1 1 0 0 0,0-1-1 0 0,14 16 1 0 0,-21-27-103 0 0,0 0 0 0 0,0 0 0 0 0,0 0 0 0 0,0 0 0 0 0,0 0 0 0 0,0 0 0 0 0,1-1 0 0 0,-1 1 0 0 0,0-1 0 0 0,1 0 0 0 0,-1 0 0 0 0,1 0 0 0 0,0 0 0 0 0,-1 0 0 0 0,1 0 0 0 0,0 0 0 0 0,-1-1 0 0 0,1 0 0 0 0,0 1 0 0 0,0-1 0 0 0,-1 0 0 0 0,4-1 0 0 0,2-3-3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09:59.9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17316 0 0,'0'0'122'0'0,"6"1"-2593"0"0,37 1 1202 0 0,67-3 0 0 0,-72-1 1023 0 0,1 1-1 0 0,73 10 0 0 0,-96-6 208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0.3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 16259 0 0,'0'0'1182'0'0,"-2"87"-10027"0"0,4 1 8636 0 0,0 8 2047 0 0,-2-114 4940 0 0,1-1-3456 0 0,1 4-3380 0 0,0 0 0 0 0,0 1-1 0 0,2-1 1 0 0,7-22 0 0 0,0 11-38 0 0,22-68-107 0 0,-33 94 149 0 0,1-1 0 0 0,-1 1 1 0 0,0-1-1 0 0,0 1 0 0 0,0-1 0 0 0,1 0 0 0 0,-1 1 1 0 0,0-1-1 0 0,1 1 0 0 0,-1 0 0 0 0,0-1 1 0 0,1 1-1 0 0,-1-1 0 0 0,1 1 0 0 0,-1-1 0 0 0,1 1 1 0 0,-1 0-1 0 0,1-1 0 0 0,-1 1 0 0 0,1 0 0 0 0,-1 0 1 0 0,1-1-1 0 0,-1 1 0 0 0,1 0 0 0 0,-1 0 1 0 0,1 0-1 0 0,0 0 0 0 0,-1 0 0 0 0,1-1 0 0 0,0 1 1 0 0,21 7-2233 0 0,16 19 270 0 0,29 51 1353 0 0,-45-50 478 0 0,43 42 0 0 0,-59-65 73 0 0,2-1-226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69 1152 0 0,'-1'5'564'0'0,"0"1"0"0"0,0 0 0 0 0,0 0 0 0 0,0 0 0 0 0,-4 6 0 0 0,-3 20 1020 0 0,1 7-340 0 0,0 5 658 0 0,5-19 7415 0 0,2-33-9270 0 0,0-1 1 0 0,1 1 0 0 0,-1 0-1 0 0,1 0 1 0 0,1 0 0 0 0,0 1 0 0 0,0-1-1 0 0,6-14 1 0 0,-1 6-189 0 0,1 1 1 0 0,0 0-1 0 0,1 1 0 0 0,1 0 0 0 0,18-20 1 0 0,-23 29 46 0 0,0 0 1 0 0,-1 0 0 0 0,2 1 0 0 0,-1-1 0 0 0,0 1-1 0 0,1 1 1 0 0,0-1 0 0 0,0 1 0 0 0,0 0 0 0 0,0 0 0 0 0,1 1-1 0 0,-1-1 1 0 0,0 2 0 0 0,1-1 0 0 0,0 1 0 0 0,10-1 0 0 0,-13 2 33 0 0,0 1 0 0 0,0 0 0 0 0,-1 0 0 0 0,1 0 0 0 0,0 0 0 0 0,-1 1 0 0 0,1-1 0 0 0,-1 1 0 0 0,0 0 0 0 0,1 0 0 0 0,-1 0 0 0 0,0 0 0 0 0,0 1 0 0 0,0-1 0 0 0,-1 1 0 0 0,1 0 0 0 0,-1 0 0 0 0,1 0 0 0 0,-1 0 0 0 0,3 6 0 0 0,3 4 27 0 0,0 1 1 0 0,-1 1-1 0 0,7 22 1 0 0,1 21-8 0 0,-13-45-6 0 0,1-1 0 0 0,0 1 0 0 0,1-1 0 0 0,0 0 0 0 0,11 20 0 0 0,-14-30-74 0 0,0-1 0 0 0,0 0 0 0 0,0 1 1 0 0,0-1-1 0 0,1 0 0 0 0,-1 0 0 0 0,0 1 0 0 0,1-1 1 0 0,-1 0-1 0 0,1 0 0 0 0,2 1 0 0 0,3 1-637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2.2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284 164 13083 0 0,'0'0'640'0'0,"-9"-27"3752"0"0,-19-64-2232 0 0,25 83-1984 0 0,-22-9-628 0 0,-8 1 175 0 0,24 12-25 0 0,6 5-38 0 0,-10 6 172 0 0,1 0-1 0 0,-1 1 1 0 0,1 0-1 0 0,1 1 1 0 0,0 0 0 0 0,0 1-1 0 0,1 0 1 0 0,0 1-1 0 0,1 0 1 0 0,0 0-1 0 0,0 1 1 0 0,2 1 0 0 0,-1-1-1 0 0,2 1 1 0 0,-1 0-1 0 0,-3 15 1 0 0,8-21 135 0 0,1-1 0 0 0,0 1 1 0 0,0 0-1 0 0,1 0 0 0 0,-1-1 0 0 0,2 1 1 0 0,-1 0-1 0 0,1 0 0 0 0,2 9 0 0 0,-3-14 25 0 0,1 1-1 0 0,0-1 1 0 0,-1 1 0 0 0,1-1-1 0 0,0 0 1 0 0,0 0-1 0 0,0 1 1 0 0,1-1-1 0 0,-1 0 1 0 0,0 0-1 0 0,1 0 1 0 0,-1 0 0 0 0,1 0-1 0 0,0-1 1 0 0,0 1-1 0 0,0 0 1 0 0,0-1-1 0 0,0 1 1 0 0,0-1 0 0 0,0 0-1 0 0,0 0 1 0 0,0 0-1 0 0,1 0 1 0 0,-1 0-1 0 0,0 0 1 0 0,1 0 0 0 0,-1-1-1 0 0,4 1 1 0 0,-2-1 52 0 0,0 0 1 0 0,0 0 0 0 0,0-1-1 0 0,0 1 1 0 0,0-1 0 0 0,0 0-1 0 0,-1 0 1 0 0,1-1 0 0 0,0 1-1 0 0,0-1 1 0 0,-1 0 0 0 0,1 0-1 0 0,-1 0 1 0 0,1 0 0 0 0,-1 0-1 0 0,0-1 1 0 0,0 0 0 0 0,3-3-1 0 0,5-6 228 0 0,-1 0 1 0 0,0-1-1 0 0,9-18 0 0 0,-4 7-9 0 0,-10 13 242 0 0,1 0-2037 0 0,-5 11 1461 0 0,-1-1 0 0 0,1 1 0 0 0,-1 0 0 0 0,1 0 0 0 0,0 0 0 0 0,-1 1 0 0 0,1-1 0 0 0,-1 0 0 0 0,1 0 0 0 0,0 0 0 0 0,-1 0 0 0 0,1 1 0 0 0,-1-1 0 0 0,1 0 0 0 0,-1 0 0 0 0,1 1 0 0 0,-1-1 0 0 0,1 0-1 0 0,-1 1 1 0 0,1-1 0 0 0,-1 1 0 0 0,1-1 0 0 0,-1 0 0 0 0,0 1 0 0 0,1 0 0 0 0,13 13-35 0 0,-3-2-45 0 0,1 0 0 0 0,0-1-1 0 0,1 0 1 0 0,0-1 0 0 0,16 9 0 0 0,-17-14-436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2.6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43 17188 0 0,'0'0'134'0'0,"-1"8"-2821"0"0,1 2 2355 0 0,0-1 1 0 0,1 1-1 0 0,0-1 0 0 0,1 1 0 0 0,-1-1 0 0 0,6 15 0 0 0,1 8 2321 0 0,-4-4 5800 0 0,-19-105-6597 0 0,15 71-1202 0 0,0-1 0 0 0,0 1-1 0 0,1-1 1 0 0,0 1 0 0 0,0 0-1 0 0,1 0 1 0 0,-1 0-1 0 0,1-1 1 0 0,1 1 0 0 0,4-8-1 0 0,-5 11-132 0 0,0 0-1 0 0,0 0 0 0 0,0 1 0 0 0,1-1 0 0 0,-1 1 0 0 0,1 0 1 0 0,-1-1-1 0 0,1 1 0 0 0,0 0 0 0 0,0 1 0 0 0,0-1 1 0 0,0 0-1 0 0,0 1 0 0 0,0 0 0 0 0,1 0 0 0 0,-1 0 0 0 0,0 0 1 0 0,1 0-1 0 0,-1 1 0 0 0,0-1 0 0 0,4 1 0 0 0,14-1-593 0 0,0 1 0 0 0,37 6 0 0 0,7 7-5045 0 0,-47-7 3413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3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63 8458 0 0,'0'0'1401'0'0,"-2"5"-3217"0"0,10 57 1497 0 0,-4-31 2085 0 0,1 34 7285 0 0,0-73-7913 0 0,15-32-1009 0 0,-15 26-209 0 0,1 1 0 0 0,0 0 0 0 0,1 1 0 0 0,0 0 0 0 0,1 0 0 0 0,1 0 0 0 0,14-15 0 0 0,-22 26-4 0 0,0 0 0 0 0,0 0 0 0 0,0 1 0 0 0,0-1-1 0 0,0 0 1 0 0,0 0 0 0 0,0 1 0 0 0,0-1 0 0 0,0 1 0 0 0,0-1 0 0 0,1 1 0 0 0,-1-1-1 0 0,0 1 1 0 0,0 0 0 0 0,0 0 0 0 0,1 0 0 0 0,-1-1 0 0 0,0 1 0 0 0,0 0 0 0 0,1 0-1 0 0,-1 1 1 0 0,0-1 0 0 0,0 0 0 0 0,0 0 0 0 0,1 0 0 0 0,1 2 0 0 0,-1-1-33 0 0,0 0 1 0 0,-1 1-1 0 0,1-1 1 0 0,0 1 0 0 0,-1 0-1 0 0,1 0 1 0 0,-1 0 0 0 0,1 0-1 0 0,-1 0 1 0 0,0 0-1 0 0,0 0 1 0 0,2 4 0 0 0,1 6 22 0 0,0-1 1 0 0,-1 1-1 0 0,0 0 1 0 0,1 14 0 0 0,-1-11 857 0 0,1-13 1477 0 0,10-21 1175 0 0,-7 7-4386 0 0,3-4 864 0 0,0 0-1 0 0,1 1 1 0 0,0 0-1 0 0,1 0 1 0 0,1 1-1 0 0,1 1 1 0 0,25-20-1 0 0,-38 32 41 0 0,0 1-1 0 0,0-1 0 0 0,-1 1 1 0 0,1-1-1 0 0,0 1 0 0 0,0 0 1 0 0,0-1-1 0 0,0 1 1 0 0,-1 0-1 0 0,1 0 0 0 0,0 0 1 0 0,0 0-1 0 0,0 0 1 0 0,0 0-1 0 0,0 0 0 0 0,0 0 1 0 0,0 0-1 0 0,0 0 0 0 0,0 0 1 0 0,-1 0-1 0 0,1 1 1 0 0,0-1-1 0 0,0 0 0 0 0,1 1 1 0 0,0 1-44 0 0,0-1 1 0 0,0 1-1 0 0,-1-1 1 0 0,1 1-1 0 0,0 0 1 0 0,-1 0-1 0 0,0-1 0 0 0,1 1 1 0 0,-1 0-1 0 0,1 3 1 0 0,4 7-222 0 0,-1 0 1 0 0,6 26 0 0 0,-8-26 408 0 0,-1-6-96 0 0,25 68 301 0 0,-12-57-3774 0 0,-11-14 1938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3.7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11827 0 0,'0'0'-134'0'0,"6"17"-2357"0"0,2 5 2491 0 0,0 1 363 0 0,23 43 0 0 0,-29-61-262 0 0,1-1 1 0 0,0 1 0 0 0,0-1 0 0 0,0 1 0 0 0,0-1 0 0 0,1 0 0 0 0,-1 0 0 0 0,1-1 0 0 0,0 1 0 0 0,0-1 0 0 0,1 0 0 0 0,-1 0 0 0 0,1 0 0 0 0,-1-1 0 0 0,9 4-1 0 0,-9-6-27 0 0,1 1-1 0 0,-1-1 1 0 0,1 0-1 0 0,-1 0 1 0 0,1 0-1 0 0,-1-1 0 0 0,0 0 1 0 0,1 0-1 0 0,-1 0 1 0 0,0 0-1 0 0,1 0 1 0 0,-1-1-1 0 0,0 0 0 0 0,0 0 1 0 0,0 0-1 0 0,0 0 1 0 0,-1-1-1 0 0,8-5 1 0 0,2-4-134 0 0,0 0 0 0 0,0-1-1 0 0,14-19 1 0 0,-17 10 1493 0 0,-28 54-1335 0 0,1 1 0 0 0,2 0 0 0 0,1 1 0 0 0,-10 41 0 0 0,6-6 419 0 0,-12 89 1 0 0,29-150-224 0 0,0-4-492 0 0,0 0 1 0 0,0 1-1 0 0,0-1 1 0 0,1 0-1 0 0,0 1 1 0 0,0-1-1 0 0,0 1 1 0 0,1-1-1 0 0,-1 0 1 0 0,1 1-1 0 0,2 7 1 0 0,3-6-235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4.7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 9602 0 0,'-1'24'-1158'0'0,"4"43"105"0"0,9-2 1104 0 0,2 6 1272 0 0,-10-23 7305 0 0,-3-55-8391 0 0,0 0 0 0 0,1 1-1 0 0,0-1 1 0 0,1 1 0 0 0,4-10 0 0 0,2-5-22 0 0,34-82-832 0 0,-36 91 481 0 0,-1 0 1 0 0,2 0 0 0 0,-1 1 0 0 0,2 0-1 0 0,-1 0 1 0 0,13-10 0 0 0,-20 19 43 0 0,1 1 0 0 0,-1-1 0 0 0,1 1 0 0 0,-1 0 0 0 0,1 0 0 0 0,-1 0 0 0 0,1 0 0 0 0,0 0 0 0 0,-1 0 0 0 0,1 0 0 0 0,0 0 0 0 0,0 1-1 0 0,0-1 1 0 0,0 1 0 0 0,0-1 0 0 0,0 1 0 0 0,-1 0 0 0 0,1 0 0 0 0,0 0 0 0 0,0 0 0 0 0,0 0 0 0 0,0 0 0 0 0,3 1 0 0 0,-2 0-33 0 0,-1 1 0 0 0,1-1 0 0 0,-1 1 0 0 0,1-1 0 0 0,-1 1 0 0 0,0 0 0 0 0,0 0 0 0 0,0 0 0 0 0,0 0 0 0 0,0 1 0 0 0,0-1 0 0 0,0 0 0 0 0,2 6 0 0 0,2 3-17 0 0,-1 0-1 0 0,0 0 1 0 0,-1 1-1 0 0,-1 0 0 0 0,0 0 1 0 0,3 19-1 0 0,3 71 5392 0 0,2-121-3781 0 0,11-21-1348 0 0,39-54-1 0 0,-52 82-207 0 0,1 1 1 0 0,0-1-1 0 0,1 2 0 0 0,0-1 0 0 0,0 2 0 0 0,1 0 0 0 0,0 0 0 0 0,18-9 0 0 0,-30 17 30 0 0,1 1 0 0 0,0 0-1 0 0,-1 0 1 0 0,1-1-1 0 0,0 1 1 0 0,-1 0 0 0 0,1 0-1 0 0,0 0 1 0 0,-1 0 0 0 0,1 0-1 0 0,0 0 1 0 0,-1 0 0 0 0,1 0-1 0 0,0 0 1 0 0,-1 0-1 0 0,1 0 1 0 0,0 0 0 0 0,-1 1-1 0 0,1-1 1 0 0,0 0 0 0 0,-1 0-1 0 0,1 1 1 0 0,-1-1-1 0 0,1 0 1 0 0,0 1 0 0 0,-1-1-1 0 0,1 1 1 0 0,0 0 0 0 0,12 21-1086 0 0,0 29 274 0 0,-11-31 808 0 0,-1-4 131 0 0,1 1-1 0 0,1-1 0 0 0,0 1 0 0 0,1-1 1 0 0,1 0-1 0 0,9 21 0 0 0,-14-35-218 0 0,1-1-1 0 0,0 0 0 0 0,0 0 1 0 0,0 0-1 0 0,0 0 0 0 0,0 0 1 0 0,0 0-1 0 0,1 0 0 0 0,-1 0 1 0 0,0 0-1 0 0,0-1 1 0 0,1 1-1 0 0,-1-1 0 0 0,0 1 1 0 0,1-1-1 0 0,-1 1 0 0 0,1-1 1 0 0,-1 0-1 0 0,1 1 0 0 0,-1-1 1 0 0,1 0-1 0 0,-1 0 0 0 0,0 0 1 0 0,3 0-1 0 0,9-2-1552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5.2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198 5 19724 0 0,'-3'-1'-100'0'0,"0"0"-1"0"0,0 0 0 0 0,0 1 1 0 0,-1-1-1 0 0,1 1 1 0 0,0-1-1 0 0,0 1 0 0 0,0 0 1 0 0,0 0-1 0 0,-1 0 1 0 0,1 1-1 0 0,0-1 0 0 0,0 1 1 0 0,0 0-1 0 0,-5 2 0 0 0,2-1-75 0 0,0 1 0 0 0,0 1 0 0 0,0-1 0 0 0,1 1 0 0 0,0 0 0 0 0,0 0 0 0 0,-6 6 0 0 0,0 3-25 0 0,0-1 0 0 0,1 1 0 0 0,1 1 0 0 0,0 0-1 0 0,-10 20 1 0 0,15-23 150 0 0,0 0-1 0 0,0 0 1 0 0,1 1-1 0 0,0-1 1 0 0,1 1-1 0 0,1-1 1 0 0,-1 19-1 0 0,2-25 54 0 0,-1 0 0 0 0,2 0 0 0 0,-1 0-1 0 0,0 0 1 0 0,1 0 0 0 0,0 0-1 0 0,0 0 1 0 0,1 0 0 0 0,-1 0 0 0 0,1-1-1 0 0,0 1 1 0 0,0 0 0 0 0,1-1 0 0 0,-1 0-1 0 0,1 1 1 0 0,0-1 0 0 0,0 0-1 0 0,1 0 1 0 0,6 5 0 0 0,-8-7 83 0 0,1-1-1 0 0,0 0 1 0 0,0 0 0 0 0,-1 0 0 0 0,1 0-1 0 0,0-1 1 0 0,0 1 0 0 0,0-1-1 0 0,0 1 1 0 0,0-1 0 0 0,0 0 0 0 0,0 0-1 0 0,-1-1 1 0 0,1 1 0 0 0,0-1 0 0 0,0 1-1 0 0,0-1 1 0 0,0 0 0 0 0,-1 0 0 0 0,1 0-1 0 0,0 0 1 0 0,-1-1 0 0 0,1 1-1 0 0,-1-1 1 0 0,1 1 0 0 0,-1-1 0 0 0,3-2-1 0 0,5-4 272 0 0,-1 0 0 0 0,1-1 0 0 0,-1 0 0 0 0,14-19-1 0 0,-15 18-179 0 0,0-1-1 0 0,-1 0 0 0 0,-1-1 1 0 0,1 1-1 0 0,-2-1 0 0 0,0 0 0 0 0,0-1 1 0 0,-1 1-1 0 0,-1-1 0 0 0,0 0 1 0 0,0 0-1 0 0,-2 0 0 0 0,1 0 0 0 0,-2 0 1 0 0,-1-23-1 0 0,1 34-210 0 0,-1 0-1 0 0,1 0 1 0 0,-1 0-1 0 0,0 0 1 0 0,0 0 0 0 0,0 0-1 0 0,0 0 1 0 0,0 0-1 0 0,0 0 1 0 0,0 0 0 0 0,0 1-1 0 0,-1-1 1 0 0,1 1-1 0 0,-1-1 1 0 0,1 1 0 0 0,-1-1-1 0 0,0 1 1 0 0,0 0-1 0 0,1 0 1 0 0,-1 0 0 0 0,0 0-1 0 0,0 0 1 0 0,0 0-1 0 0,0 0 1 0 0,0 1 0 0 0,0-1-1 0 0,0 1 1 0 0,-1-1-1 0 0,1 1 1 0 0,-2 0-1 0 0,3 0-297 0 0,-4 13-9064 0 0,-4 18 9117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5.6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 17388 0 0,'0'0'-94'0'0,"4"18"-4500"0"0,0-6 4420 0 0,0 0-1 0 0,1 0 0 0 0,0-1 1 0 0,1 1-1 0 0,8 12 0 0 0,-11-19 415 0 0,0 0-1 0 0,0-1 0 0 0,0 1 1 0 0,1-1-1 0 0,0 0 0 0 0,0 0 1 0 0,0 0-1 0 0,0 0 0 0 0,1-1 1 0 0,-1 1-1 0 0,1-1 0 0 0,0-1 0 0 0,0 1 1 0 0,0-1-1 0 0,0 1 0 0 0,11 2 1 0 0,-13-6-22 0 0,0 1 0 0 0,-1 0 1 0 0,1-1-1 0 0,0 0 1 0 0,0 0-1 0 0,0 0 0 0 0,0 0 1 0 0,-1 0-1 0 0,1 0 0 0 0,-1-1 1 0 0,1 1-1 0 0,-1-1 1 0 0,1 0-1 0 0,-1 0 0 0 0,0 0 1 0 0,0 0-1 0 0,0 0 0 0 0,0 0 1 0 0,0 0-1 0 0,3-5 1 0 0,4-6 51 0 0,-1-1 1 0 0,11-19 0 0 0,-12 17-210 0 0,-5 9-114 0 0,1 1 1 0 0,-1 1 0 0 0,1-1-1 0 0,1 0 1 0 0,-1 1 0 0 0,1-1-1 0 0,0 1 1 0 0,0 0 0 0 0,5-4-1 0 0,-8 8-191 0 0,-1 1-1 0 0,1-1 0 0 0,0 1 0 0 0,0-1 0 0 0,1 1 1 0 0,-1 0-1 0 0,0 0 0 0 0,0 0 0 0 0,0-1 0 0 0,0 1 1 0 0,0 0-1 0 0,0 0 0 0 0,0 1 0 0 0,0-1 0 0 0,0 0 1 0 0,0 0-1 0 0,0 0 0 0 0,0 1 0 0 0,0-1 0 0 0,0 0 1 0 0,0 1-1 0 0,0-1 0 0 0,0 1 0 0 0,0-1 0 0 0,0 1 1 0 0,0 0-1 0 0,0-1 0 0 0,-1 1 0 0 0,1 0 0 0 0,0 0 1 0 0,0-1-1 0 0,-1 1 0 0 0,2 2 0 0 0,1 2-5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5.9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61 15923 0 0,'0'0'-422'0'0,"0"1"-498"0"0,0 0 921 0 0,0-1 1 0 0,1 1-1 0 0,-1-1 0 0 0,0 1 0 0 0,0-1 0 0 0,1 1 0 0 0,-1-1 1 0 0,0 0-1 0 0,1 1 0 0 0,-1-1 0 0 0,0 0 0 0 0,1 1 0 0 0,-1-1 1 0 0,1 0-1 0 0,-1 1 0 0 0,0-1 0 0 0,1 0 0 0 0,-1 0 0 0 0,1 1 1 0 0,-1-1-1 0 0,1 0 0 0 0,-1 0 0 0 0,1 0 0 0 0,-1 0 0 0 0,1 0 1 0 0,-1 0-1 0 0,1 0 0 0 0,0 0 0 0 0,7 3 118 0 0,0-1-1 0 0,0 0 1 0 0,1-1-1 0 0,-1 0 1 0 0,0 0-1 0 0,0-1 1 0 0,1 0-1 0 0,-1-1 1 0 0,0 1-1 0 0,1-1 0 0 0,-1-1 1 0 0,14-4-1 0 0,-4-1 90 0 0,26-12 192 0 0,-42 18-363 0 0,0 0 1 0 0,-1 0-1 0 0,1 0 0 0 0,0-1 1 0 0,0 1-1 0 0,-1 0 0 0 0,1-1 1 0 0,-1 0-1 0 0,1 1 1 0 0,-1-1-1 0 0,0 0 0 0 0,0 0 1 0 0,1 0-1 0 0,-1 0 1 0 0,-1 0-1 0 0,1 0 0 0 0,0 0 1 0 0,0-2-1 0 0,-1 4-43 0 0,0 0 0 0 0,1-1 0 0 0,-1 1 0 0 0,0-1 0 0 0,0 1-1 0 0,0 0 1 0 0,0-1 0 0 0,0 1 0 0 0,0 0 0 0 0,0-1 0 0 0,-1 1 0 0 0,1 0 0 0 0,0-1 0 0 0,0 1 0 0 0,0 0-1 0 0,0-1 1 0 0,0 1 0 0 0,0 0 0 0 0,-1-1 0 0 0,1 1 0 0 0,0 0 0 0 0,0 0 0 0 0,0-1 0 0 0,-1 1 0 0 0,1 0-1 0 0,0 0 1 0 0,0-1 0 0 0,-1 1 0 0 0,1 0 0 0 0,0 0 0 0 0,-1 0 0 0 0,1-1 0 0 0,-1 1 0 0 0,-14 0-510 0 0,-16 9-333 0 0,31-9 846 0 0,-21 8-72 0 0,0 1-1 0 0,-23 14 0 0 0,37-19 265 0 0,0 0-1 0 0,1 1 0 0 0,-1 0 1 0 0,1 0-1 0 0,0 0 0 0 0,1 1 1 0 0,-1 0-1 0 0,1 0 0 0 0,-7 12 0 0 0,11-17-189 0 0,0 0 0 0 0,1 0 0 0 0,0 0 0 0 0,-1 0-1 0 0,1 0 1 0 0,0 0 0 0 0,-1 0 0 0 0,1 0 0 0 0,0 0-1 0 0,0 0 1 0 0,0 0 0 0 0,0 0 0 0 0,0 0 0 0 0,0 0-1 0 0,0 0 1 0 0,0 0 0 0 0,0 0 0 0 0,0 0 0 0 0,1 0-1 0 0,-1 0 1 0 0,0 0 0 0 0,1 0 0 0 0,0 2 0 0 0,1-1-52 0 0,-1 0 0 0 0,1 0 1 0 0,-1-1-1 0 0,1 1 1 0 0,0 0-1 0 0,0-1 1 0 0,0 1-1 0 0,0-1 0 0 0,4 3 1 0 0,4 0-158 0 0,0 0 0 0 0,0 0 0 0 0,18 4-1 0 0,3-1-331 0 0,1-1-1 0 0,0-2 0 0 0,44 1 0 0 0,-46-5 486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6.4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 8 19004 0 0,'-1'0'-41'0'0,"1"-1"0"0"0,0 1-1 0 0,0-1 1 0 0,0 1 0 0 0,0-1-1 0 0,-1 1 1 0 0,1 0 0 0 0,0-1 0 0 0,-1 1-1 0 0,1 0 1 0 0,0-1 0 0 0,0 1 0 0 0,-1 0-1 0 0,1-1 1 0 0,-1 1 0 0 0,1 0 0 0 0,0 0-1 0 0,-1-1 1 0 0,1 1 0 0 0,-1 0-1 0 0,1 0 1 0 0,0 0 0 0 0,-1 0 0 0 0,1 0-1 0 0,-1-1 1 0 0,1 1 0 0 0,-1 0 0 0 0,1 0-1 0 0,-1 0 1 0 0,1 0 0 0 0,-1 0-1 0 0,1 0 1 0 0,0 0 0 0 0,-1 1 0 0 0,1-1-1 0 0,-1 0 1 0 0,0 0 0 0 0,-20 4-90 0 0,19-3 35 0 0,-28 5 16 0 0,0 1 0 0 0,0 2-1 0 0,1 1 1 0 0,0 1 0 0 0,-28 16 0 0 0,56-27 53 0 0,1 0 0 0 0,0 0 0 0 0,-1 0 1 0 0,1 0-1 0 0,0 0 0 0 0,-1 1 1 0 0,1-1-1 0 0,0 0 0 0 0,-1 0 1 0 0,1 0-1 0 0,0 1 0 0 0,-1-1 1 0 0,1 0-1 0 0,0 1 0 0 0,0-1 0 0 0,-1 0 1 0 0,1 0-1 0 0,0 1 0 0 0,0-1 1 0 0,-1 0-1 0 0,1 1 0 0 0,0-1 1 0 0,0 1-1 0 0,0-1 0 0 0,0 0 1 0 0,0 1-1 0 0,0-1 0 0 0,0 0 0 0 0,0 1 1 0 0,-1-1-1 0 0,1 1 0 0 0,1-1 1 0 0,-1 0-1 0 0,0 1 0 0 0,0-1 1 0 0,0 1-1 0 0,0-1 0 0 0,0 0 0 0 0,0 1 1 0 0,0-1-1 0 0,0 0 0 0 0,1 1 1 0 0,-1-1-1 0 0,0 1 0 0 0,21 13-1020 0 0,28 3-138 0 0,-27-11 1067 0 0,17 4-116 0 0,45 19-1 0 0,-74-25 390 0 0,-1 0 1 0 0,1 1-1 0 0,-1 1 0 0 0,1-1 0 0 0,-1 1 0 0 0,-1 1 1 0 0,1 0-1 0 0,-1 0 0 0 0,11 13 0 0 0,-19-19-64 0 0,1-1 0 0 0,0 1 0 0 0,-1 0 1 0 0,1-1-1 0 0,-1 1 0 0 0,1 0 0 0 0,-1 0 0 0 0,0 0 0 0 0,1-1 0 0 0,-1 1 1 0 0,0 0-1 0 0,1 0 0 0 0,-1 0 0 0 0,0 0 0 0 0,0 0 0 0 0,0-1 1 0 0,0 1-1 0 0,0 0 0 0 0,0 0 0 0 0,0 0 0 0 0,0 0 0 0 0,0 0 0 0 0,0 0 1 0 0,0-1-1 0 0,-1 1 0 0 0,1 0 0 0 0,0 0 0 0 0,-1 1 0 0 0,0-1 54 0 0,-1 1 0 0 0,1-1 0 0 0,0 0 0 0 0,-1 1-1 0 0,1-1 1 0 0,-1 0 0 0 0,0 0 0 0 0,1 0 0 0 0,-1 0 0 0 0,0-1 0 0 0,1 1-1 0 0,-4 1 1 0 0,-4 0 235 0 0,0 0 0 0 0,0 0 0 0 0,-1-1 0 0 0,-12 1-1 0 0,-5-3-213 0 0,0-1 0 0 0,0-1 0 0 0,-40-10 0 0 0,39 5-1447 0 0,-38-15-1 0 0,48 15 165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7.2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 39 10930 0 0,'-33'-15'1650'0'0,"25"10"-912"0"0,0 1 1 0 0,0 1 0 0 0,0 0-1 0 0,-15-4 1 0 0,19 7-769 0 0,1-1 0 0 0,-1 1 0 0 0,1 0 0 0 0,-1 0 0 0 0,1 0 0 0 0,-1 1 0 0 0,1-1 0 0 0,-1 1 0 0 0,1 0 0 0 0,0 0 0 0 0,-1 0 0 0 0,1 0 0 0 0,0 1 0 0 0,0-1 0 0 0,-6 4 0 0 0,-2 2-104 0 0,1 1 1 0 0,-1-1-1 0 0,1 1 0 0 0,1 1 1 0 0,-1 0-1 0 0,2 1 1 0 0,-12 14-1 0 0,18-21 116 0 0,0 0-1 0 0,0 0 1 0 0,0 1 0 0 0,1-1-1 0 0,-1 0 1 0 0,1 1 0 0 0,0-1-1 0 0,0 0 1 0 0,0 1-1 0 0,1 0 1 0 0,-1-1 0 0 0,1 1-1 0 0,0-1 1 0 0,0 1 0 0 0,0-1-1 0 0,0 1 1 0 0,1 0 0 0 0,0-1-1 0 0,-1 1 1 0 0,1-1-1 0 0,0 0 1 0 0,1 1 0 0 0,-1-1-1 0 0,1 0 1 0 0,-1 1 0 0 0,1-1-1 0 0,0 0 1 0 0,0 0-1 0 0,0-1 1 0 0,1 1 0 0 0,3 4-1 0 0,-1-2 65 0 0,1 0 0 0 0,0 0-1 0 0,0-1 1 0 0,1 0-1 0 0,-1 0 1 0 0,1 0 0 0 0,0 0-1 0 0,0-1 1 0 0,0-1 0 0 0,0 1-1 0 0,1-1 1 0 0,-1 0-1 0 0,1-1 1 0 0,-1 0 0 0 0,1 0-1 0 0,0 0 1 0 0,-1-1 0 0 0,1 0-1 0 0,0-1 1 0 0,-1 0-1 0 0,1 0 1 0 0,-1 0 0 0 0,1-1-1 0 0,-1 0 1 0 0,8-4 0 0 0,-9 4-40 0 0,1-1 0 0 0,-1 1 1 0 0,0-1-1 0 0,0-1 1 0 0,0 1-1 0 0,-1-1 1 0 0,1 0-1 0 0,-1 0 1 0 0,0-1-1 0 0,0 0 1 0 0,0 0-1 0 0,-1 0 1 0 0,0 0-1 0 0,0-1 0 0 0,0 1 1 0 0,0-1-1 0 0,-1 0 1 0 0,0 0-1 0 0,0-1 1 0 0,-1 1-1 0 0,0-1 1 0 0,0 1-1 0 0,0-1 1 0 0,-1 1-1 0 0,0-1 1 0 0,0 0-1 0 0,-1 0 1 0 0,0-8-1 0 0,-1 13-156 0 0,1 0 0 0 0,-1-1 0 0 0,1 1 0 0 0,-1 0 0 0 0,0 0 0 0 0,0 0 0 0 0,0 0 0 0 0,0 0 0 0 0,-1 0 0 0 0,1 0 0 0 0,-1 0 0 0 0,1 0 0 0 0,-1 0 0 0 0,1 1 0 0 0,-1-1 0 0 0,0 1 0 0 0,0-1 0 0 0,0 1 0 0 0,0 0 0 0 0,0-1 0 0 0,0 1 0 0 0,0 0 0 0 0,0 0 0 0 0,-4 0 0 0 0,5 0-217 0 0,16 9-4257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6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7402 0 0,'0'0'530'0'0,"1"5"-314"0"0,1 27-123 0 0,-2 0 0 0 0,-4 36 0 0 0,1-5 83 0 0,1-11-39 0 0,1 174 406 0 0,9-195-132 0 0,1-19-455 0 0,-9-12-4 0 0,1 0 0 0 0,-1 0 1 0 0,0 0-1 0 0,1 0 1 0 0,-1 1-1 0 0,0-1 1 0 0,1 0-1 0 0,-1 0 0 0 0,1 0 1 0 0,-1-1-1 0 0,0 1 1 0 0,1 0-1 0 0,-1 0 1 0 0,0 0-1 0 0,1 0 0 0 0,-1 0 1 0 0,0 0-1 0 0,1 0 1 0 0,-1-1-1 0 0,0 1 0 0 0,1 0 1 0 0,-1 0-1 0 0,0 0 1 0 0,1-1-1 0 0,-1 1 1 0 0,0 0-1 0 0,0-1 0 0 0,1 1 1 0 0,-1 0-1 0 0,0 0 1 0 0,0-1-1 0 0,0 1 1 0 0,1 0-1 0 0,-1-1 0 0 0,2-5-108 0 0,-1 0-302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7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56 9834 0 0,'-9'9'367'0'0,"0"1"0"0"0,0 0 0 0 0,1 1 0 0 0,1 0 0 0 0,0 1 0 0 0,-4 15 4636 0 0,35-41-4717 0 0,-5-3-259 0 0,2-3-82 0 0,2 0 0 0 0,39-26 0 0 0,-56 42 6 0 0,-1 1-1 0 0,1 0 1 0 0,0 0 0 0 0,0 0 0 0 0,0 0 0 0 0,0 1-1 0 0,1 0 1 0 0,-1 1 0 0 0,1-1 0 0 0,-1 1-1 0 0,1 0 1 0 0,-1 1 0 0 0,1 0 0 0 0,0 0 0 0 0,-1 0-1 0 0,1 1 1 0 0,10 2 0 0 0,-12-1-7 0 0,0 0 0 0 0,0 0 1 0 0,-1 1-1 0 0,1 0 0 0 0,0 0 1 0 0,-1 0-1 0 0,0 0 0 0 0,0 1 1 0 0,0 0-1 0 0,0 0 0 0 0,0 0 1 0 0,3 6-1 0 0,6 9 63 0 0,18 35 0 0 0,-3-6 147 0 0,-26-43-315 0 0,1 0 0 0 0,0-1 0 0 0,1 1 0 0 0,-1-1 0 0 0,1 0 0 0 0,0 0 0 0 0,0 0 0 0 0,0-1 1 0 0,0 1-1 0 0,1-1 0 0 0,-1 0 0 0 0,1 0 0 0 0,0-1 0 0 0,0 1 0 0 0,0-1 0 0 0,0 0 0 0 0,0 0 0 0 0,1-1 1 0 0,9 2-1 0 0,7-2 61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8.0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13923 0 0,'1'5'-115'0'0,"0"0"1"0"0,0 0-1 0 0,1 0 1 0 0,0-1-1 0 0,0 1 1 0 0,0 0-1 0 0,5 7 1 0 0,8 22 338 0 0,-12-23-297 0 0,1-1 1 0 0,0 0-1 0 0,0 0 1 0 0,1 0 0 0 0,10 14-1 0 0,-15-23-334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8.3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18964 0 0,'0'0'304'0'0,"21"9"-3489"0"0,-13-3 2729 0 0,3 0 232 0 0,1 3-800 0 0,1-3 888 0 0,1 3-160 0 0,1 0 296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8.7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 15867 0 0,'0'0'-540'0'0,"-2"15"-1195"0"0,1 11 1289 0 0,1 0 0 0 0,2 0 1 0 0,0 0-1 0 0,12 47 0 0 0,-9-45 463 0 0,2 5 196 0 0,2-1 1 0 0,1 0-1 0 0,21 47 1 0 0,56 85 907 0 0,-71-130-272 0 0,-5-12-1424 0 0,-5-10-3368 0 0,-16-26 1947 0 0</inkml:trace>
  <inkml:trace contextRef="#ctx0" brushRef="#br0" timeOffset="1">9 414 15579 0 0,'0'0'336'0'0,"1"0"-512"0"0,1 0 48 0 0,-1 0-32 0 0,1 0-8 0 0,32-1 80 0 0,-23 1-24 0 0,3 1 16 0 0,1 1-8 0 0,0-2 0 0 0,4 3 16 0 0,0-2-64 0 0,3 1-200 0 0,1 1-16 0 0,2-2 16 0 0,1 3-192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9.0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238 10 16171 0 0,'-7'-3'-26'0'0,"0"1"0"0"0,0 1 0 0 0,0-1-1 0 0,0 1 1 0 0,0 1 0 0 0,0-1-1 0 0,0 1 1 0 0,0 0 0 0 0,0 1 0 0 0,0 0-1 0 0,0 0 1 0 0,-11 3 0 0 0,7-1-41 0 0,1 1 1 0 0,0 0-1 0 0,0 0 1 0 0,1 1-1 0 0,-1 0 1 0 0,1 1-1 0 0,-14 11 1 0 0,22-17 35 0 0,1 0 1 0 0,0 0 0 0 0,0 1-1 0 0,-1-1 1 0 0,1 0-1 0 0,0 0 1 0 0,0 1-1 0 0,-1-1 1 0 0,1 0-1 0 0,0 1 1 0 0,0-1-1 0 0,0 0 1 0 0,-1 1 0 0 0,1-1-1 0 0,0 1 1 0 0,0-1-1 0 0,0 0 1 0 0,0 1-1 0 0,0-1 1 0 0,0 0-1 0 0,0 1 1 0 0,0-1-1 0 0,0 1 1 0 0,0-1 0 0 0,0 0-1 0 0,0 1 1 0 0,0-1-1 0 0,0 1 1 0 0,0-1-1 0 0,1 0 1 0 0,-1 1-1 0 0,11 12-992 0 0,22 6-372 0 0,-29-17 1331 0 0,58 27-592 0 0,19 9 512 0 0,-73-33 200 0 0,-1-1 0 0 0,1 2 0 0 0,-1-1 1 0 0,0 1-1 0 0,-1 0 0 0 0,1 0 0 0 0,8 12 0 0 0,-14-17 38 0 0,0 0 0 0 0,0 0 0 0 0,0 0-1 0 0,0 1 1 0 0,-1-1 0 0 0,1 0-1 0 0,0 1 1 0 0,0-1 0 0 0,-1 0 0 0 0,1 1-1 0 0,-1-1 1 0 0,0 1 0 0 0,1-1-1 0 0,-1 1 1 0 0,0-1 0 0 0,0 1 0 0 0,0 0-1 0 0,0-1 1 0 0,0 1 0 0 0,0-1-1 0 0,-1 3 1 0 0,1-3 33 0 0,-1 1-1 0 0,0-1 0 0 0,0 0 1 0 0,0 0-1 0 0,0 0 1 0 0,0 0-1 0 0,0 0 0 0 0,0 0 1 0 0,0 0-1 0 0,-1-1 1 0 0,1 1-1 0 0,0 0 0 0 0,0-1 1 0 0,-1 1-1 0 0,1-1 1 0 0,0 1-1 0 0,-1-1 0 0 0,-1 1 1 0 0,-10 1 339 0 0,1-1 0 0 0,-1 0 0 0 0,0-1 0 0 0,-13-1 0 0 0,19 1-659 0 0,-17-3-129 0 0,-1 0 1 0 0,1-2 0 0 0,1-1 0 0 0,-1-1 0 0 0,-34-14-1 0 0,38 12 250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09.7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381 15 14611 0 0,'0'0'502'0'0,"0"-1"-480"0"0,0 1 0 0 0,0-1 0 0 0,0 1 0 0 0,0 0 1 0 0,0-1-1 0 0,-1 1 0 0 0,1 0 0 0 0,0-1 0 0 0,0 1 0 0 0,0 0 1 0 0,0-1-1 0 0,-1 1 0 0 0,1 0 0 0 0,0-1 0 0 0,0 1 1 0 0,-1 0-1 0 0,1 0 0 0 0,0-1 0 0 0,-1 1 0 0 0,1 0 1 0 0,0 0-1 0 0,-1 0 0 0 0,1-1 0 0 0,0 1 0 0 0,-1 0 0 0 0,1 0 1 0 0,0 0-1 0 0,-1 0 0 0 0,1 0 0 0 0,0 0 0 0 0,-1 0 1 0 0,1-1-1 0 0,-1 1 0 0 0,1 0 0 0 0,-1 1 0 0 0,-9-3-91 0 0,0 0-1 0 0,0 1 1 0 0,0 0-1 0 0,0 1 0 0 0,0 0 1 0 0,0 1-1 0 0,0 0 0 0 0,0 0 1 0 0,-17 6-1 0 0,-42 9 6 0 0,34-9 157 0 0,1 2-1 0 0,-1 1 0 0 0,-44 20 1 0 0,78-29 11 0 0,3 0-501 0 0,0 0 311 0 0,1 0-1 0 0,-1 0 0 0 0,1 0 0 0 0,-1-1 0 0 0,1 1 0 0 0,0-1 0 0 0,4 0 0 0 0,-5 1-44 0 0,8 0-60 0 0,35 4-434 0 0,69 17 0 0 0,-102-19 606 0 0,0 1-1 0 0,0 0 0 0 0,0 1 0 0 0,0 0 1 0 0,-1 1-1 0 0,0 0 0 0 0,0 1 0 0 0,-1 0 1 0 0,0 1-1 0 0,15 14 0 0 0,-22-19 110 0 0,-1 0 0 0 0,1 0 0 0 0,-1 1 0 0 0,1-1 0 0 0,-1 1 0 0 0,0-1 0 0 0,-1 1 0 0 0,1 0 0 0 0,-1 0-1 0 0,1 0 1 0 0,-1 0 0 0 0,0 0 0 0 0,0 6 0 0 0,-1-8 38 0 0,0 0-1 0 0,0 0 1 0 0,0-1 0 0 0,0 1-1 0 0,-1 0 1 0 0,1 0 0 0 0,0 0-1 0 0,-1 0 1 0 0,1-1 0 0 0,-1 1-1 0 0,0 0 1 0 0,0-1-1 0 0,0 1 1 0 0,0 0 0 0 0,0-1-1 0 0,0 1 1 0 0,0-1 0 0 0,0 0-1 0 0,0 1 1 0 0,-1-1 0 0 0,1 0-1 0 0,-1 1 1 0 0,1-1-1 0 0,-1 0 1 0 0,1 0 0 0 0,-1 0-1 0 0,0-1 1 0 0,1 1 0 0 0,-1 0-1 0 0,-3 0 1 0 0,-6 2 105 0 0,0-1 1 0 0,0 0-1 0 0,-1-1 1 0 0,1 0-1 0 0,0-1 1 0 0,-1 0 0 0 0,1-1-1 0 0,0 0 1 0 0,-1-1-1 0 0,1 0 1 0 0,-17-6-1 0 0,8 1-851 0 0,-1-1-1 0 0,2-1 0 0 0,-1-1 1 0 0,1 0-1 0 0,-20-15 0 0 0,20 4-792 0 0,14 12 495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0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 17276 0 0,'-1'1'-126'0'0,"0"0"1"0"0,0 1 0 0 0,0-1 0 0 0,0 0-1 0 0,0 1 1 0 0,0-1 0 0 0,0 1 0 0 0,0 0-1 0 0,1-1 1 0 0,-1 1 0 0 0,1 0 0 0 0,-1-1-1 0 0,1 1 1 0 0,0 0 0 0 0,-1 0 0 0 0,1-1-1 0 0,0 3 1 0 0,1 38-546 0 0,0-26 451 0 0,1 26 246 0 0,3 0-1 0 0,2 0 1 0 0,1 0 0 0 0,26 75 0 0 0,14 62 1078 0 0,-47-172-1035 0 0,1 0 112 0 0,-1 1 0 0 0,0-1 1 0 0,0 1-1 0 0,-1-1 0 0 0,-1 12 1 0 0,1-19-177 0 0,0 0 1 0 0,0 0 0 0 0,0 1 0 0 0,0-1-1 0 0,0 0 1 0 0,0 0 0 0 0,0 1 0 0 0,0-1-1 0 0,0 0 1 0 0,0 0 0 0 0,0 0 0 0 0,0 1-1 0 0,0-1 1 0 0,-1 0 0 0 0,1 0 0 0 0,0 0-1 0 0,0 1 1 0 0,0-1 0 0 0,0 0-1 0 0,-1 0 1 0 0,1 0 0 0 0,0 0 0 0 0,0 0-1 0 0,0 1 1 0 0,-1-1 0 0 0,1 0 0 0 0,0 0-1 0 0,0 0 1 0 0,0 0 0 0 0,-1 0 0 0 0,1 0-1 0 0,0 0 1 0 0,0 0 0 0 0,-1 0 0 0 0,1 0-1 0 0,0 0 1 0 0,0 0 0 0 0,0 0 0 0 0,-1 0-1 0 0,1 0 1 0 0,-12-6-1285 0 0,-7-11-71 0 0,10 5 699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0.4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15515 0 0,'0'0'387'0'0,"5"0"-639"0"0,131 11-409 0 0,-40-1 492 0 0,-5-4-1666 0 0,-69-5 1021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0.8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152 21 13491 0 0,'-5'-1'126'0'0,"-1"-1"-1"0"0,1 1 1 0 0,0 1 0 0 0,0-1-1 0 0,-1 1 1 0 0,1 0 0 0 0,0 0-1 0 0,-1 1 1 0 0,1-1 0 0 0,0 1-1 0 0,-1 1 1 0 0,1-1 0 0 0,0 1-1 0 0,0-1 1 0 0,0 1 0 0 0,0 1-1 0 0,1-1 1 0 0,-1 1 0 0 0,-4 3-1 0 0,6-4-137 0 0,-1 1-1 0 0,1-1 1 0 0,0 1-1 0 0,0 0 1 0 0,0 0-1 0 0,0 1 0 0 0,0-1 1 0 0,1 0-1 0 0,-1 1 1 0 0,1 0-1 0 0,0-1 1 0 0,0 1-1 0 0,1 0 0 0 0,-1 0 1 0 0,1 0-1 0 0,0 0 1 0 0,0 0-1 0 0,0 1 0 0 0,0-1 1 0 0,1 0-1 0 0,0 0 1 0 0,-1 1-1 0 0,2-1 1 0 0,0 6-1 0 0,0-4-14 0 0,1 0-1 0 0,0-1 1 0 0,0 1 0 0 0,1-1 0 0 0,-1 1-1 0 0,1-1 1 0 0,1 0 0 0 0,-1 0 0 0 0,1 0-1 0 0,-1-1 1 0 0,1 1 0 0 0,1-1 0 0 0,-1 0-1 0 0,0 0 1 0 0,1-1 0 0 0,0 1 0 0 0,0-1-1 0 0,0 0 1 0 0,6 3 0 0 0,-1-2 78 0 0,-1 1 0 0 0,1-2 0 0 0,0 1 0 0 0,0-1 0 0 0,0-1 1 0 0,1 0-1 0 0,-1 0 0 0 0,0-1 0 0 0,1-1 0 0 0,10 0 0 0 0,-12-1 28 0 0,0 0-1 0 0,-1-1 1 0 0,1 0-1 0 0,-1-1 1 0 0,0 0-1 0 0,1 0 1 0 0,-1 0-1 0 0,-1-1 1 0 0,1-1-1 0 0,0 1 1 0 0,-1-1-1 0 0,8-8 1 0 0,-9 9-19 0 0,-1-1 0 0 0,0 0 0 0 0,-1 0 0 0 0,0 0 0 0 0,1 0 0 0 0,-1-1 0 0 0,-1 0 0 0 0,1 0 0 0 0,-1 0 0 0 0,0 0 1 0 0,-1 0-1 0 0,0-1 0 0 0,1 1 0 0 0,-2-1 0 0 0,1 0 0 0 0,0-8 0 0 0,-2 12-56 0 0,0-1-1 0 0,0 1 0 0 0,-1 0 1 0 0,1-1-1 0 0,-1 1 1 0 0,0 0-1 0 0,0 0 1 0 0,0-1-1 0 0,0 1 0 0 0,0 0 1 0 0,-1 0-1 0 0,0 0 1 0 0,1 1-1 0 0,-1-1 1 0 0,0 0-1 0 0,0 1 0 0 0,0-1 1 0 0,-1 1-1 0 0,1-1 1 0 0,-1 1-1 0 0,-4-3 1 0 0,-3-1-293 0 0,1 0 0 0 0,-1 1 1 0 0,0 0-1 0 0,-1 1 0 0 0,-10-4 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1.2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63 15315 0 0,'-1'10'-1737'0'0,"-2"6"1714"0"0,1 0 1 0 0,0 0 0 0 0,2 0 0 0 0,0 1 0 0 0,0-1-1 0 0,2 0 1 0 0,0 0 0 0 0,1 0 0 0 0,1 0 0 0 0,6 18 0 0 0,-10-34 88 0 0,0 1 0 0 0,0-1 0 0 0,0 0 1 0 0,0 1-1 0 0,0-1 0 0 0,0 0 0 0 0,0 0 1 0 0,0 1-1 0 0,0-1 0 0 0,0 0 0 0 0,0 1 1 0 0,0-1-1 0 0,0 0 0 0 0,1 0 0 0 0,-1 1 1 0 0,0-1-1 0 0,0 0 0 0 0,0 0 0 0 0,1 0 1 0 0,-1 1-1 0 0,0-1 0 0 0,0 0 1 0 0,0 0-1 0 0,1 0 0 0 0,-1 0 0 0 0,0 1 1 0 0,0-1-1 0 0,1 0 0 0 0,-1 0 0 0 0,0 0 1 0 0,1 0-1 0 0,-1 0 0 0 0,0 0 0 0 0,0 0 1 0 0,1 0-1 0 0,-1 0 0 0 0,0 0 0 0 0,1 0 1 0 0,-1 0-1 0 0,0 0 0 0 0,0 0 0 0 0,1 0 1 0 0,-1 0-1 0 0,0 0 0 0 0,1 0 0 0 0,10-15 887 0 0,6-32-1041 0 0,-15 42 304 0 0,10-28-323 0 0,1 0-1 0 0,2 0 0 0 0,37-59 1 0 0,-52 92 83 0 0,0-1 1 0 0,1 0-1 0 0,-1 0 1 0 0,1 0 0 0 0,0 1-1 0 0,-1-1 1 0 0,1 0-1 0 0,-1 1 1 0 0,1-1-1 0 0,0 0 1 0 0,0 1 0 0 0,-1-1-1 0 0,1 1 1 0 0,0-1-1 0 0,0 1 1 0 0,0 0 0 0 0,-1-1-1 0 0,1 1 1 0 0,0 0-1 0 0,0-1 1 0 0,0 1-1 0 0,0 0 1 0 0,0 0 0 0 0,0 0-1 0 0,0 0 1 0 0,0 0-1 0 0,0 0 1 0 0,1 0-1 0 0,0 1-33 0 0,0 0 0 0 0,0 0 0 0 0,0 0 0 0 0,0 0 0 0 0,0 0 0 0 0,-1 1 0 0 0,1-1 0 0 0,0 1 0 0 0,-1-1 0 0 0,1 1 0 0 0,-1-1 0 0 0,2 3 0 0 0,2 4-27 0 0,0 0-1 0 0,0 0 0 0 0,-1 0 0 0 0,7 17 0 0 0,-1 0 167 0 0,-8-19 357 0 0,1-1 0 0 0,-1 1 0 0 0,0 0 0 0 0,0 0 0 0 0,0-1 0 0 0,0 9 1 0 0,4-17 724 0 0,46-50-606 0 0,-35 34-669 0 0,32-27-1 0 0,-44 42 70 0 0,0 0 0 0 0,0 0 1 0 0,1 0-1 0 0,0 1 0 0 0,0 0 1 0 0,0 0-1 0 0,9-4 0 0 0,-13 7 0 0 0,0 0-1 0 0,0-1 1 0 0,0 1-1 0 0,-1 0 1 0 0,1 0-1 0 0,0 0 1 0 0,0 1-1 0 0,-1-1 1 0 0,1 0-1 0 0,0 0 1 0 0,0 1-1 0 0,-1-1 1 0 0,1 1-1 0 0,0 0 0 0 0,-1 0 1 0 0,1-1-1 0 0,-1 1 1 0 0,1 0-1 0 0,-1 0 1 0 0,1 0-1 0 0,-1 1 1 0 0,0-1-1 0 0,1 0 1 0 0,-1 0-1 0 0,0 1 1 0 0,0-1-1 0 0,0 1 1 0 0,0-1-1 0 0,0 1 1 0 0,0-1-1 0 0,-1 1 1 0 0,2 2-1 0 0,7 15-509 0 0,0-1 766 0 0,0 0-1 0 0,23 32 1 0 0,-28-44-533 0 0,1-1 1 0 0,-1 0-1 0 0,1-1 1 0 0,0 1-1 0 0,0-1 1 0 0,1 0-1 0 0,-1 0 1 0 0,1-1-1 0 0,0 1 1 0 0,0-1-1 0 0,0-1 1 0 0,0 1-1 0 0,8 1 1 0 0,-2-1 194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4993 0 0,'-2'-1'2175'0'0,"5"2"-866"0"0,12 2-499 0 0,27 6-775 0 0,179 14 666 0 0,-185-22-1106 0 0,0-1 0 0 0,0-3 0 0 0,0 0 0 0 0,41-11 0 0 0,-54 7-503 0 0,-1-2-285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1.6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238 17 19972 0 0,'-1'-1'-17'0'0,"-1"-1"-1"0"0,1 1 1 0 0,0-1-1 0 0,-1 1 1 0 0,0 0 0 0 0,1 0-1 0 0,-1 0 1 0 0,0 0-1 0 0,0 0 1 0 0,1 0-1 0 0,-1 0 1 0 0,0 1-1 0 0,0-1 1 0 0,0 0-1 0 0,0 1 1 0 0,0 0 0 0 0,0-1-1 0 0,0 1 1 0 0,0 0-1 0 0,0 0 1 0 0,0 0-1 0 0,0 1 1 0 0,0-1-1 0 0,0 0 1 0 0,0 1-1 0 0,0-1 1 0 0,-3 2 0 0 0,-8 2-255 0 0,1 1 1 0 0,0 0-1 0 0,-13 8 1 0 0,14-8 214 0 0,1 1 107 0 0,-1-1 0 0 0,1 2 0 0 0,0-1 0 0 0,0 1 0 0 0,0 1 0 0 0,1 0 0 0 0,-13 15 0 0 0,20-21-49 0 0,0 1 1 0 0,0-1-1 0 0,0 1 1 0 0,0-1 0 0 0,1 1-1 0 0,0 0 1 0 0,-1 0-1 0 0,1 0 1 0 0,0 0-1 0 0,0 0 1 0 0,1 0 0 0 0,-1 0-1 0 0,1 0 1 0 0,-1 0-1 0 0,1 0 1 0 0,0 0 0 0 0,0 0-1 0 0,0 1 1 0 0,1-1-1 0 0,-1 0 1 0 0,1 0-1 0 0,0 0 1 0 0,0 0 0 0 0,0 0-1 0 0,0 0 1 0 0,0 0-1 0 0,1-1 1 0 0,-1 1 0 0 0,1 0-1 0 0,-1-1 1 0 0,1 1-1 0 0,0-1 1 0 0,0 1-1 0 0,3 1 1 0 0,-2 0 21 0 0,0-1-1 0 0,1 0 1 0 0,-1 0 0 0 0,1 0-1 0 0,0 0 1 0 0,0 0-1 0 0,0-1 1 0 0,0 0 0 0 0,0 0-1 0 0,0 0 1 0 0,0 0 0 0 0,1-1-1 0 0,-1 1 1 0 0,1-1-1 0 0,-1 0 1 0 0,1-1 0 0 0,0 1-1 0 0,-1-1 1 0 0,1 0 0 0 0,0 0-1 0 0,-1 0 1 0 0,1-1-1 0 0,0 1 1 0 0,-1-1 0 0 0,1 0-1 0 0,-1-1 1 0 0,1 1 0 0 0,-1-1-1 0 0,0 0 1 0 0,0 0-1 0 0,5-3 1 0 0,-3 2-27 0 0,-1-1 1 0 0,1 0-1 0 0,-1 0 0 0 0,0-1 1 0 0,0 0-1 0 0,-1 1 0 0 0,1-2 1 0 0,-1 1-1 0 0,0 0 0 0 0,-1-1 0 0 0,1 0 1 0 0,-1 0-1 0 0,0 0 0 0 0,0 0 1 0 0,-1 0-1 0 0,0-1 0 0 0,0 1 1 0 0,-1-1-1 0 0,1 1 0 0 0,-1-1 1 0 0,0-8-1 0 0,-7-6 69 0 0,4 18-277 0 0,3 19 224 0 0,0-11-14 0 0,0 0 0 0 0,0 0 0 0 0,1 1 0 0 0,0-1 0 0 0,0 0 0 0 0,0 0 0 0 0,0-1 0 0 0,1 1 0 0 0,-1 0 0 0 0,1-1 0 0 0,1 1-1 0 0,5 6 1 0 0,-3-5-602 0 0,1 1 0 0 0,-1-1 0 0 0,1-1-1 0 0,0 1 1 0 0,1-1 0 0 0,-1 0-1 0 0,10 4 1 0 0,-2-4 460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2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170 9 19988 0 0,'-2'-1'-5'0'0,"1"0"0"0"0,0 0 0 0 0,-1 0 0 0 0,1 0 1 0 0,-1 1-1 0 0,1-1 0 0 0,-1 0 0 0 0,1 1 0 0 0,-1 0 0 0 0,1-1 0 0 0,-1 1 0 0 0,1 0 0 0 0,-1-1 0 0 0,0 1 0 0 0,1 0 0 0 0,-1 0 0 0 0,1 0 0 0 0,-1 1 0 0 0,0-1 0 0 0,1 0 0 0 0,-1 1 0 0 0,1-1 0 0 0,-1 1 0 0 0,1-1 0 0 0,-1 1 0 0 0,1 0 1 0 0,-1-1-1 0 0,1 1 0 0 0,0 0 0 0 0,-1 0 0 0 0,-1 2 0 0 0,-7 4-293 0 0,1 1 0 0 0,-1 0-1 0 0,-8 11 1 0 0,6-7 360 0 0,5-6-65 0 0,0 1 1 0 0,1 0 0 0 0,0 0-1 0 0,0 0 1 0 0,1 1 0 0 0,0 0-1 0 0,0 0 1 0 0,-4 13 0 0 0,8-19 1 0 0,0 0 0 0 0,0 1 1 0 0,1-1-1 0 0,-1 1 0 0 0,1-1 1 0 0,-1 1-1 0 0,1-1 0 0 0,0 1 0 0 0,0-1 1 0 0,0 1-1 0 0,1-1 0 0 0,-1 0 1 0 0,0 1-1 0 0,1-1 0 0 0,0 1 1 0 0,-1-1-1 0 0,1 0 0 0 0,0 1 1 0 0,0-1-1 0 0,1 0 0 0 0,-1 0 0 0 0,0 0 1 0 0,1 0-1 0 0,-1 0 0 0 0,1 0 1 0 0,0 0-1 0 0,-1 0 0 0 0,1-1 1 0 0,0 1-1 0 0,0-1 0 0 0,0 1 0 0 0,0-1 1 0 0,1 0-1 0 0,-1 0 0 0 0,0 0 1 0 0,3 1-1 0 0,7 2-218 0 0,-1-1-1 0 0,1 0 1 0 0,0-1 0 0 0,0 0-1 0 0,0-1 1 0 0,0 0 0 0 0,1-1-1 0 0,-1-1 1 0 0,0 0 0 0 0,0 0-1 0 0,0-1 1 0 0,14-4 0 0 0,-3 0 133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2.4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1 13491 0 0,'-2'8'-219'0'0,"0"0"-1"0"0,0 0 1 0 0,1 0 0 0 0,0 0 0 0 0,0 0-1 0 0,1 1 1 0 0,0-1 0 0 0,0 0 0 0 0,1 0 0 0 0,2 9-1 0 0,-1 9-13 0 0,36 314 798 0 0,0-113 963 0 0,-32-185-1085 0 0,-2 0 1 0 0,-1 0 0 0 0,-3 0-1 0 0,-1 1 1 0 0,-11 71 1735 0 0,13-136-984 0 0,7 0-1127 0 0,60-146-1906 0 0,-59 149 1582 0 0,2 0-1 0 0,0 2 1 0 0,1-1-1 0 0,0 1 1 0 0,2 1-1 0 0,24-24 1 0 0,-36 39 264 0 0,0-1-1 0 0,-1 1 1 0 0,1-1 0 0 0,0 1 0 0 0,0 0-1 0 0,0 0 1 0 0,0 0 0 0 0,0 0 0 0 0,0 0 0 0 0,1 0-1 0 0,-1 1 1 0 0,0-1 0 0 0,0 1 0 0 0,1-1-1 0 0,-1 1 1 0 0,0 0 0 0 0,4 0 0 0 0,-5 0 2 0 0,0 1 1 0 0,1-1-1 0 0,-1 0 1 0 0,0 1-1 0 0,0-1 1 0 0,0 1 0 0 0,0 0-1 0 0,0-1 1 0 0,0 1-1 0 0,0 0 1 0 0,0-1-1 0 0,0 1 1 0 0,0 0-1 0 0,0 0 1 0 0,-1 0 0 0 0,1 0-1 0 0,0 0 1 0 0,-1 0-1 0 0,1 0 1 0 0,0 0-1 0 0,-1 0 1 0 0,1 0 0 0 0,-1 0-1 0 0,0 0 1 0 0,1 1-1 0 0,-1-1 1 0 0,0 0-1 0 0,0 0 1 0 0,0 0-1 0 0,0 1 1 0 0,0-1 0 0 0,0 0-1 0 0,0 2 1 0 0,0 23 362 0 0,0 0 0 0 0,2 0 0 0 0,1 0 0 0 0,7 26 0 0 0,-8-43-498 0 0,1-1 0 0 0,0 0-1 0 0,0 0 1 0 0,1 0 0 0 0,0 0 0 0 0,0 0 0 0 0,1-1 0 0 0,0 0-1 0 0,0 0 1 0 0,1 0 0 0 0,0 0 0 0 0,0-1 0 0 0,0 0 0 0 0,1 0-1 0 0,13 8 1 0 0,-5-5-287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2.7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24629 0 0,'0'0'-680'0'0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4.9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187 53 9178 0 0,'0'0'177'0'0,"0"-1"1"0"0,-1 0-1 0 0,1 1 1 0 0,0-1-1 0 0,0 0 1 0 0,0 1-1 0 0,0-1 0 0 0,0 0 1 0 0,0 0-1 0 0,0 1 1 0 0,0-1-1 0 0,0 0 1 0 0,0 1-1 0 0,1-1 0 0 0,-1 0 1 0 0,0 0-1 0 0,0 1 1 0 0,1-1-1 0 0,-1 1 0 0 0,0-1 1 0 0,1 0-1 0 0,-1 1 1 0 0,1-1-1 0 0,-1 1 1 0 0,0-1-1 0 0,1 1 0 0 0,0-1 1 0 0,0 0-1 0 0,0 0-275 0 0,0 0 0 0 0,0 1 0 0 0,0-1 0 0 0,0 1 0 0 0,-1-1 0 0 0,1 1 0 0 0,0-1 0 0 0,0 1 0 0 0,0-1 0 0 0,1 1 0 0 0,-1 0 0 0 0,0 0 0 0 0,0-1 0 0 0,0 1 0 0 0,0 0 0 0 0,0 0 0 0 0,0 0-1 0 0,0 0 1 0 0,0 0 0 0 0,0 1 0 0 0,0-1 0 0 0,0 0 0 0 0,0 0 0 0 0,0 1 0 0 0,0-1 0 0 0,0 0 0 0 0,0 1 0 0 0,0-1 0 0 0,0 1 0 0 0,0 0 0 0 0,0-1 0 0 0,0 1 0 0 0,0 0 0 0 0,0-1 0 0 0,-1 1 0 0 0,2 1 0 0 0,-1-1 97 0 0,0 0 1 0 0,0 0 0 0 0,0 0 0 0 0,0 0-1 0 0,0 1 1 0 0,0-1 0 0 0,0 0-1 0 0,0 1 1 0 0,-1-1 0 0 0,1 0 0 0 0,-1 1-1 0 0,1-1 1 0 0,-1 1 0 0 0,1-1 0 0 0,-1 1-1 0 0,0-1 1 0 0,1 1 0 0 0,-1 0-1 0 0,0-1 1 0 0,0 1 0 0 0,0-1 0 0 0,-1 1-1 0 0,1-1 1 0 0,0 1 0 0 0,-1-1 0 0 0,1 1-1 0 0,0-1 1 0 0,-1 1 0 0 0,0-1-1 0 0,1 1 1 0 0,-1-1 0 0 0,0 0 0 0 0,0 1-1 0 0,0-1 1 0 0,0 0 0 0 0,0 0 0 0 0,0 0-1 0 0,-2 2 1 0 0,-2 4 350 0 0,-1-1 1 0 0,1-1-1 0 0,-1 1 1 0 0,0-1-1 0 0,-1 0 0 0 0,-9 5 1 0 0,15-9-276 0 0,-1 0 0 0 0,1 0 0 0 0,0-1 0 0 0,0 1 0 0 0,0 0 1 0 0,-1-1-1 0 0,1 1 0 0 0,0-1 0 0 0,-1 0 0 0 0,1 1 0 0 0,0-1 0 0 0,-1 0 1 0 0,1 0-1 0 0,0 0 0 0 0,-1 0 0 0 0,1 0 0 0 0,-1 0 0 0 0,1 0 0 0 0,0 0 1 0 0,-1-1-1 0 0,1 1 0 0 0,0-1 0 0 0,0 1 0 0 0,-1-1 0 0 0,1 1 0 0 0,0-1 1 0 0,0 0-1 0 0,-1 1 0 0 0,1-1 0 0 0,0 0 0 0 0,0 0 0 0 0,0 0 0 0 0,0 0 1 0 0,0 0-1 0 0,0 0 0 0 0,1 0 0 0 0,-1 0 0 0 0,0 0 0 0 0,0 0 0 0 0,1-1 0 0 0,-1 1 1 0 0,1 0-1 0 0,-1 0 0 0 0,1-1 0 0 0,-1-1 0 0 0,-1-5 42 0 0,1 0 0 0 0,-1 0 0 0 0,2 0 0 0 0,-1-1 0 0 0,1 1-1 0 0,0 0 1 0 0,1 0 0 0 0,0 0 0 0 0,0 0 0 0 0,3-12 0 0 0,-4 19-158 0 0,1 1 0 0 0,-1-1-1 0 0,0 0 1 0 0,0 1 0 0 0,0-1 0 0 0,1 0 0 0 0,-1 0 0 0 0,0 1 0 0 0,1-1-1 0 0,-1 0 1 0 0,1 1 0 0 0,-1-1 0 0 0,1 1 0 0 0,-1-1 0 0 0,1 1 0 0 0,-1-1-1 0 0,1 1 1 0 0,-1-1 0 0 0,1 1 0 0 0,0-1 0 0 0,-1 1 0 0 0,1 0 0 0 0,0-1-1 0 0,-1 1 1 0 0,1 0 0 0 0,0-1 0 0 0,0 1 0 0 0,-1 0 0 0 0,1 0 0 0 0,1 0-1 0 0,-1 0-26 0 0,1 1 0 0 0,-1-1 0 0 0,1 1 0 0 0,-1 0 0 0 0,0-1 0 0 0,0 1-1 0 0,1 0 1 0 0,-1 0 0 0 0,0 0 0 0 0,0 0 0 0 0,0 0 0 0 0,0 0 0 0 0,0 0-1 0 0,1 2 1 0 0,2 3-69 0 0,0 0-1 0 0,0 0 1 0 0,-1 0 0 0 0,0 1-1 0 0,4 10 1 0 0,-6-11 3 0 0,1 0 1 0 0,-1 1-1 0 0,0-1 1 0 0,-1 0-1 0 0,0 1 1 0 0,0 10-1 0 0,-1-14 128 0 0,0 0 0 0 0,0 1 1 0 0,0-1-1 0 0,0 0 0 0 0,0 0 0 0 0,-1 0 0 0 0,0 0 0 0 0,1 0 0 0 0,-1 0 0 0 0,0 0 0 0 0,0 0 1 0 0,-1-1-1 0 0,1 1 0 0 0,-4 2 0 0 0,1 0 129 0 0,-1 0 1 0 0,0 0-1 0 0,0-1 0 0 0,0 0 0 0 0,-1 0 1 0 0,1-1-1 0 0,-1 0 0 0 0,0 0 1 0 0,0 0-1 0 0,0-1 0 0 0,0 0 0 0 0,-1 0 1 0 0,1-1-1 0 0,0 0 0 0 0,-1 0 1 0 0,1-1-1 0 0,-1 0 0 0 0,1 0 1 0 0,-13-3-1 0 0,19 3-121 0 0,0 0 0 0 0,1 0 0 0 0,-1 0 0 0 0,0 0 1 0 0,1 0-1 0 0,-1 0 0 0 0,0 0 0 0 0,1-1 0 0 0,-1 1 0 0 0,1 0 0 0 0,-1-1 1 0 0,0 1-1 0 0,1 0 0 0 0,-1-1 0 0 0,1 1 0 0 0,-1-1 0 0 0,1 1 1 0 0,-1-1-1 0 0,1 1 0 0 0,-1-1 0 0 0,1 1 0 0 0,-1-1 0 0 0,1 1 0 0 0,0-1 1 0 0,-1 1-1 0 0,1-1 0 0 0,0 0 0 0 0,0 1 0 0 0,0-1 0 0 0,-1 0 1 0 0,1 1-1 0 0,0-1 0 0 0,0 0 0 0 0,0 1 0 0 0,0-1 0 0 0,0 0 0 0 0,0 1 1 0 0,0-1-1 0 0,0 0 0 0 0,0 0 0 0 0,14-26-3745 0 0,-8 18 2345 0 0,2-7-1124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6.4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9434 0 0,'0'0'-1416'0'0,"0"2"399"0"0,-15 28-2207 0 0,14-18 1647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6.8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0 524 6017 0 0,'0'0'4076'0'0,"5"-2"-1742"0"0,3-5-1947 0 0,1-1 0 0 0,-2 0 0 0 0,1 0 0 0 0,-1-1 1 0 0,0 0-1 0 0,-1 0 0 0 0,10-19 0 0 0,9-12-344 0 0,-8 17-290 0 0,18-27 449 0 0,-14 14-3504 0 0,-12 56 787 0 0,10 34 369 0 0,-13-37 2042 0 0,15 35 1 0 0,14 6 1014 0 0,-33-55-616 0 0,1 0 1 0 0,-1 1 0 0 0,1-2 0 0 0,-1 1-1 0 0,1 0 1 0 0,0 0 0 0 0,0-1 0 0 0,0 0-1 0 0,0 1 1 0 0,0-1 0 0 0,1 0 0 0 0,-1-1 0 0 0,1 1-1 0 0,-1-1 1 0 0,4 2 0 0 0,-5-3-99 0 0,0-1 1 0 0,0 1 0 0 0,-1 0-1 0 0,1-1 1 0 0,0 1-1 0 0,-1-1 1 0 0,1 0 0 0 0,0 1-1 0 0,-1-1 1 0 0,1 0 0 0 0,-1 0-1 0 0,1 0 1 0 0,-1 0-1 0 0,0 0 1 0 0,1-1 0 0 0,-1 1-1 0 0,0 0 1 0 0,0-1-1 0 0,0 1 1 0 0,0-1 0 0 0,0 1-1 0 0,0-1 1 0 0,0 1 0 0 0,1-4-1 0 0,18-44 775 0 0,-18 43-783 0 0,11-34-152 0 0,-1 0-1 0 0,-3-1 1 0 0,-1 0 0 0 0,-2-1-1 0 0,-2 1 1 0 0,-1-1 0 0 0,-5-58-1 0 0,-3 74-163 0 0,2 8-1739 0 0,2 5-4456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7.5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0 108 12371 0 0,'3'-10'392'0'0,"0"-1"1"0"0,0 2-1 0 0,1-1 1 0 0,0 0 0 0 0,1 1-1 0 0,0 0 1 0 0,0 0 0 0 0,1 0-1 0 0,10-12 1 0 0,-15 21-396 0 0,3 75-5661 0 0,-6-48 5560 0 0,-7 108-52 0 0,10-122 290 0 0,-1 0 0 0 0,1 0-1 0 0,1 0 1 0 0,1 0 0 0 0,-1 0-1 0 0,2 0 1 0 0,0-1-1 0 0,6 13 1 0 0,5-7-2040 0 0,-12-17 1857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8.0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15811 0 0,'0'0'124'0'0,"0"7"-6029"0"0,3 107 6617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8.4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 16227 0 0,'0'-2'233'0'0,"0"1"-490"0"0,9 5-4792 0 0,-1 4 4769 0 0,-1-1 24 0 0,4 1-104 0 0,-1 1 336 0 0,3 1 8 0 0,-1 2-80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 8346 0 0,'0'0'96'0'0,"-2"8"-42"0"0,-6 16 67 0 0,2-1 0 0 0,0 1 0 0 0,1 0 0 0 0,1 0 0 0 0,0 27 0 0 0,-1 2 102 0 0,2-32-131 0 0,-7 85 1186 0 0,9-94-938 0 0,1 0 1 0 0,1 0 0 0 0,0 0 0 0 0,0 0 0 0 0,1-1-1 0 0,6 19 1 0 0,-7-29-240 0 0,-1-1 0 0 0,0 1 0 0 0,1-1 0 0 0,-1 1-1 0 0,0-1 1 0 0,1 1 0 0 0,-1-1 0 0 0,0 0 0 0 0,1 1 0 0 0,-1-1-1 0 0,1 0 1 0 0,-1 1 0 0 0,1-1 0 0 0,-1 0 0 0 0,1 0 0 0 0,-1 1 0 0 0,1-1-1 0 0,-1 0 1 0 0,1 0 0 0 0,-1 0 0 0 0,1 0 0 0 0,-1 0 0 0 0,1 1 0 0 0,-1-1-1 0 0,1 0 1 0 0,0 0 0 0 0,-1-1 0 0 0,1 1 0 0 0,-1 0 0 0 0,1 0-1 0 0,-1 0 1 0 0,1 0 0 0 0,-1 0 0 0 0,1-1 0 0 0,-1 1 0 0 0,1 0 0 0 0,-1 0-1 0 0,1-1 1 0 0,-1 1 0 0 0,1 0 0 0 0,0-1 0 0 0,21-16-64 0 0,-9 3 91 0 0,-1-1 0 0 0,-1 0 0 0 0,10-18-1 0 0,-13 20-164 0 0,0 0-1 0 0,1 0 0 0 0,1 1 0 0 0,0 0 0 0 0,18-16 0 0 0,-27 27 0 0 0,0 1 1 0 0,0 0-1 0 0,0 0 0 0 0,0-1 1 0 0,0 1-1 0 0,0 0 0 0 0,0 0 1 0 0,0 0-1 0 0,0 0 0 0 0,1 0 1 0 0,-1 0-1 0 0,0 0 0 0 0,0 0 1 0 0,0 1-1 0 0,0-1 0 0 0,0 0 1 0 0,0 1-1 0 0,0-1 0 0 0,0 1 0 0 0,0-1 1 0 0,0 1-1 0 0,0-1 0 0 0,0 1 1 0 0,-1 0-1 0 0,1-1 0 0 0,1 2 1 0 0,21 20 163 0 0,-21-20-188 0 0,5 5 65 0 0,-1-1 0 0 0,-1 1 0 0 0,1 1 0 0 0,-1-1 0 0 0,0 1 0 0 0,-1 0 0 0 0,7 16 0 0 0,5 9 3 0 0,-4-11-159 0 0,-9-16 0 0 0,0 1-1 0 0,0-1 0 0 0,1 0 1 0 0,0 0-1 0 0,0 0 0 0 0,0 0 1 0 0,1-1-1 0 0,-1 1 0 0 0,1-1 1 0 0,1-1-1 0 0,-1 1 0 0 0,1-1 0 0 0,9 6 1 0 0,-5-7 74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8.7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217 0 12291 0 0,'-11'28'-1052'0'0,"0"-1"0"0"0,2 2 1 0 0,-10 55-1 0 0,13-44 837 0 0,2 1 1 0 0,2 54 0 0 0,7-13 892 0 0,4-1 1 0 0,25 105 0 0 0,-31-169-1669 0 0,-7-31 625 0 0</inkml:trace>
  <inkml:trace contextRef="#ctx0" brushRef="#br0" timeOffset="1">0 400 12339 0 0,'0'0'-751'0'0,"7"4"-1462"0"0,5 4 2364 0 0,1-2-1 0 0,0 0 0 0 0,0-1 0 0 0,1 0 1 0 0,-1-1-1 0 0,1 0 0 0 0,0-1 1 0 0,21 2-1 0 0,-8-3-6 0 0,-1 0 1 0 0,1-2 0 0 0,48-7-1 0 0,-49 4-376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9.1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 0 13347 0 0,'-7'7'-469'0'0,"-1"0"-1"0"0,1 1 1 0 0,0 0 0 0 0,0 0 0 0 0,1 1-1 0 0,0 0 1 0 0,1 0 0 0 0,0 0-1 0 0,0 1 1 0 0,1-1 0 0 0,0 1 0 0 0,-3 14-1 0 0,-1 7 402 0 0,2 0 0 0 0,-5 58 0 0 0,9-39 585 0 0,3 1 1 0 0,2-1 0 0 0,16 55 8154 0 0,-19-105-8526 0 0,10-10 1414 0 0,8-13-1617 0 0,-10 13 158 0 0,10-15 19 0 0,23-25-1 0 0,-35 44-190 0 0,0 0 0 0 0,0 1-1 0 0,1-1 1 0 0,0 1 0 0 0,0 0 0 0 0,0 1-1 0 0,0-1 1 0 0,17-5 0 0 0,-22 9-33 0 0,0 1 0 0 0,0-1 0 0 0,0 1 0 0 0,0 0 0 0 0,0 0 0 0 0,1 0 0 0 0,-1 0 0 0 0,0 0 1 0 0,0 0-1 0 0,0 1 0 0 0,0-1 0 0 0,1 1 0 0 0,-1-1 0 0 0,0 1 0 0 0,0 0 0 0 0,0 0 0 0 0,0 0 0 0 0,0 0 1 0 0,-1 0-1 0 0,1 0 0 0 0,0 1 0 0 0,0-1 0 0 0,-1 1 0 0 0,1-1 0 0 0,-1 1 0 0 0,1-1 0 0 0,1 4 0 0 0,5 6 12 0 0,-1 1-1 0 0,0 0 0 0 0,9 19 0 0 0,0 1 84 0 0,-9-21-72 0 0,1 0 0 0 0,0 0 1 0 0,1-1-1 0 0,-1 0 0 0 0,2-1 1 0 0,0 0-1 0 0,0 0 0 0 0,0-1 0 0 0,14 8 1 0 0,-3-5-331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19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43 8538 0 0,'-3'6'-696'0'0,"-1"1"0"0"0,1-1 1 0 0,1 1-1 0 0,-1 0 0 0 0,1 0 0 0 0,0 0 1 0 0,1 0-1 0 0,0 1 0 0 0,-1 13 0 0 0,5 73 2042 0 0,-1-60-569 0 0,-1-16 15 0 0,-1-8 192 0 0,0 0 1 0 0,1 0-1 0 0,0 1 0 0 0,4 11 7093 0 0,-2-49-6030 0 0,0 6-1908 0 0,0 1-1 0 0,2 0 1 0 0,1 0 0 0 0,0 0-1 0 0,2 1 1 0 0,0 0 0 0 0,1 0-1 0 0,15-23 1 0 0,-19 34-220 0 0,1 0 0 0 0,0 0 0 0 0,0 0 0 0 0,1 1 1 0 0,0 0-1 0 0,0 0 0 0 0,1 1 0 0 0,0 0 0 0 0,0 0 0 0 0,0 1 0 0 0,1 0 1 0 0,0 1-1 0 0,0-1 0 0 0,0 2 0 0 0,0-1 0 0 0,1 1 0 0 0,-1 1 0 0 0,1 0 0 0 0,13-1 1 0 0,-20 2-20 0 0,0 1 1 0 0,0 0 0 0 0,-1 1 0 0 0,1-1 0 0 0,0 0 0 0 0,0 1 0 0 0,-1 0 0 0 0,1 0 0 0 0,0-1 0 0 0,-1 1-1 0 0,1 1 1 0 0,0-1 0 0 0,-1 0 0 0 0,0 1 0 0 0,1-1 0 0 0,-1 1 0 0 0,0 0 0 0 0,0 0 0 0 0,0 0 0 0 0,0 0-1 0 0,0 0 1 0 0,0 0 0 0 0,-1 0 0 0 0,1 1 0 0 0,-1-1 0 0 0,1 1 0 0 0,-1-1 0 0 0,0 1 0 0 0,1 4 0 0 0,3 9-48 0 0,0 0 0 0 0,-2 0 0 0 0,0 1 0 0 0,1 17 1 0 0,2 11 278 0 0,0-10-147 0 0,4 21-291 0 0,-8-52-258 0 0,-1 0-1 0 0,1 0 1 0 0,0 0-1 0 0,0 0 1 0 0,0 0-1 0 0,4 4 1 0 0,0-3-1461 0 0,3-2-593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0.2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 7 16596 0 0,'-1'-1'-80'0'0,"0"1"0"0"0,0-1 0 0 0,0 1 0 0 0,0-1 0 0 0,0 0 0 0 0,0 1 0 0 0,0-1 0 0 0,0 1 0 0 0,0 0 0 0 0,0-1 0 0 0,0 1 0 0 0,0 0 0 0 0,0 0 0 0 0,-1 0 0 0 0,1 0 0 0 0,0 0 0 0 0,0 0 0 0 0,-2 0 0 0 0,-20 1-101 0 0,23-1 123 0 0,-5 1-51 0 0,1 1 1 0 0,-1-1-1 0 0,1 1 1 0 0,-1 0-1 0 0,1 0 1 0 0,0 0-1 0 0,0 1 1 0 0,0-1 0 0 0,0 1-1 0 0,0 0 1 0 0,0 0-1 0 0,-5 7 1 0 0,0-3-41 0 0,2 1 116 0 0,-1-1 1 0 0,1 1-1 0 0,0 0 1 0 0,1 1-1 0 0,0 0 1 0 0,0 0-1 0 0,1 0 1 0 0,0 1-1 0 0,0 0 1 0 0,-4 15-1 0 0,7-19 60 0 0,0 0 0 0 0,1 0 1 0 0,0 0-1 0 0,0 0 0 0 0,0 0 0 0 0,1 0 0 0 0,0 1 0 0 0,0-1 0 0 0,0 0 0 0 0,1 0 0 0 0,0 0 0 0 0,0 0 0 0 0,1 0 0 0 0,0 0 0 0 0,0 0 0 0 0,0 0 0 0 0,0 0 0 0 0,1-1 0 0 0,5 9 1 0 0,-5-11 51 0 0,0 1 0 0 0,0-1 0 0 0,1 0 0 0 0,-1 0 0 0 0,1 0 0 0 0,0 0 0 0 0,0-1 0 0 0,-1 1 0 0 0,2-1 0 0 0,-1 0 0 0 0,0 0 0 0 0,0-1 0 0 0,1 1 0 0 0,-1-1 0 0 0,1 0 0 0 0,-1 0 0 0 0,1 0 0 0 0,-1-1 0 0 0,1 0 0 0 0,0 0 0 0 0,-1 0 0 0 0,1 0 0 0 0,-1-1 0 0 0,1 1 0 0 0,0-1 0 0 0,-1 0 0 0 0,6-3 0 0 0,-4 2 41 0 0,1 0-1 0 0,-1 0 1 0 0,0-1 0 0 0,-1 0-1 0 0,1 0 1 0 0,0-1 0 0 0,-1 1-1 0 0,0-1 1 0 0,0-1 0 0 0,0 1-1 0 0,0 0 1 0 0,-1-1 0 0 0,0 0-1 0 0,0 0 1 0 0,0-1 0 0 0,0 1-1 0 0,-1-1 1 0 0,5-11 0 0 0,-6 10-14 0 0,0-1 0 0 0,0 0 0 0 0,0 1 0 0 0,-1-1 0 0 0,-1 0 0 0 0,1 0 0 0 0,-1 0 0 0 0,-1 0 0 0 0,1 0 0 0 0,-1 0 0 0 0,-1 0 0 0 0,-2-10 0 0 0,2 13-162 0 0,0 0 0 0 0,0 1-1 0 0,0-1 1 0 0,0 1 0 0 0,-1-1 0 0 0,0 1 0 0 0,1 0 0 0 0,-2 0 0 0 0,1 0-1 0 0,0 1 1 0 0,-1-1 0 0 0,0 1 0 0 0,0 0 0 0 0,0 0 0 0 0,0 0-1 0 0,0 0 1 0 0,-1 1 0 0 0,1-1 0 0 0,-1 1 0 0 0,-8-2 0 0 0,12 3-241 0 0,-1 1 0 0 0,1-1 1 0 0,-1 1-1 0 0,1 0 1 0 0,-1 0-1 0 0,1 0 1 0 0,-1 0-1 0 0,1 0 0 0 0,-1 0 1 0 0,1 0-1 0 0,-1 0 1 0 0,1 1-1 0 0,-1-1 1 0 0,1 0-1 0 0,-3 2 1 0 0,0 1 129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1.0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 1 9250 0 0,'-5'12'-343'0'0,"0"1"0"0"0,1 0-1 0 0,0 0 1 0 0,1 1 0 0 0,1-1 0 0 0,0 1 0 0 0,0 25 0 0 0,9 95 1561 0 0,6-47-287 0 0,-8-61-247 0 0,0 0 0 0 0,-2 1 0 0 0,-2-1 0 0 0,0 0 1 0 0,-4 43-1 0 0,11-83 6718 0 0,30-43-6988 0 0,-29 47-483 0 0,0 0-1 0 0,1 0 1 0 0,0 0 0 0 0,1 2 0 0 0,0-1-1 0 0,0 1 1 0 0,0 1 0 0 0,1 0-1 0 0,0 0 1 0 0,1 1 0 0 0,0 1-1 0 0,14-4 1 0 0,-22 7 12 0 0,1 1-1 0 0,-1-1 1 0 0,1 1 0 0 0,0 1-1 0 0,-1-1 1 0 0,1 1 0 0 0,0 0 0 0 0,0 0-1 0 0,-1 1 1 0 0,1 0 0 0 0,0 0-1 0 0,-1 0 1 0 0,1 1 0 0 0,-1-1-1 0 0,1 1 1 0 0,-1 1 0 0 0,0-1-1 0 0,0 1 1 0 0,0 0 0 0 0,0 0-1 0 0,0 0 1 0 0,-1 1 0 0 0,1-1-1 0 0,-1 1 1 0 0,0 0 0 0 0,0 0-1 0 0,-1 1 1 0 0,1-1 0 0 0,-1 1-1 0 0,5 10 1 0 0,-4-8 44 0 0,0 1-1 0 0,0 0 1 0 0,-1 0 0 0 0,0 1-1 0 0,-1-1 1 0 0,0 0-1 0 0,0 1 1 0 0,-1-1 0 0 0,0 1-1 0 0,0 0 1 0 0,-1-1-1 0 0,-1 14 1 0 0,0-18 35 0 0,0 1 1 0 0,0 0-1 0 0,0 0 1 0 0,-1-1-1 0 0,0 1 0 0 0,0-1 1 0 0,0 1-1 0 0,0-1 1 0 0,0 0-1 0 0,-1 0 1 0 0,0 0-1 0 0,0 0 0 0 0,0 0 1 0 0,0-1-1 0 0,-1 1 1 0 0,0-1-1 0 0,1 0 1 0 0,-1 0-1 0 0,0 0 1 0 0,0-1-1 0 0,-1 1 0 0 0,1-1 1 0 0,-7 2-1 0 0,-2 1 88 0 0,-1-1-1 0 0,0 0 1 0 0,0-2-1 0 0,0 1 1 0 0,0-2-1 0 0,-1 0 1 0 0,1 0 0 0 0,-22-3-1 0 0,28 1-63 0 0,-1 0-1 0 0,0 0 1 0 0,1-1-1 0 0,0 0 1 0 0,-1-1 0 0 0,1 0-1 0 0,0 0 1 0 0,0 0-1 0 0,0-1 1 0 0,1-1-1 0 0,-1 1 1 0 0,1-1 0 0 0,0 0-1 0 0,1-1 1 0 0,-8-7-1 0 0,13 12-113 0 0,0 0-1 0 0,-1-1 0 0 0,1 1 0 0 0,0-1 1 0 0,0 1-1 0 0,0-1 0 0 0,0 0 0 0 0,1 1 1 0 0,-1-1-1 0 0,0 0 0 0 0,1 1 0 0 0,-1-1 1 0 0,1 0-1 0 0,0 0 0 0 0,-1 0 0 0 0,1 1 1 0 0,0-1-1 0 0,0 0 0 0 0,0 0 0 0 0,1 0 1 0 0,-1 0-1 0 0,0 1 0 0 0,1-1 1 0 0,-1 0-1 0 0,1 0 0 0 0,-1 1 0 0 0,1-1 1 0 0,0 0-1 0 0,0 1 0 0 0,0-1 0 0 0,0 0 1 0 0,0 1-1 0 0,0-1 0 0 0,0 1 0 0 0,0 0 1 0 0,0-1-1 0 0,1 1 0 0 0,-1 0 0 0 0,1 0 1 0 0,-1 0-1 0 0,1 0 0 0 0,-1 0 0 0 0,1 0 1 0 0,0 0-1 0 0,2 0 0 0 0,16-6-37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1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 16980 0 0,'0'0'-64'0'0,"-1"5"-2918"0"0,1 7 2812 0 0,1-1 0 0 0,0 1 0 0 0,0-1 1 0 0,1 1-1 0 0,1-1 0 0 0,0 0 0 0 0,6 16 1 0 0,9 37 752 0 0,-13-47 1801 0 0,-5-37 1468 0 0,0-12-3552 0 0,2 18-286 0 0,12-66-120 0 0,-13 75 52 0 0,1 0 0 0 0,0 0 0 0 0,-1 0 0 0 0,2 0 0 0 0,-1 1 0 0 0,0-1 0 0 0,1 0 0 0 0,0 1 0 0 0,0 0 0 0 0,0 0 0 0 0,1 0 0 0 0,5-6 0 0 0,-6 9 2 0 0,-1-1-1 0 0,1 1 0 0 0,-1 0 0 0 0,1 0 1 0 0,0 1-1 0 0,-1-1 0 0 0,1 0 1 0 0,0 1-1 0 0,0 0 0 0 0,0-1 0 0 0,-1 1 1 0 0,1 0-1 0 0,0 1 0 0 0,0-1 0 0 0,-1 0 1 0 0,1 1-1 0 0,0 0 0 0 0,4 1 1 0 0,54 23-352 0 0,-39-15 328 0 0,8 3 36 0 0,65 24 58 0 0,-86-34 36 0 0,0-1 0 0 0,1 0 0 0 0,-1 0 0 0 0,1-1 0 0 0,0 0 0 0 0,-1-1 0 0 0,1 0 0 0 0,10-1 0 0 0,-16 0-3 0 0,-1 0 0 0 0,1-1 0 0 0,0 1 0 0 0,-1-1 0 0 0,1 0 0 0 0,-1 0 0 0 0,0 0 0 0 0,0-1 0 0 0,0 1 0 0 0,0-1 0 0 0,0 0 0 0 0,0 1 0 0 0,-1-1 0 0 0,1 0 0 0 0,-1-1 0 0 0,0 1 0 0 0,3-4 0 0 0,-5 5-53 0 0,1 1-1 0 0,0 0 1 0 0,0-1 0 0 0,-1 1 0 0 0,1 0-1 0 0,-1-1 1 0 0,1 1 0 0 0,-1-1 0 0 0,1 1-1 0 0,-1-1 1 0 0,0 1 0 0 0,0-1 0 0 0,0 1-1 0 0,0-1 1 0 0,0 1 0 0 0,0-1 0 0 0,0 1-1 0 0,0-1 1 0 0,-1 1 0 0 0,1-1 0 0 0,0 1-1 0 0,-1-1 1 0 0,0 1 0 0 0,1 0 0 0 0,-1-1 0 0 0,0 1-1 0 0,1 0 1 0 0,-1-1 0 0 0,0 1 0 0 0,0 0-1 0 0,0 0 1 0 0,0 0 0 0 0,0 0 0 0 0,-1 0-1 0 0,1 0 1 0 0,0 0 0 0 0,0 0 0 0 0,-1 0-1 0 0,1 1 1 0 0,0-1 0 0 0,-1 0 0 0 0,1 1-1 0 0,-1-1 1 0 0,1 1 0 0 0,-3-1 0 0 0,-3 0-87 0 0,1 1 1 0 0,0 0-1 0 0,-1-1 0 0 0,1 2 1 0 0,0-1-1 0 0,-1 1 1 0 0,1 0-1 0 0,0 0 1 0 0,0 1-1 0 0,0 0 1 0 0,0 0-1 0 0,0 0 1 0 0,0 1-1 0 0,0 0 0 0 0,1 0 1 0 0,-7 5-1 0 0,1-1 21 0 0,-1 2 0 0 0,1-1 0 0 0,1 1-1 0 0,0 1 1 0 0,0 0 0 0 0,-12 16 0 0 0,20-24 71 0 0,1 0 1 0 0,-1 0 0 0 0,1 0 0 0 0,-1 0 0 0 0,1 1 0 0 0,0-1 0 0 0,0 0 0 0 0,0 1 0 0 0,0-1 0 0 0,0 1 0 0 0,1-1 0 0 0,-1 1 0 0 0,1 0-1 0 0,-1-1 1 0 0,1 1 0 0 0,0-1 0 0 0,0 1 0 0 0,0 0 0 0 0,1-1 0 0 0,0 5 0 0 0,0-4-6 0 0,1 0 0 0 0,0 0 1 0 0,0 0-1 0 0,0 0 0 0 0,0 0 0 0 0,1-1 0 0 0,-1 1 0 0 0,0-1 1 0 0,1 0-1 0 0,0 0 0 0 0,0 0 0 0 0,0 0 0 0 0,0 0 1 0 0,0 0-1 0 0,4 1 0 0 0,60 22-3070 0 0,-59-23 2611 0 0,11 4-1149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2.1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224 24 18220 0 0,'-4'-3'-1'0'0,"0"0"1"0"0,0 1-1 0 0,0 0 1 0 0,-1-1-1 0 0,1 1 1 0 0,0 1-1 0 0,-1-1 1 0 0,1 1-1 0 0,-1-1 1 0 0,0 1-1 0 0,0 1 1 0 0,1-1-1 0 0,-1 1 1 0 0,0-1-1 0 0,0 1 1 0 0,1 1-1 0 0,-1-1 1 0 0,0 1-1 0 0,0 0 1 0 0,1 0-1 0 0,-1 0 1 0 0,-7 3-1 0 0,3 0-121 0 0,-1 1-1 0 0,2 0 1 0 0,-1 0-1 0 0,0 0 0 0 0,1 1 1 0 0,0 1-1 0 0,0-1 1 0 0,1 1-1 0 0,-13 15 0 0 0,19-20 136 0 0,-1-1-1 0 0,1 1 1 0 0,0-1-1 0 0,-1 1 0 0 0,1-1 1 0 0,0 1-1 0 0,0 0 1 0 0,0-1-1 0 0,0 1 0 0 0,1 0 1 0 0,-1 0-1 0 0,0 0 1 0 0,1 0-1 0 0,-1 0 1 0 0,1 0-1 0 0,0 0 0 0 0,-1-1 1 0 0,1 1-1 0 0,0 0 1 0 0,0 0-1 0 0,1 0 0 0 0,-1 0 1 0 0,0 0-1 0 0,1 0 1 0 0,-1 0-1 0 0,1 0 1 0 0,-1 0-1 0 0,1 0 0 0 0,0 0 1 0 0,0-1-1 0 0,0 1 1 0 0,0 0-1 0 0,0-1 0 0 0,0 1 1 0 0,0-1-1 0 0,1 1 1 0 0,2 1-1 0 0,-2-1 28 0 0,1 0 0 0 0,0 0-1 0 0,0-1 1 0 0,0 1 0 0 0,0-1 0 0 0,0 0 0 0 0,0 0-1 0 0,1 0 1 0 0,-1 0 0 0 0,0-1 0 0 0,1 1-1 0 0,-1-1 1 0 0,0 0 0 0 0,1 0 0 0 0,-1 0 0 0 0,0 0-1 0 0,0-1 1 0 0,1 0 0 0 0,-1 1 0 0 0,0-1-1 0 0,6-3 1 0 0,4-1-34 0 0,-1-1-1 0 0,0-1 0 0 0,-1 0 1 0 0,1-1-1 0 0,-1 0 0 0 0,-1 0 1 0 0,0-1-1 0 0,0-1 0 0 0,-1 0 1 0 0,12-16-1 0 0,-20 26-12 0 0,-1 0 1 0 0,1 0-1 0 0,-1 0 1 0 0,1-1-1 0 0,0 1 1 0 0,-1 0-1 0 0,1 0 1 0 0,-1 0-1 0 0,1 0 1 0 0,-1 0-1 0 0,1 0 1 0 0,0 0-1 0 0,-1 0 0 0 0,1 1 1 0 0,-1-1-1 0 0,1 0 1 0 0,-1 0-1 0 0,1 0 1 0 0,-1 1-1 0 0,1-1 1 0 0,-1 0-1 0 0,1 0 1 0 0,-1 1-1 0 0,1-1 1 0 0,-1 1-1 0 0,1-1 1 0 0,-1 0-1 0 0,0 1 1 0 0,1-1-1 0 0,-1 1 0 0 0,0-1 1 0 0,1 1-1 0 0,21 22-356 0 0,-14-15 302 0 0,9 9-727 0 0,36 26-1 0 0,-45-37 498 0 0,0-1 0 0 0,0 0 0 0 0,1 0 0 0 0,-1-1 0 0 0,1 0 0 0 0,0 0 0 0 0,15 3 0 0 0,-12-6-1421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2.6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153 0 7874 0 0,'7'155'-4051'0'0,"-4"-118"4402"0"0,3 0 0 0 0,1-1-1 0 0,2 1 1 0 0,15 40 0 0 0,10 1 1064 0 0,3 15 8062 0 0,-44-100-7795 0 0,-18-18-2100 0 0,17 18 401 0 0,0 1 0 0 0,-1 0 0 0 0,0 1 0 0 0,0 0 0 0 0,0 0 0 0 0,0 1 1 0 0,-1 0-1 0 0,0 1 0 0 0,0 0 0 0 0,0 1 0 0 0,0 0 0 0 0,0 0 0 0 0,0 1 0 0 0,-1 0 0 0 0,1 1 0 0 0,0 0 0 0 0,-1 1 0 0 0,1 0 0 0 0,-15 4 0 0 0,23-5 6 0 0,-1 1 0 0 0,1 0 0 0 0,0-1 0 0 0,-1 1 0 0 0,1 0 0 0 0,0 1 0 0 0,-1-1 0 0 0,1 0 0 0 0,0 1 0 0 0,0-1 0 0 0,0 1 0 0 0,0 0 0 0 0,-2 3 0 0 0,3-4 12 0 0,0 0-1 0 0,0 1 1 0 0,1-1-1 0 0,-1 0 1 0 0,0 1 0 0 0,1-1-1 0 0,0 1 1 0 0,-1-1-1 0 0,1 0 1 0 0,0 1-1 0 0,-1-1 1 0 0,1 1 0 0 0,0-1-1 0 0,0 1 1 0 0,0-1-1 0 0,1 1 1 0 0,-1 2-1 0 0,1-1 24 0 0,1 0-1 0 0,-1 0 1 0 0,1 0-1 0 0,-1 0 1 0 0,1 0-1 0 0,0 0 1 0 0,0-1-1 0 0,0 1 1 0 0,0-1-1 0 0,0 1 1 0 0,1-1-1 0 0,-1 0 0 0 0,1 0 1 0 0,-1 0-1 0 0,1 0 1 0 0,0 0-1 0 0,0-1 1 0 0,0 1-1 0 0,6 1 1 0 0,208 56-2426 0 0,-197-54 1943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2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116 0 11042 0 0,'-7'7'163'0'0,"0"0"0"0"0,1 1 0 0 0,1-1 0 0 0,-1 1 0 0 0,1 0 0 0 0,1 1 0 0 0,-1-1 0 0 0,-3 13 0 0 0,-6 8-31 0 0,-26 61-388 0 0,32-76-14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3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 13451 0 0,'-2'2'-246'0'0,"1"1"0"0"0,0-1 0 0 0,1 1 0 0 0,-1-1 0 0 0,0 1 0 0 0,1 0 0 0 0,-1 0-1 0 0,1-1 1 0 0,0 1 0 0 0,0 0 0 0 0,0 4 0 0 0,27 178-203 0 0,-2-17 681 0 0,-19-100-161 0 0,5 75-518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11:19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 8418 0 0,'0'0'5164'0'0,"11"-1"-4138"0"0,149-21-165 0 0,-44 9-1092 0 0,-99 10-121 0 0,-6 1-625 0 0,0 0-1 0 0,0 1 0 0 0,0 0 1 0 0,13 1-1 0 0,-12 3-58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3.8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 15291 0 0,'19'-3'122'0'0,"10"1"60"0"0,18 9-208 0 0,42 7-546 0 0,1-4 1 0 0,144-2-1 0 0,-209-11-351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4.3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1 12539 0 0,'-2'0'-210'0'0,"0"1"0"0"0,1-1-1 0 0,-1 1 1 0 0,1 0 0 0 0,-1 0 0 0 0,1 0 0 0 0,-1-1 0 0 0,1 2 0 0 0,0-1 0 0 0,-1 0 0 0 0,1 0 0 0 0,0 0 0 0 0,0 0 0 0 0,0 1 0 0 0,0-1 0 0 0,0 1 0 0 0,0-1-1 0 0,0 0 1 0 0,0 1 0 0 0,0 0 0 0 0,1-1 0 0 0,-1 1 0 0 0,1-1 0 0 0,-1 1 0 0 0,1 3 0 0 0,-10 45-629 0 0,9-48 738 0 0,-5 56 234 0 0,0 98 1 0 0,6-132 298 0 0,2 0 0 0 0,1-1 0 0 0,1 1 0 0 0,0-1 0 0 0,2 0 1 0 0,18 44-1 0 0,-24-65-179 0 0,1 1 1 0 0,0-1 0 0 0,1 0 0 0 0,-1 1 0 0 0,0-1 0 0 0,1 0-1 0 0,-1 0 1 0 0,1 0 0 0 0,-1 0 0 0 0,1-1 0 0 0,0 1-1 0 0,0 0 1 0 0,0-1 0 0 0,0 1 0 0 0,0-1 0 0 0,0 1-1 0 0,0-1 1 0 0,6 2 1167 0 0,-2-7-138 0 0,31-34-527 0 0,-31 30-757 0 0,1 1 0 0 0,0-1 0 0 0,0 1 1 0 0,1 1-1 0 0,0-1 0 0 0,11-6 1 0 0,-17 12-77 0 0,0 1 1 0 0,0-1 0 0 0,-1 1-1 0 0,1-1 1 0 0,0 1 0 0 0,0 0 0 0 0,0 0-1 0 0,0 0 1 0 0,-1 0 0 0 0,1 0-1 0 0,0 0 1 0 0,0 1 0 0 0,0-1-1 0 0,0 0 1 0 0,-1 1 0 0 0,1 0-1 0 0,0-1 1 0 0,-1 1 0 0 0,1 0-1 0 0,0 0 1 0 0,1 1 0 0 0,39 32-876 0 0,-8-8 1010 0 0,-25-22 54 0 0,-1 0-1 0 0,1-1 1 0 0,0-1 0 0 0,0 1-1 0 0,1-1 1 0 0,-1-1-1 0 0,0 0 1 0 0,1 0 0 0 0,-1-1-1 0 0,1 0 1 0 0,-1-1-1 0 0,0 0 1 0 0,1 0 0 0 0,15-5-1 0 0,-21 5-89 0 0,0 0-1 0 0,1 0 1 0 0,-1-1-1 0 0,0 0 0 0 0,0 1 1 0 0,0-2-1 0 0,0 1 1 0 0,0 0-1 0 0,-1-1 1 0 0,1 1-1 0 0,-1-1 1 0 0,0 0-1 0 0,1 0 0 0 0,-1-1 1 0 0,-1 1-1 0 0,1-1 1 0 0,0 1-1 0 0,-1-1 1 0 0,0 0-1 0 0,0 0 1 0 0,0 0-1 0 0,0 0 1 0 0,-1 0-1 0 0,1 0 0 0 0,-1-1 1 0 0,0 1-1 0 0,0 0 1 0 0,-1-1-1 0 0,1 1 1 0 0,-1-1-1 0 0,0 1 1 0 0,-1-9-1 0 0,1 13-62 0 0,0-1-1 0 0,0 0 1 0 0,0 0 0 0 0,0 1-1 0 0,0-1 1 0 0,-1 0 0 0 0,1 1-1 0 0,0-1 1 0 0,0 0 0 0 0,0 1-1 0 0,-1-1 1 0 0,1 1 0 0 0,0-1-1 0 0,-1 0 1 0 0,1 1-1 0 0,0-1 1 0 0,-1 1 0 0 0,1-1-1 0 0,-1 1 1 0 0,1-1 0 0 0,-1 1-1 0 0,1-1 1 0 0,-1 1 0 0 0,0 0-1 0 0,1-1 1 0 0,-1 1 0 0 0,1 0-1 0 0,-1-1 1 0 0,0 1 0 0 0,1 0-1 0 0,-1 0 1 0 0,0 0 0 0 0,1 0-1 0 0,-1-1 1 0 0,0 1 0 0 0,1 0-1 0 0,-1 0 1 0 0,0 0 0 0 0,1 0-1 0 0,-1 0 1 0 0,0 1-1 0 0,1-1 1 0 0,-1 0 0 0 0,0 0-1 0 0,1 0 1 0 0,-1 1 0 0 0,0-1-1 0 0,1 0 1 0 0,-1 1 0 0 0,1-1-1 0 0,-1 0 1 0 0,0 1 0 0 0,1-1-1 0 0,-1 1 1 0 0,-4 2-117 0 0,0 1 0 0 0,0-1 1 0 0,1 1-1 0 0,0 0 0 0 0,-6 6 0 0 0,6-5 166 0 0,0 0-1 0 0,0 0 1 0 0,1 0-1 0 0,0 0 0 0 0,0 0 1 0 0,0 1-1 0 0,0-1 1 0 0,-2 12-1 0 0,4-15 37 0 0,1 0 0 0 0,0 0 0 0 0,0 0 0 0 0,0 0 1 0 0,0 0-1 0 0,0 0 0 0 0,0 0 0 0 0,0 0 0 0 0,1 0 0 0 0,-1 0 0 0 0,1 0 0 0 0,0 0 0 0 0,-1 0 0 0 0,1 0 1 0 0,0-1-1 0 0,0 1 0 0 0,0 0 0 0 0,0 0 0 0 0,1-1 0 0 0,-1 1 0 0 0,0-1 0 0 0,1 1 0 0 0,-1-1 0 0 0,1 1 0 0 0,-1-1 1 0 0,1 0-1 0 0,0 0 0 0 0,0 0 0 0 0,3 2 0 0 0,15 6-48 0 0,0-1 1 0 0,1-1-1 0 0,1 0 0 0 0,-1-2 1 0 0,1-1-1 0 0,26 3 1 0 0,-13-2-1139 0 0,-12-2 130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5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208 63 11362 0 0,'-2'-5'423'0'0,"-1"0"-1"0"0,1-1 0 0 0,-1 1 0 0 0,0 0 1 0 0,0 0-1 0 0,0 1 0 0 0,-1-1 0 0 0,0 1 0 0 0,-5-6 1 0 0,7 9-431 0 0,0 0-1 0 0,0 0 1 0 0,0 0 0 0 0,0 0 0 0 0,1 0 0 0 0,-1 1 0 0 0,0-1 0 0 0,-1 1-1 0 0,1-1 1 0 0,0 1 0 0 0,0 0 0 0 0,0 0 0 0 0,0 0 0 0 0,0 0 0 0 0,0 0-1 0 0,0 0 1 0 0,0 1 0 0 0,0-1 0 0 0,0 1 0 0 0,0-1 0 0 0,0 1 0 0 0,0 0-1 0 0,0 0 1 0 0,0 0 0 0 0,0 0 0 0 0,1 0 0 0 0,-1 0 0 0 0,-3 3 0 0 0,-4 3-125 0 0,0 0 0 0 0,0 1 0 0 0,1 0 0 0 0,0 0 1 0 0,1 1-1 0 0,-1 0 0 0 0,2 1 0 0 0,-1 0 0 0 0,-5 12 1 0 0,10-18 141 0 0,0 1 1 0 0,0 0 0 0 0,0-1-1 0 0,1 1 1 0 0,0 0 0 0 0,0 0 0 0 0,0 0-1 0 0,0 0 1 0 0,1 0 0 0 0,0 8-1 0 0,0-10 18 0 0,1 0 0 0 0,0 0 0 0 0,0 0 0 0 0,-1 0 0 0 0,2 0 0 0 0,-1-1 0 0 0,0 1 0 0 0,0 0 0 0 0,1-1 0 0 0,0 1 0 0 0,-1-1 0 0 0,1 1 0 0 0,0-1 0 0 0,0 0 0 0 0,1 1 0 0 0,-1-1 0 0 0,0-1 0 0 0,5 4 0 0 0,-2-2 65 0 0,0 0 0 0 0,1-1 0 0 0,-1 0 0 0 0,0 0 0 0 0,1 0 0 0 0,0 0 0 0 0,-1-1 0 0 0,1 0 0 0 0,0 0 0 0 0,-1-1 0 0 0,1 0 0 0 0,0 0 0 0 0,0 0 0 0 0,0-1 0 0 0,-1 1 0 0 0,1-1 0 0 0,0-1 0 0 0,-1 1 0 0 0,1-1 0 0 0,5-2 0 0 0,-3 1-290 0 0,-1-1 0 0 0,0 1-1 0 0,0-1 1 0 0,0-1 0 0 0,0 1 0 0 0,0-1 0 0 0,-1 0 0 0 0,0-1-1 0 0,0 1 1 0 0,-1-1 0 0 0,1 0 0 0 0,-1-1 0 0 0,7-11 0 0 0,-9 13 299 0 0,-1 0-1 0 0,1 0 1 0 0,-1 0 0 0 0,0 0 0 0 0,0 0 0 0 0,-1-1 0 0 0,1 1 0 0 0,-1 0 0 0 0,0-1 0 0 0,-1 1 0 0 0,1-1 0 0 0,-1 0-1 0 0,0 1 1 0 0,-2-9 0 0 0,2 13 455 0 0,-2 4-1969 0 0,1-2 1359 0 0,0 1 0 0 0,0 0 0 0 0,0-1 0 0 0,0 1 0 0 0,0 0 0 0 0,1 0 0 0 0,-1 0 0 0 0,1 0 0 0 0,-1-1 0 0 0,1 1 0 0 0,0 0 0 0 0,-1 2 0 0 0,12 129-87 0 0,-3-60 212 0 0,-6-48 2 0 0,-2 0 0 0 0,-1 0 1 0 0,-1 0-1 0 0,0 0 1 0 0,-9 32-1 0 0,7-42-5 0 0,0 0 1 0 0,-1-1-1 0 0,0 0 0 0 0,-1 0 1 0 0,-1-1-1 0 0,0 0 0 0 0,-1 0 1 0 0,0 0-1 0 0,-1-1 1 0 0,-13 14-1 0 0,18-22-1 0 0,-1 0 1 0 0,1 0-1 0 0,-1 0 1 0 0,0-1-1 0 0,-1 1 1 0 0,1-1 0 0 0,-1 0-1 0 0,1-1 1 0 0,-1 1-1 0 0,0-1 1 0 0,0 0-1 0 0,0-1 1 0 0,0 1-1 0 0,-12 0 1 0 0,14-2 19 0 0,1 0 0 0 0,-1 0 0 0 0,1-1 0 0 0,-1 1 0 0 0,1-1 0 0 0,-1 0 0 0 0,1 0 1 0 0,-1 0-1 0 0,1 0 0 0 0,0-1 0 0 0,-1 0 0 0 0,1 1 0 0 0,0-1 0 0 0,0 0 0 0 0,0 0 0 0 0,1-1 1 0 0,-1 1-1 0 0,0-1 0 0 0,1 1 0 0 0,0-1 0 0 0,-1 0 0 0 0,1 0 0 0 0,0 0 0 0 0,1 0 0 0 0,-1 0 0 0 0,-2-7 1 0 0,-1-6-99 0 0,0 0 1 0 0,1-1 0 0 0,1 0 0 0 0,1 1 0 0 0,0-1 0 0 0,1 0 0 0 0,1 0 0 0 0,1 0 0 0 0,0 0 0 0 0,1 0 0 0 0,1 0 0 0 0,1 0-1 0 0,0 1 1 0 0,1 0 0 0 0,13-30 0 0 0,-14 40-289 0 0,-1 0 0 0 0,0 0 0 0 0,1 0 0 0 0,0 0 0 0 0,1 1-1 0 0,-1-1 1 0 0,1 1 0 0 0,0 0 0 0 0,0 1 0 0 0,1-1 0 0 0,-1 1 0 0 0,1 0 0 0 0,0 0 0 0 0,0 1-1 0 0,1 0 1 0 0,-1 0 0 0 0,0 0 0 0 0,1 1 0 0 0,0 0 0 0 0,0 0 0 0 0,-1 1 0 0 0,1 0-1 0 0,8-1 1 0 0,-1 2 131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5.5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33 13107 0 0,'15'-23'1475'0'0,"-25"32"-1738"0"0,1 0 0 0 0,0 1-1 0 0,1 1 1 0 0,0-1 0 0 0,-9 17 0 0 0,13-21 296 0 0,0 1 1 0 0,1 0 0 0 0,0 0-1 0 0,0 1 1 0 0,0-1-1 0 0,1 0 1 0 0,0 1-1 0 0,1 0 1 0 0,0-1-1 0 0,0 1 1 0 0,0 8 0 0 0,1-13 31 0 0,0-1 1 0 0,1 1 0 0 0,-1 0 0 0 0,1-1 0 0 0,-1 1 0 0 0,1 0 0 0 0,0-1 0 0 0,0 1 0 0 0,0-1 0 0 0,0 0 0 0 0,1 1 0 0 0,-1-1 0 0 0,1 0 0 0 0,-1 0 0 0 0,1 1 0 0 0,0-1 0 0 0,0-1-1 0 0,0 1 1 0 0,0 0 0 0 0,2 1 0 0 0,0 0 50 0 0,0-2 1 0 0,0 1-1 0 0,0 0 0 0 0,0-1 0 0 0,0 1 0 0 0,1-1 0 0 0,-1-1 0 0 0,0 1 1 0 0,1 0-1 0 0,-1-1 0 0 0,7 0 0 0 0,-1-1 32 0 0,-1 0 1 0 0,1 0-1 0 0,0-1 1 0 0,-1 0-1 0 0,1-1 1 0 0,-1 0-1 0 0,0 0 1 0 0,0-1-1 0 0,0 0 1 0 0,13-9-1 0 0,-18 10-124 0 0,-1 0-1 0 0,0 1 1 0 0,0-1-1 0 0,0 0 1 0 0,-1 0-1 0 0,1-1 0 0 0,-1 1 1 0 0,0-1-1 0 0,0 1 1 0 0,0-1-1 0 0,0 0 1 0 0,0 1-1 0 0,-1-1 1 0 0,0 0-1 0 0,0 0 1 0 0,0 0-1 0 0,0 0 1 0 0,0 0-1 0 0,-1-1 1 0 0,0 1-1 0 0,0 0 1 0 0,0 0-1 0 0,0 0 0 0 0,-1 0 1 0 0,0 0-1 0 0,0 0 1 0 0,0 0-1 0 0,-2-6 1 0 0,0 3-91 0 0,0 0 1 0 0,0 0-1 0 0,0 1 1 0 0,-1-1 0 0 0,0 1-1 0 0,-1 0 1 0 0,1 0-1 0 0,-1 1 1 0 0,0-1-1 0 0,0 1 1 0 0,-1 0-1 0 0,0 0 1 0 0,0 1-1 0 0,0-1 1 0 0,-7-2-1 0 0,11 6 91 0 0,1 14-7600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5.9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16139 0 0,'0'0'-72'0'0,"0"4"-1511"0"0,-1 6 1465 0 0,1 0-1 0 0,0 0 0 0 0,1-1 0 0 0,0 1 0 0 0,1 0 1 0 0,0-1-1 0 0,7 18 0 0 0,-4-11 309 0 0,1-1-1 0 0,0-1 1 0 0,2 1-1 0 0,10 15 1 0 0,-17-27-64 0 0,1-1-1 0 0,-1 0 1 0 0,0 0 0 0 0,1-1 0 0 0,-1 1 0 0 0,1 0 0 0 0,0 0-1 0 0,0-1 1 0 0,-1 1 0 0 0,1-1 0 0 0,0 1 0 0 0,0-1 0 0 0,1 0-1 0 0,-1 0 1 0 0,0 0 0 0 0,0 0 0 0 0,0 0 0 0 0,1-1 0 0 0,2 2-1 0 0,-3-3-25 0 0,0 1-1 0 0,0 0 0 0 0,0-1 1 0 0,0 1-1 0 0,-1-1 0 0 0,1 1 0 0 0,0-1 1 0 0,0 0-1 0 0,0 0 0 0 0,-1 0 1 0 0,1 0-1 0 0,-1 0 0 0 0,1 0 0 0 0,0 0 1 0 0,-1-1-1 0 0,0 1 0 0 0,1 0 1 0 0,1-3-1 0 0,5-8 184 0 0,-1 0 1 0 0,1 0-1 0 0,-2-1 1 0 0,10-26-1 0 0,-12 30-370 0 0,1-7-69 0 0,7-17-242 0 0,0 20-2838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6.3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80 14283 0 0,'0'0'608'0'0,"4"0"-705"0"0,43 3 508 0 0,-31-1-215 0 0,1 0-1 0 0,0-2 1 0 0,26-2-1 0 0,-39 2-156 0 0,0-1 0 0 0,0 0 0 0 0,1 0 0 0 0,-1 0 0 0 0,0 0 0 0 0,0-1 0 0 0,0 0 0 0 0,0 1 0 0 0,-1-1 0 0 0,1-1 0 0 0,0 1 0 0 0,-1-1 0 0 0,1 1 0 0 0,-1-1 0 0 0,0 0 0 0 0,0 0 0 0 0,0-1 0 0 0,4-5 0 0 0,-6 8-42 0 0,-1 0 0 0 0,1 1 1 0 0,-1-1-1 0 0,1 0 1 0 0,-1 0-1 0 0,1 0 1 0 0,-1 0-1 0 0,1 1 1 0 0,-1-1-1 0 0,0 0 0 0 0,1 0 1 0 0,-1 0-1 0 0,0 0 1 0 0,0 0-1 0 0,0 0 1 0 0,0 0-1 0 0,0 0 0 0 0,0 0 1 0 0,0 0-1 0 0,0 0 1 0 0,0 0-1 0 0,0 1 1 0 0,-1-1-1 0 0,1 0 1 0 0,0 0-1 0 0,-1 0 0 0 0,1 0 1 0 0,0 0-1 0 0,-1 0 1 0 0,0 0-1 0 0,-1-1-24 0 0,0 1-1 0 0,1 0 1 0 0,-1 0-1 0 0,0 0 1 0 0,0 0-1 0 0,0 0 1 0 0,0 0 0 0 0,0 1-1 0 0,0-1 1 0 0,0 0-1 0 0,0 1 1 0 0,-5-1-1 0 0,-2 1-47 0 0,-1 0-1 0 0,1 0 0 0 0,-1 0 0 0 0,1 1 0 0 0,-12 3 1 0 0,6 0-15 0 0,0 1 0 0 0,0 0-1 0 0,1 1 1 0 0,-20 12 0 0 0,31-17 100 0 0,0 1 0 0 0,1 0 0 0 0,-1 0 0 0 0,0 0 0 0 0,1 0 0 0 0,-1 0 0 0 0,1 0 0 0 0,-1 1 0 0 0,1-1 0 0 0,0 1 0 0 0,0-1 0 0 0,0 1 0 0 0,1 0 0 0 0,-1 0 0 0 0,1 0 0 0 0,-1 0 0 0 0,1 0 0 0 0,0 0 0 0 0,0 1 0 0 0,0-1 0 0 0,1 0 0 0 0,-1 0 0 0 0,1 1 0 0 0,0-1 0 0 0,0 0 0 0 0,0 1 0 0 0,1 4 0 0 0,0-3 22 0 0,1-1 0 0 0,0 0 0 0 0,0 1 0 0 0,1-1 1 0 0,-1 0-1 0 0,1 0 0 0 0,0-1 0 0 0,0 1 0 0 0,0 0 0 0 0,0-1 0 0 0,1 0 0 0 0,-1 0 0 0 0,1 0 0 0 0,0 0 1 0 0,0-1-1 0 0,7 4 0 0 0,4 2-83 0 0,0 0 1 0 0,1-2-1 0 0,20 6 1 0 0,4 0-625 0 0,-21-7 175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6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14 15651 0 0,'0'0'-404'0'0,"1"8"-2815"0"0,4 33 3495 0 0,-2 78-1 0 0,-3-99 5797 0 0,-3-28-5246 0 0,0-2-710 0 0,1 1 0 0 0,1-1-1 0 0,0 0 1 0 0,0 0-1 0 0,1 0 1 0 0,1 0-1 0 0,-1 1 1 0 0,2-1-1 0 0,-1 0 1 0 0,1 0 0 0 0,1 1-1 0 0,4-13 1 0 0,-6 18-146 0 0,1 1 1 0 0,-1-1 0 0 0,1 1-1 0 0,0-1 1 0 0,0 1 0 0 0,0 0-1 0 0,1 0 1 0 0,-1 0 0 0 0,1 0 0 0 0,0 0-1 0 0,0 0 1 0 0,0 1 0 0 0,0-1-1 0 0,6-3 1 0 0,-5 5-152 0 0,-1 0 0 0 0,0 0 0 0 0,0 0 1 0 0,1 1-1 0 0,-1-1 0 0 0,0 1 0 0 0,1 0 0 0 0,-1 0 0 0 0,0 0 1 0 0,1 0-1 0 0,-1 1 0 0 0,0-1 0 0 0,1 1 0 0 0,-1 0 0 0 0,0 0 0 0 0,0 0 1 0 0,0 0-1 0 0,0 1 0 0 0,0-1 0 0 0,4 4 0 0 0,8 2-1006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7.0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98 13083 0 0,'-2'3'-164'0'0,"0"-1"0"0"0,1 1 0 0 0,-1 0 0 0 0,1 0 0 0 0,-1-1 0 0 0,1 1 0 0 0,0 0 1 0 0,0 0-1 0 0,1 0 0 0 0,-1 0 0 0 0,1 1 0 0 0,-1 4 0 0 0,0 45 526 0 0,2-36-63 0 0,-1-16-179 0 0,-1-1 0 0 0,1 0 0 0 0,0 1 0 0 0,0-1 0 0 0,0 1 0 0 0,0-1 0 0 0,0 0 0 0 0,0 1-1 0 0,-1-1 1 0 0,1 1 0 0 0,0-1 0 0 0,0 1 0 0 0,0-1 0 0 0,1 0 0 0 0,-1 1 0 0 0,0-1 0 0 0,0 1 0 0 0,0-1 0 0 0,0 1 0 0 0,0-1-1 0 0,0 0 1 0 0,1 1 0 0 0,-1-1 0 0 0,0 0 0 0 0,0 1 0 0 0,1-1 0 0 0,-1 0 0 0 0,0 1 0 0 0,0-1 0 0 0,1 0 0 0 0,-1 1 0 0 0,1-1-1 0 0,7-13 4975 0 0,0 0-6116 0 0,14-21 1238 0 0,32-37 0 0 0,-44 59-281 0 0,0 1 1 0 0,1 0-1 0 0,1 0 0 0 0,0 1 0 0 0,0 1 0 0 0,18-10 0 0 0,-28 17 22 0 0,0 1 0 0 0,0 0-1 0 0,0 0 1 0 0,0 0 0 0 0,0 0-1 0 0,0 0 1 0 0,0 1 0 0 0,1-1-1 0 0,-1 1 1 0 0,0-1 0 0 0,1 1-1 0 0,-1 0 1 0 0,0 0 0 0 0,1 0-1 0 0,-1 0 1 0 0,0 1 0 0 0,1-1-1 0 0,-1 0 1 0 0,0 1 0 0 0,0 0-1 0 0,3 1 1 0 0,-2-1-30 0 0,0 1 0 0 0,-1 0 0 0 0,0 0 0 0 0,1 0 0 0 0,-1 0 0 0 0,0 1 0 0 0,0-1 0 0 0,-1 1 0 0 0,1-1 0 0 0,0 1 0 0 0,-1-1 0 0 0,1 1 0 0 0,-1 0 0 0 0,1 3 0 0 0,2 7-36 0 0,0 1-1 0 0,-1 0 1 0 0,-1-1 0 0 0,0 1 0 0 0,-1 25 0 0 0,-15 143-1298 0 0,13-173-1125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7.7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41 18100 0 0,'0'11'-1362'0'0,"0"6"1024"0"0,0-1 1 0 0,-6 34-1 0 0,-2-3 667 0 0,7-26 2869 0 0,10-29-1802 0 0,13-24-1244 0 0,-9 13-127 0 0,1 0-1 0 0,31-33 0 0 0,-40 47-86 0 0,-1 1 0 0 0,1 0-1 0 0,0 0 1 0 0,1 0 0 0 0,-1 1-1 0 0,1 0 1 0 0,0 0 0 0 0,-1 0-1 0 0,1 1 1 0 0,0-1 0 0 0,1 1-1 0 0,-1 1 1 0 0,0-1 0 0 0,0 1 0 0 0,12 0-1 0 0,-16 1 38 0 0,-1 0 0 0 0,0 0 0 0 0,1 0 0 0 0,-1 1 0 0 0,1-1-1 0 0,-1 0 1 0 0,0 1 0 0 0,1-1 0 0 0,-1 1 0 0 0,0 0 0 0 0,1-1-1 0 0,-1 1 1 0 0,0 0 0 0 0,0 0 0 0 0,0 0 0 0 0,0 0 0 0 0,0 0 0 0 0,0 0-1 0 0,0 0 1 0 0,0 0 0 0 0,0 0 0 0 0,0 0 0 0 0,-1 1 0 0 0,1-1 0 0 0,0 0-1 0 0,-1 1 1 0 0,1-1 0 0 0,-1 0 0 0 0,1 1 0 0 0,-1-1 0 0 0,0 1 0 0 0,0-1-1 0 0,0 3 1 0 0,1 6-2 0 0,0 1 1 0 0,-1-1-1 0 0,-2 19 0 0 0,0-9 101 0 0,2-20-45 0 0,0 0 1 0 0,0 0-1 0 0,0 1 1 0 0,0-1-1 0 0,0 0 1 0 0,0 1-1 0 0,0-1 1 0 0,-1 0-1 0 0,1 0 0 0 0,0 1 1 0 0,0-1-1 0 0,0 0 1 0 0,0 1-1 0 0,0-1 1 0 0,0 0-1 0 0,1 0 0 0 0,-1 1 1 0 0,0-1-1 0 0,0 0 1 0 0,0 1-1 0 0,0-1 1 0 0,0 0-1 0 0,0 0 1 0 0,0 1-1 0 0,1-1 0 0 0,-1 0 1 0 0,0 0-1 0 0,0 1 1 0 0,0-1-1 0 0,1 0 1 0 0,-1 0-1 0 0,0 1 0 0 0,0-1 1 0 0,0 0-1 0 0,1 0 1 0 0,-1 0-1 0 0,0 0 1 0 0,1 0-1 0 0,-1 1 1 0 0,0-1-1 0 0,0 0 0 0 0,1 0 1 0 0,-1 0-1 0 0,0 0 1 0 0,1 0-1 0 0,-1 0 1 0 0,0 0-1 0 0,1 0 0 0 0,11-9 1800 0 0,-7 5-2350 0 0,33-25 574 0 0,-22 14-122 0 0,2 2 0 0 0,-1 0 0 0 0,2 0 0 0 0,0 2 0 0 0,0 1 0 0 0,1 0 0 0 0,30-10 0 0 0,-47 19 48 0 0,-1 0 0 0 0,1 1 0 0 0,-1-1 0 0 0,1 1 0 0 0,-1 0 0 0 0,1 0 0 0 0,-1-1 0 0 0,1 2 0 0 0,-1-1 0 0 0,1 0 0 0 0,-1 0 0 0 0,1 1 0 0 0,-1-1 0 0 0,1 1 0 0 0,-1 0 0 0 0,0 0 0 0 0,1 0 0 0 0,3 2 0 0 0,-4-1 6 0 0,-1-1-1 0 0,0 1 1 0 0,1 0-1 0 0,-1 0 1 0 0,0-1-1 0 0,0 1 1 0 0,0 0-1 0 0,0 0 1 0 0,0 0 0 0 0,-1 0-1 0 0,1 0 1 0 0,-1 0-1 0 0,1 1 1 0 0,-1-1-1 0 0,0 0 1 0 0,1 0-1 0 0,-1 0 1 0 0,0 0-1 0 0,0 0 1 0 0,-1 0-1 0 0,1 1 1 0 0,-1 2-1 0 0,-4 40-960 0 0,2 65 0 0 0,3-95-612 0 0,0-7 1321 0 0,-3-2-431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10:28.1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50 19852 0 0,'0'0'254'0'0,"7"-1"-772"0"0,5-2 441 0 0,0 2 0 0 0,0 0-1 0 0,1 0 1 0 0,-1 1 0 0 0,0 0-1 0 0,14 3 1 0 0,-7-2 121 0 0,0 0 1 0 0,25-2-1 0 0,-2-7-4 0 0,-39 8-68 0 0,-1-1-1 0 0,0 1 1 0 0,1-1-1 0 0,-1 0 1 0 0,0 0-1 0 0,0 0 1 0 0,0 0-1 0 0,0-1 1 0 0,0 1-1 0 0,0 0 1 0 0,0-1-1 0 0,0 1 1 0 0,-1-1-1 0 0,1 0 1 0 0,2-2-1 0 0,-4 3-119 0 0,-1 0-403 0 0,0-1 461 0 0,-1 1 0 0 0,1 0 1 0 0,0-1-1 0 0,-1 1 0 0 0,1 0 0 0 0,-1 0 1 0 0,1 0-1 0 0,-1 0 0 0 0,0 1 1 0 0,1-1-1 0 0,-1 0 0 0 0,0 1 0 0 0,0-1 1 0 0,0 1-1 0 0,1-1 0 0 0,-5 1 1 0 0,-5 0-38 0 0,0 0 0 0 0,0 1 1 0 0,0 0-1 0 0,0 1 0 0 0,0 0 1 0 0,1 1-1 0 0,-1 0 0 0 0,-15 7 1 0 0,21-8 153 0 0,0 0 0 0 0,0 1 0 0 0,1-1 1 0 0,-1 1-1 0 0,1 0 0 0 0,-1 0 0 0 0,1 0 1 0 0,0 0-1 0 0,0 1 0 0 0,0-1 0 0 0,1 1 1 0 0,0 0-1 0 0,-1 1 0 0 0,1-1 0 0 0,1 0 1 0 0,-1 1-1 0 0,1 0 0 0 0,-1-1 0 0 0,-2 10 1 0 0,5-11 1 0 0,0-1 1 0 0,0 0-1 0 0,0 0 0 0 0,0 1 1 0 0,0-1-1 0 0,1 0 1 0 0,-1 0-1 0 0,1 1 1 0 0,-1-1-1 0 0,1 0 1 0 0,0 0-1 0 0,0 0 0 0 0,0 0 1 0 0,0 0-1 0 0,0 0 1 0 0,0 0-1 0 0,1 0 1 0 0,-1 0-1 0 0,1-1 0 0 0,-1 1 1 0 0,1 0-1 0 0,0-1 1 0 0,-1 1-1 0 0,1-1 1 0 0,0 0-1 0 0,0 0 1 0 0,4 2-1 0 0,2 1-132 0 0,0 0 0 0 0,0-1 0 0 0,1 0 0 0 0,-1 0 0 0 0,16 2 0 0 0,-5-2-330 0 0,1-1-178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BE058-7AAF-4359-9CAA-4430B4D44FCB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D8555-17BC-41CB-9709-876964B32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01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apminder.org/tools/#$model$markers$line$data$filter$dimensions$country$country$/$in@=usa&amp;=chn&amp;=rus&amp;=khm;;;;;;&amp;encoding$y$data$concept=food_supply_kilocalories_per_person_and_day&amp;space@=country&amp;=time;;&amp;scale$type:null&amp;domain:null&amp;zoomed:null;;&amp;frame$value=2018;;;;;&amp;chart-type=linechart&amp;url=v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D8555-17BC-41CB-9709-876964B32C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894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reference on the population estimates, see https://uwpress.wisc.edu/books/0289.htm</a:t>
            </a:r>
          </a:p>
          <a:p>
            <a:r>
              <a:rPr lang="en-US" dirty="0"/>
              <a:t>Graph from https://en.wikipedia.org/wiki/Population_history_of_indigenous_peoples_of_the_Americas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5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math encounters blog, USDA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4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https://en.wikipedia.org/wiki/Corn_Belt </a:t>
            </a:r>
            <a:br>
              <a:rPr lang="en-US" dirty="0"/>
            </a:br>
            <a:r>
              <a:rPr lang="en-US" dirty="0"/>
              <a:t>330M M kcals means about 22M acres</a:t>
            </a:r>
          </a:p>
          <a:p>
            <a:r>
              <a:rPr lang="en-US" dirty="0"/>
              <a:t>Total area: Iowa 36M acres, IL 37M acres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7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https://en.wikipedia.org/wiki/2022_Russian_invasion_of_Ukraine</a:t>
            </a:r>
          </a:p>
          <a:p>
            <a:r>
              <a:rPr lang="en-US" dirty="0"/>
              <a:t>https://www.wsj.com/market-data/quotes/futures/W00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https://www.investopedia.com/articles/optioninvestor/07/grain_market.asp,</a:t>
            </a:r>
          </a:p>
          <a:p>
            <a:endParaRPr lang="en-US" dirty="0"/>
          </a:p>
          <a:p>
            <a:r>
              <a:rPr lang="en-US" dirty="0"/>
              <a:t>https://www.schwab.com/futures/wheat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6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https://en.wikipedia.org/wiki/Cannibalism_in_pre-Columbian_America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2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https://en.wikipedia.org/wiki/Demographics_of_the_Republic_of_Ireland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0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1917, WWI, non-chemical horse/ox/manure-based agriculture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8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https://www.agry.purdue.edu/ext/corn/news/timeless/YieldTrends.html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7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poor feed conversion efficiency of crops to meat.  FYI, crickets are about 1:1 while modern “broiler” chickens are about 1.6:1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4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3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½ acre per person with potatoes?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D8555-17BC-41CB-9709-876964B32C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5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https://extension.umn.edu/yard-and-garden-insects/colorado-potato-beetles</a:t>
            </a:r>
          </a:p>
          <a:p>
            <a:r>
              <a:rPr lang="en-US" dirty="0"/>
              <a:t>https://www.outdoorhappens.com/can-you-eat-potato-leaves-poisonous/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85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reference on the population estimates, see https://uwpress.wisc.edu/books/0289.htm</a:t>
            </a:r>
          </a:p>
          <a:p>
            <a:r>
              <a:rPr lang="en-US" dirty="0"/>
              <a:t>Graph from https://en.wikipedia.org/wiki/Population_history_of_indigenous_peoples_of_the_Americas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59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“Chinampas were essentially man-made islands, raised bed gardens on the surface of Lake Texcoco’s shallow waters.”</a:t>
            </a:r>
            <a:endParaRPr lang="en-US" dirty="0"/>
          </a:p>
          <a:p>
            <a:r>
              <a:rPr lang="en-US" dirty="0"/>
              <a:t>https://www.historyonthenet.com/aztec-agriculture-floating-farms-fed-the-people</a:t>
            </a:r>
          </a:p>
          <a:p>
            <a:r>
              <a:rPr lang="en-US" dirty="0"/>
              <a:t>https://en.wikipedia.org/wiki/Chinampa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1373-E266-43C9-ABD2-739D89BF3C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“Chinampas were essentially man-made islands, raised bed gardens on the surface of Lake Texcoco’s shallow waters.”</a:t>
            </a:r>
            <a:endParaRPr lang="en-US" dirty="0"/>
          </a:p>
          <a:p>
            <a:r>
              <a:rPr lang="en-US" dirty="0"/>
              <a:t>https://www.historyonthenet.com/aztec-agriculture-floating-farms-fed-the-people</a:t>
            </a:r>
          </a:p>
          <a:p>
            <a:r>
              <a:rPr lang="en-US" dirty="0"/>
              <a:t>https://en.wikipedia.org/wiki/Chinampa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1373-E266-43C9-ABD2-739D89BF3C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5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https://www.nature.com/articles/emm20165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010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“Physics for the Inquiring Mind” Eric Rogers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2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350M ppl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D8555-17BC-41CB-9709-876964B32C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math encounters blog, USDA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4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https://en.wikipedia.org/wiki/Corn_Belt </a:t>
            </a:r>
            <a:br>
              <a:rPr lang="en-US" dirty="0"/>
            </a:br>
            <a:r>
              <a:rPr lang="en-US" dirty="0"/>
              <a:t>330M M kcals means about 22M acres</a:t>
            </a:r>
          </a:p>
          <a:p>
            <a:r>
              <a:rPr lang="en-US" dirty="0"/>
              <a:t>Total area: Iowa 36M acres, IL 37M acres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1917, WWI, non-chemical horse/ox/manure-based agriculture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8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https://www.agry.purdue.edu/ext/corn/news/timeless/YieldTrends.html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72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poor feed conversion efficiency of crops to meat.  FYI, crickets are about 1:1 while modern “broiler” chickens are about 1.6:1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½ acre per person with potatoes?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D8555-17BC-41CB-9709-876964B32C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5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28EB3-1067-4F15-B624-9516FC69A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97FD6-22D4-46B3-8D78-2747DEFB8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39623-A640-4516-ABA8-AECDFA37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1A5B5-8CFF-4214-89F4-0FB49ADB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392BA-A13D-40F8-A65A-CEEC9BC03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81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E6FCB-DF5A-471D-99D0-B97467764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8FBF8-522B-456E-918F-A392E66B2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D5277-633F-4917-8E21-2DE1761DF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CBF2B-D4CA-481E-BA29-C251F41C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808CA-DA46-41BD-BEE1-4A80CF1C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93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E2510D-317B-4851-9A88-ADFB99122C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C89096-2A3E-436D-8C3F-ED4A78B38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A04DA-AE33-4659-AF2A-87AE9E03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F78BA-F797-40C7-BDB1-9E12738F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91D9E-5EE8-4BE3-A815-81E57218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9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C44D4-AB97-4490-ACFF-A084BCD9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ED568-2DAC-43A6-8955-8B9F00158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8A37F-7814-458D-AA7B-622FE754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4BEC5-F5B7-4782-A19B-F0FB66E6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2B82-ADB2-4EC6-928F-75BCF239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1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1F91A-01DF-4D69-B15A-CB5AE770C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FAC55-74AF-4C13-9BB0-373DCA52E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30DD7-CB68-4BE4-A108-9945F623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14E95-C7AD-4CDF-A7C8-9256FE2D9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74FAB-A052-4D9A-825A-9923C971C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1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BB8B4-095F-469E-825A-F86ECA03A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FC728-1B1E-47F6-BF7F-6BB9DA04C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E6E08-F5D4-4647-947D-B23702BAC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F20A4-2A62-4917-BE67-BB1C5536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09715B-E810-4CEF-A904-2A8CB2B7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46641-FBFA-4E65-AEEB-9BCA3B571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E52E-3D9B-41A3-8FE2-B46E1DCFC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D30C9-82B5-4BC6-B4EF-251F19A6B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7ACC5-0BB1-43D3-ADFA-1430DD55C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86248-A29D-4533-A20C-D9ACC28ED0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B080B3-AD85-4014-83BC-F77157715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F39AD7-B61C-441D-9BBB-C852FDABF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F47C6-DA22-4EE5-B6C2-CD6DEA54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21D80D-EA29-4AC0-B8F1-204F786B7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80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D9E-1450-4B22-89BA-E3AF6422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D9CCA-EC53-4FB0-B22D-CA41108B2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E887AC-EE08-48DB-94E4-B2CD90F8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CB2740-8C78-4820-8985-4C13467B8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2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C613B3-B604-485D-8191-06C869C2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523748-E1D8-43C7-8398-31D39725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5C7EB-E3AB-4B1F-9A67-A068AB5C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090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A8A72-F6F7-4CA4-B668-DCC401C63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905B4-A994-45CE-A894-F0FCD3504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ACDDB-0A3E-45A6-A88F-1018B1D53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6CD83-D350-46C1-BF14-165FBD17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86BB7-6F6F-4319-9E68-B1ACCF3D9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22A18D-15E3-44CD-8762-91F2DDAD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0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5916-FB27-47BB-8455-986DE5555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F514E4-EABF-476D-A9BE-86BE1F01BF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FFE820-AFC7-4013-8EE4-4A83BE3D6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92C083-8125-4595-B045-A8265A73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E22BAA-2C95-4667-BDD5-317B4B309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A8593-5CAB-4DDE-91F7-2912D35B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7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87AEE-3EAC-48B0-B202-DB9D6622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9DF8C-7DEE-4CB6-9675-07967324C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FC0E1-FC8B-4DD1-B942-0BFAD02E2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52C11-09FD-4DAB-8CD2-406ABD17DDB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70A3F-0D28-431B-9D19-B8A2D42B3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8E7DF-2027-43DA-950F-4A80A7465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5B6C5-5E84-4DEC-B882-DC39AAF7E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tmoore.github.io/" TargetMode="External"/><Relationship Id="rId2" Type="http://schemas.openxmlformats.org/officeDocument/2006/relationships/hyperlink" Target="http://course1.winona.edu/nmoore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customXml" Target="../ink/ink40.xml"/><Relationship Id="rId18" Type="http://schemas.openxmlformats.org/officeDocument/2006/relationships/image" Target="../media/image9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88.png"/><Relationship Id="rId17" Type="http://schemas.openxmlformats.org/officeDocument/2006/relationships/customXml" Target="../ink/ink42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customXml" Target="../ink/ink39.xml"/><Relationship Id="rId5" Type="http://schemas.openxmlformats.org/officeDocument/2006/relationships/image" Target="../media/image55.png"/><Relationship Id="rId15" Type="http://schemas.openxmlformats.org/officeDocument/2006/relationships/customXml" Target="../ink/ink41.xml"/><Relationship Id="rId10" Type="http://schemas.openxmlformats.org/officeDocument/2006/relationships/image" Target="../media/image87.png"/><Relationship Id="rId4" Type="http://schemas.openxmlformats.org/officeDocument/2006/relationships/image" Target="../media/image54.png"/><Relationship Id="rId9" Type="http://schemas.openxmlformats.org/officeDocument/2006/relationships/customXml" Target="../ink/ink38.xml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.png"/><Relationship Id="rId299" Type="http://schemas.openxmlformats.org/officeDocument/2006/relationships/customXml" Target="../ink/ink191.xml"/><Relationship Id="rId21" Type="http://schemas.openxmlformats.org/officeDocument/2006/relationships/image" Target="../media/image101.png"/><Relationship Id="rId63" Type="http://schemas.openxmlformats.org/officeDocument/2006/relationships/image" Target="../media/image122.png"/><Relationship Id="rId159" Type="http://schemas.openxmlformats.org/officeDocument/2006/relationships/customXml" Target="../ink/ink121.xml"/><Relationship Id="rId324" Type="http://schemas.openxmlformats.org/officeDocument/2006/relationships/image" Target="../media/image252.png"/><Relationship Id="rId366" Type="http://schemas.openxmlformats.org/officeDocument/2006/relationships/image" Target="../media/image273.png"/><Relationship Id="rId170" Type="http://schemas.openxmlformats.org/officeDocument/2006/relationships/image" Target="../media/image175.png"/><Relationship Id="rId226" Type="http://schemas.openxmlformats.org/officeDocument/2006/relationships/image" Target="../media/image203.png"/><Relationship Id="rId268" Type="http://schemas.openxmlformats.org/officeDocument/2006/relationships/image" Target="../media/image224.png"/><Relationship Id="rId32" Type="http://schemas.openxmlformats.org/officeDocument/2006/relationships/customXml" Target="../ink/ink57.xml"/><Relationship Id="rId74" Type="http://schemas.openxmlformats.org/officeDocument/2006/relationships/customXml" Target="../ink/ink78.xml"/><Relationship Id="rId128" Type="http://schemas.openxmlformats.org/officeDocument/2006/relationships/image" Target="../media/image154.png"/><Relationship Id="rId335" Type="http://schemas.openxmlformats.org/officeDocument/2006/relationships/customXml" Target="../ink/ink209.xml"/><Relationship Id="rId377" Type="http://schemas.openxmlformats.org/officeDocument/2006/relationships/customXml" Target="../ink/ink230.xml"/><Relationship Id="rId5" Type="http://schemas.openxmlformats.org/officeDocument/2006/relationships/image" Target="../media/image93.png"/><Relationship Id="rId181" Type="http://schemas.openxmlformats.org/officeDocument/2006/relationships/customXml" Target="../ink/ink132.xml"/><Relationship Id="rId237" Type="http://schemas.openxmlformats.org/officeDocument/2006/relationships/customXml" Target="../ink/ink160.xml"/><Relationship Id="rId402" Type="http://schemas.openxmlformats.org/officeDocument/2006/relationships/image" Target="../media/image291.png"/><Relationship Id="rId279" Type="http://schemas.openxmlformats.org/officeDocument/2006/relationships/customXml" Target="../ink/ink181.xml"/><Relationship Id="rId43" Type="http://schemas.openxmlformats.org/officeDocument/2006/relationships/image" Target="../media/image112.png"/><Relationship Id="rId139" Type="http://schemas.openxmlformats.org/officeDocument/2006/relationships/customXml" Target="../ink/ink111.xml"/><Relationship Id="rId290" Type="http://schemas.openxmlformats.org/officeDocument/2006/relationships/image" Target="../media/image235.png"/><Relationship Id="rId304" Type="http://schemas.openxmlformats.org/officeDocument/2006/relationships/image" Target="../media/image242.png"/><Relationship Id="rId346" Type="http://schemas.openxmlformats.org/officeDocument/2006/relationships/image" Target="../media/image263.png"/><Relationship Id="rId388" Type="http://schemas.openxmlformats.org/officeDocument/2006/relationships/image" Target="../media/image284.png"/><Relationship Id="rId85" Type="http://schemas.openxmlformats.org/officeDocument/2006/relationships/image" Target="../media/image133.png"/><Relationship Id="rId150" Type="http://schemas.openxmlformats.org/officeDocument/2006/relationships/image" Target="../media/image165.png"/><Relationship Id="rId192" Type="http://schemas.openxmlformats.org/officeDocument/2006/relationships/image" Target="../media/image186.png"/><Relationship Id="rId206" Type="http://schemas.openxmlformats.org/officeDocument/2006/relationships/image" Target="../media/image193.png"/><Relationship Id="rId248" Type="http://schemas.openxmlformats.org/officeDocument/2006/relationships/image" Target="../media/image214.png"/><Relationship Id="rId12" Type="http://schemas.openxmlformats.org/officeDocument/2006/relationships/customXml" Target="../ink/ink47.xml"/><Relationship Id="rId108" Type="http://schemas.openxmlformats.org/officeDocument/2006/relationships/customXml" Target="../ink/ink95.xml"/><Relationship Id="rId315" Type="http://schemas.openxmlformats.org/officeDocument/2006/relationships/customXml" Target="../ink/ink199.xml"/><Relationship Id="rId357" Type="http://schemas.openxmlformats.org/officeDocument/2006/relationships/customXml" Target="../ink/ink220.xml"/><Relationship Id="rId54" Type="http://schemas.openxmlformats.org/officeDocument/2006/relationships/customXml" Target="../ink/ink68.xml"/><Relationship Id="rId96" Type="http://schemas.openxmlformats.org/officeDocument/2006/relationships/customXml" Target="../ink/ink89.xml"/><Relationship Id="rId161" Type="http://schemas.openxmlformats.org/officeDocument/2006/relationships/customXml" Target="../ink/ink122.xml"/><Relationship Id="rId217" Type="http://schemas.openxmlformats.org/officeDocument/2006/relationships/customXml" Target="../ink/ink150.xml"/><Relationship Id="rId399" Type="http://schemas.openxmlformats.org/officeDocument/2006/relationships/customXml" Target="../ink/ink241.xml"/><Relationship Id="rId259" Type="http://schemas.openxmlformats.org/officeDocument/2006/relationships/customXml" Target="../ink/ink171.xml"/><Relationship Id="rId23" Type="http://schemas.openxmlformats.org/officeDocument/2006/relationships/image" Target="../media/image102.png"/><Relationship Id="rId119" Type="http://schemas.openxmlformats.org/officeDocument/2006/relationships/image" Target="../media/image150.png"/><Relationship Id="rId270" Type="http://schemas.openxmlformats.org/officeDocument/2006/relationships/image" Target="../media/image225.png"/><Relationship Id="rId326" Type="http://schemas.openxmlformats.org/officeDocument/2006/relationships/image" Target="../media/image253.png"/><Relationship Id="rId65" Type="http://schemas.openxmlformats.org/officeDocument/2006/relationships/image" Target="../media/image123.png"/><Relationship Id="rId130" Type="http://schemas.openxmlformats.org/officeDocument/2006/relationships/image" Target="../media/image155.png"/><Relationship Id="rId368" Type="http://schemas.openxmlformats.org/officeDocument/2006/relationships/image" Target="../media/image274.png"/><Relationship Id="rId172" Type="http://schemas.openxmlformats.org/officeDocument/2006/relationships/image" Target="../media/image176.png"/><Relationship Id="rId228" Type="http://schemas.openxmlformats.org/officeDocument/2006/relationships/image" Target="../media/image204.png"/><Relationship Id="rId281" Type="http://schemas.openxmlformats.org/officeDocument/2006/relationships/customXml" Target="../ink/ink182.xml"/><Relationship Id="rId337" Type="http://schemas.openxmlformats.org/officeDocument/2006/relationships/customXml" Target="../ink/ink210.xml"/><Relationship Id="rId34" Type="http://schemas.openxmlformats.org/officeDocument/2006/relationships/customXml" Target="../ink/ink58.xml"/><Relationship Id="rId76" Type="http://schemas.openxmlformats.org/officeDocument/2006/relationships/customXml" Target="../ink/ink79.xml"/><Relationship Id="rId141" Type="http://schemas.openxmlformats.org/officeDocument/2006/relationships/customXml" Target="../ink/ink112.xml"/><Relationship Id="rId379" Type="http://schemas.openxmlformats.org/officeDocument/2006/relationships/customXml" Target="../ink/ink231.xml"/><Relationship Id="rId7" Type="http://schemas.openxmlformats.org/officeDocument/2006/relationships/image" Target="../media/image94.png"/><Relationship Id="rId183" Type="http://schemas.openxmlformats.org/officeDocument/2006/relationships/customXml" Target="../ink/ink133.xml"/><Relationship Id="rId239" Type="http://schemas.openxmlformats.org/officeDocument/2006/relationships/customXml" Target="../ink/ink161.xml"/><Relationship Id="rId390" Type="http://schemas.openxmlformats.org/officeDocument/2006/relationships/image" Target="../media/image285.png"/><Relationship Id="rId404" Type="http://schemas.openxmlformats.org/officeDocument/2006/relationships/image" Target="../media/image292.png"/><Relationship Id="rId250" Type="http://schemas.openxmlformats.org/officeDocument/2006/relationships/image" Target="../media/image215.png"/><Relationship Id="rId292" Type="http://schemas.openxmlformats.org/officeDocument/2006/relationships/image" Target="../media/image236.png"/><Relationship Id="rId306" Type="http://schemas.openxmlformats.org/officeDocument/2006/relationships/image" Target="../media/image243.png"/><Relationship Id="rId45" Type="http://schemas.openxmlformats.org/officeDocument/2006/relationships/image" Target="../media/image113.png"/><Relationship Id="rId87" Type="http://schemas.openxmlformats.org/officeDocument/2006/relationships/image" Target="../media/image134.png"/><Relationship Id="rId110" Type="http://schemas.openxmlformats.org/officeDocument/2006/relationships/customXml" Target="../ink/ink96.xml"/><Relationship Id="rId348" Type="http://schemas.openxmlformats.org/officeDocument/2006/relationships/image" Target="../media/image264.png"/><Relationship Id="rId152" Type="http://schemas.openxmlformats.org/officeDocument/2006/relationships/image" Target="../media/image166.png"/><Relationship Id="rId194" Type="http://schemas.openxmlformats.org/officeDocument/2006/relationships/image" Target="../media/image187.png"/><Relationship Id="rId208" Type="http://schemas.openxmlformats.org/officeDocument/2006/relationships/image" Target="../media/image194.png"/><Relationship Id="rId261" Type="http://schemas.openxmlformats.org/officeDocument/2006/relationships/customXml" Target="../ink/ink172.xml"/><Relationship Id="rId14" Type="http://schemas.openxmlformats.org/officeDocument/2006/relationships/customXml" Target="../ink/ink48.xml"/><Relationship Id="rId56" Type="http://schemas.openxmlformats.org/officeDocument/2006/relationships/customXml" Target="../ink/ink69.xml"/><Relationship Id="rId317" Type="http://schemas.openxmlformats.org/officeDocument/2006/relationships/customXml" Target="../ink/ink200.xml"/><Relationship Id="rId359" Type="http://schemas.openxmlformats.org/officeDocument/2006/relationships/customXml" Target="../ink/ink221.xml"/><Relationship Id="rId98" Type="http://schemas.openxmlformats.org/officeDocument/2006/relationships/customXml" Target="../ink/ink90.xml"/><Relationship Id="rId121" Type="http://schemas.openxmlformats.org/officeDocument/2006/relationships/image" Target="../media/image151.png"/><Relationship Id="rId163" Type="http://schemas.openxmlformats.org/officeDocument/2006/relationships/customXml" Target="../ink/ink123.xml"/><Relationship Id="rId219" Type="http://schemas.openxmlformats.org/officeDocument/2006/relationships/customXml" Target="../ink/ink151.xml"/><Relationship Id="rId370" Type="http://schemas.openxmlformats.org/officeDocument/2006/relationships/image" Target="../media/image275.png"/><Relationship Id="rId230" Type="http://schemas.openxmlformats.org/officeDocument/2006/relationships/image" Target="../media/image205.png"/><Relationship Id="rId25" Type="http://schemas.openxmlformats.org/officeDocument/2006/relationships/image" Target="../media/image103.png"/><Relationship Id="rId67" Type="http://schemas.openxmlformats.org/officeDocument/2006/relationships/image" Target="../media/image124.png"/><Relationship Id="rId272" Type="http://schemas.openxmlformats.org/officeDocument/2006/relationships/image" Target="../media/image226.png"/><Relationship Id="rId328" Type="http://schemas.openxmlformats.org/officeDocument/2006/relationships/image" Target="../media/image254.png"/><Relationship Id="rId132" Type="http://schemas.openxmlformats.org/officeDocument/2006/relationships/image" Target="../media/image156.png"/><Relationship Id="rId174" Type="http://schemas.openxmlformats.org/officeDocument/2006/relationships/image" Target="../media/image177.png"/><Relationship Id="rId381" Type="http://schemas.openxmlformats.org/officeDocument/2006/relationships/customXml" Target="../ink/ink232.xml"/><Relationship Id="rId241" Type="http://schemas.openxmlformats.org/officeDocument/2006/relationships/customXml" Target="../ink/ink162.xml"/><Relationship Id="rId36" Type="http://schemas.openxmlformats.org/officeDocument/2006/relationships/customXml" Target="../ink/ink59.xml"/><Relationship Id="rId283" Type="http://schemas.openxmlformats.org/officeDocument/2006/relationships/customXml" Target="../ink/ink183.xml"/><Relationship Id="rId339" Type="http://schemas.openxmlformats.org/officeDocument/2006/relationships/customXml" Target="../ink/ink211.xml"/><Relationship Id="rId78" Type="http://schemas.openxmlformats.org/officeDocument/2006/relationships/customXml" Target="../ink/ink80.xml"/><Relationship Id="rId101" Type="http://schemas.openxmlformats.org/officeDocument/2006/relationships/image" Target="../media/image141.png"/><Relationship Id="rId143" Type="http://schemas.openxmlformats.org/officeDocument/2006/relationships/customXml" Target="../ink/ink113.xml"/><Relationship Id="rId185" Type="http://schemas.openxmlformats.org/officeDocument/2006/relationships/customXml" Target="../ink/ink134.xml"/><Relationship Id="rId350" Type="http://schemas.openxmlformats.org/officeDocument/2006/relationships/image" Target="../media/image265.png"/><Relationship Id="rId406" Type="http://schemas.openxmlformats.org/officeDocument/2006/relationships/image" Target="../media/image293.png"/><Relationship Id="rId9" Type="http://schemas.openxmlformats.org/officeDocument/2006/relationships/image" Target="../media/image95.png"/><Relationship Id="rId210" Type="http://schemas.openxmlformats.org/officeDocument/2006/relationships/image" Target="../media/image195.png"/><Relationship Id="rId392" Type="http://schemas.openxmlformats.org/officeDocument/2006/relationships/image" Target="../media/image286.png"/><Relationship Id="rId252" Type="http://schemas.openxmlformats.org/officeDocument/2006/relationships/image" Target="../media/image216.png"/><Relationship Id="rId294" Type="http://schemas.openxmlformats.org/officeDocument/2006/relationships/image" Target="../media/image237.png"/><Relationship Id="rId308" Type="http://schemas.openxmlformats.org/officeDocument/2006/relationships/image" Target="../media/image244.png"/><Relationship Id="rId47" Type="http://schemas.openxmlformats.org/officeDocument/2006/relationships/image" Target="../media/image114.png"/><Relationship Id="rId89" Type="http://schemas.openxmlformats.org/officeDocument/2006/relationships/image" Target="../media/image135.png"/><Relationship Id="rId112" Type="http://schemas.openxmlformats.org/officeDocument/2006/relationships/customXml" Target="../ink/ink97.xml"/><Relationship Id="rId154" Type="http://schemas.openxmlformats.org/officeDocument/2006/relationships/image" Target="../media/image167.png"/><Relationship Id="rId361" Type="http://schemas.openxmlformats.org/officeDocument/2006/relationships/customXml" Target="../ink/ink222.xml"/><Relationship Id="rId196" Type="http://schemas.openxmlformats.org/officeDocument/2006/relationships/image" Target="../media/image188.png"/><Relationship Id="rId16" Type="http://schemas.openxmlformats.org/officeDocument/2006/relationships/customXml" Target="../ink/ink49.xml"/><Relationship Id="rId221" Type="http://schemas.openxmlformats.org/officeDocument/2006/relationships/customXml" Target="../ink/ink152.xml"/><Relationship Id="rId263" Type="http://schemas.openxmlformats.org/officeDocument/2006/relationships/customXml" Target="../ink/ink173.xml"/><Relationship Id="rId319" Type="http://schemas.openxmlformats.org/officeDocument/2006/relationships/customXml" Target="../ink/ink201.xml"/><Relationship Id="rId58" Type="http://schemas.openxmlformats.org/officeDocument/2006/relationships/customXml" Target="../ink/ink70.xml"/><Relationship Id="rId123" Type="http://schemas.openxmlformats.org/officeDocument/2006/relationships/image" Target="../media/image152.png"/><Relationship Id="rId330" Type="http://schemas.openxmlformats.org/officeDocument/2006/relationships/image" Target="../media/image255.png"/><Relationship Id="rId165" Type="http://schemas.openxmlformats.org/officeDocument/2006/relationships/customXml" Target="../ink/ink124.xml"/><Relationship Id="rId372" Type="http://schemas.openxmlformats.org/officeDocument/2006/relationships/image" Target="../media/image276.png"/><Relationship Id="rId211" Type="http://schemas.openxmlformats.org/officeDocument/2006/relationships/customXml" Target="../ink/ink147.xml"/><Relationship Id="rId232" Type="http://schemas.openxmlformats.org/officeDocument/2006/relationships/image" Target="../media/image206.png"/><Relationship Id="rId253" Type="http://schemas.openxmlformats.org/officeDocument/2006/relationships/customXml" Target="../ink/ink168.xml"/><Relationship Id="rId274" Type="http://schemas.openxmlformats.org/officeDocument/2006/relationships/image" Target="../media/image227.png"/><Relationship Id="rId295" Type="http://schemas.openxmlformats.org/officeDocument/2006/relationships/customXml" Target="../ink/ink189.xml"/><Relationship Id="rId309" Type="http://schemas.openxmlformats.org/officeDocument/2006/relationships/customXml" Target="../ink/ink196.xml"/><Relationship Id="rId27" Type="http://schemas.openxmlformats.org/officeDocument/2006/relationships/image" Target="../media/image104.png"/><Relationship Id="rId48" Type="http://schemas.openxmlformats.org/officeDocument/2006/relationships/customXml" Target="../ink/ink65.xml"/><Relationship Id="rId69" Type="http://schemas.openxmlformats.org/officeDocument/2006/relationships/image" Target="../media/image125.png"/><Relationship Id="rId113" Type="http://schemas.openxmlformats.org/officeDocument/2006/relationships/image" Target="../media/image147.png"/><Relationship Id="rId134" Type="http://schemas.openxmlformats.org/officeDocument/2006/relationships/image" Target="../media/image157.png"/><Relationship Id="rId320" Type="http://schemas.openxmlformats.org/officeDocument/2006/relationships/image" Target="../media/image250.png"/><Relationship Id="rId80" Type="http://schemas.openxmlformats.org/officeDocument/2006/relationships/customXml" Target="../ink/ink81.xml"/><Relationship Id="rId155" Type="http://schemas.openxmlformats.org/officeDocument/2006/relationships/customXml" Target="../ink/ink119.xml"/><Relationship Id="rId176" Type="http://schemas.openxmlformats.org/officeDocument/2006/relationships/image" Target="../media/image178.png"/><Relationship Id="rId197" Type="http://schemas.openxmlformats.org/officeDocument/2006/relationships/customXml" Target="../ink/ink140.xml"/><Relationship Id="rId341" Type="http://schemas.openxmlformats.org/officeDocument/2006/relationships/customXml" Target="../ink/ink212.xml"/><Relationship Id="rId362" Type="http://schemas.openxmlformats.org/officeDocument/2006/relationships/image" Target="../media/image271.png"/><Relationship Id="rId383" Type="http://schemas.openxmlformats.org/officeDocument/2006/relationships/customXml" Target="../ink/ink233.xml"/><Relationship Id="rId201" Type="http://schemas.openxmlformats.org/officeDocument/2006/relationships/customXml" Target="../ink/ink142.xml"/><Relationship Id="rId222" Type="http://schemas.openxmlformats.org/officeDocument/2006/relationships/image" Target="../media/image201.png"/><Relationship Id="rId243" Type="http://schemas.openxmlformats.org/officeDocument/2006/relationships/customXml" Target="../ink/ink163.xml"/><Relationship Id="rId264" Type="http://schemas.openxmlformats.org/officeDocument/2006/relationships/image" Target="../media/image222.png"/><Relationship Id="rId285" Type="http://schemas.openxmlformats.org/officeDocument/2006/relationships/customXml" Target="../ink/ink184.xml"/><Relationship Id="rId17" Type="http://schemas.openxmlformats.org/officeDocument/2006/relationships/image" Target="../media/image99.png"/><Relationship Id="rId38" Type="http://schemas.openxmlformats.org/officeDocument/2006/relationships/customXml" Target="../ink/ink60.xml"/><Relationship Id="rId59" Type="http://schemas.openxmlformats.org/officeDocument/2006/relationships/image" Target="../media/image120.png"/><Relationship Id="rId103" Type="http://schemas.openxmlformats.org/officeDocument/2006/relationships/image" Target="../media/image142.png"/><Relationship Id="rId124" Type="http://schemas.openxmlformats.org/officeDocument/2006/relationships/customXml" Target="../ink/ink103.xml"/><Relationship Id="rId310" Type="http://schemas.openxmlformats.org/officeDocument/2006/relationships/image" Target="../media/image245.png"/><Relationship Id="rId70" Type="http://schemas.openxmlformats.org/officeDocument/2006/relationships/customXml" Target="../ink/ink76.xml"/><Relationship Id="rId91" Type="http://schemas.openxmlformats.org/officeDocument/2006/relationships/image" Target="../media/image136.png"/><Relationship Id="rId145" Type="http://schemas.openxmlformats.org/officeDocument/2006/relationships/customXml" Target="../ink/ink114.xml"/><Relationship Id="rId166" Type="http://schemas.openxmlformats.org/officeDocument/2006/relationships/image" Target="../media/image173.png"/><Relationship Id="rId187" Type="http://schemas.openxmlformats.org/officeDocument/2006/relationships/customXml" Target="../ink/ink135.xml"/><Relationship Id="rId331" Type="http://schemas.openxmlformats.org/officeDocument/2006/relationships/customXml" Target="../ink/ink207.xml"/><Relationship Id="rId352" Type="http://schemas.openxmlformats.org/officeDocument/2006/relationships/image" Target="../media/image266.png"/><Relationship Id="rId373" Type="http://schemas.openxmlformats.org/officeDocument/2006/relationships/customXml" Target="../ink/ink228.xml"/><Relationship Id="rId394" Type="http://schemas.openxmlformats.org/officeDocument/2006/relationships/image" Target="../media/image287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96.png"/><Relationship Id="rId233" Type="http://schemas.openxmlformats.org/officeDocument/2006/relationships/customXml" Target="../ink/ink158.xml"/><Relationship Id="rId254" Type="http://schemas.openxmlformats.org/officeDocument/2006/relationships/image" Target="../media/image217.png"/><Relationship Id="rId28" Type="http://schemas.openxmlformats.org/officeDocument/2006/relationships/customXml" Target="../ink/ink55.xml"/><Relationship Id="rId49" Type="http://schemas.openxmlformats.org/officeDocument/2006/relationships/image" Target="../media/image115.png"/><Relationship Id="rId114" Type="http://schemas.openxmlformats.org/officeDocument/2006/relationships/customXml" Target="../ink/ink98.xml"/><Relationship Id="rId275" Type="http://schemas.openxmlformats.org/officeDocument/2006/relationships/customXml" Target="../ink/ink179.xml"/><Relationship Id="rId296" Type="http://schemas.openxmlformats.org/officeDocument/2006/relationships/image" Target="../media/image238.png"/><Relationship Id="rId300" Type="http://schemas.openxmlformats.org/officeDocument/2006/relationships/image" Target="../media/image240.png"/><Relationship Id="rId60" Type="http://schemas.openxmlformats.org/officeDocument/2006/relationships/customXml" Target="../ink/ink71.xml"/><Relationship Id="rId81" Type="http://schemas.openxmlformats.org/officeDocument/2006/relationships/image" Target="../media/image131.png"/><Relationship Id="rId135" Type="http://schemas.openxmlformats.org/officeDocument/2006/relationships/customXml" Target="../ink/ink109.xml"/><Relationship Id="rId156" Type="http://schemas.openxmlformats.org/officeDocument/2006/relationships/image" Target="../media/image168.png"/><Relationship Id="rId177" Type="http://schemas.openxmlformats.org/officeDocument/2006/relationships/customXml" Target="../ink/ink130.xml"/><Relationship Id="rId198" Type="http://schemas.openxmlformats.org/officeDocument/2006/relationships/image" Target="../media/image189.png"/><Relationship Id="rId321" Type="http://schemas.openxmlformats.org/officeDocument/2006/relationships/customXml" Target="../ink/ink202.xml"/><Relationship Id="rId342" Type="http://schemas.openxmlformats.org/officeDocument/2006/relationships/image" Target="../media/image261.png"/><Relationship Id="rId363" Type="http://schemas.openxmlformats.org/officeDocument/2006/relationships/customXml" Target="../ink/ink223.xml"/><Relationship Id="rId384" Type="http://schemas.openxmlformats.org/officeDocument/2006/relationships/image" Target="../media/image282.png"/><Relationship Id="rId202" Type="http://schemas.openxmlformats.org/officeDocument/2006/relationships/image" Target="../media/image191.png"/><Relationship Id="rId223" Type="http://schemas.openxmlformats.org/officeDocument/2006/relationships/customXml" Target="../ink/ink153.xml"/><Relationship Id="rId244" Type="http://schemas.openxmlformats.org/officeDocument/2006/relationships/image" Target="../media/image212.png"/><Relationship Id="rId18" Type="http://schemas.openxmlformats.org/officeDocument/2006/relationships/customXml" Target="../ink/ink50.xml"/><Relationship Id="rId39" Type="http://schemas.openxmlformats.org/officeDocument/2006/relationships/image" Target="../media/image110.png"/><Relationship Id="rId265" Type="http://schemas.openxmlformats.org/officeDocument/2006/relationships/customXml" Target="../ink/ink174.xml"/><Relationship Id="rId286" Type="http://schemas.openxmlformats.org/officeDocument/2006/relationships/image" Target="../media/image233.png"/><Relationship Id="rId50" Type="http://schemas.openxmlformats.org/officeDocument/2006/relationships/customXml" Target="../ink/ink66.xml"/><Relationship Id="rId104" Type="http://schemas.openxmlformats.org/officeDocument/2006/relationships/customXml" Target="../ink/ink93.xml"/><Relationship Id="rId125" Type="http://schemas.openxmlformats.org/officeDocument/2006/relationships/customXml" Target="../ink/ink104.xml"/><Relationship Id="rId146" Type="http://schemas.openxmlformats.org/officeDocument/2006/relationships/image" Target="../media/image163.png"/><Relationship Id="rId167" Type="http://schemas.openxmlformats.org/officeDocument/2006/relationships/customXml" Target="../ink/ink125.xml"/><Relationship Id="rId188" Type="http://schemas.openxmlformats.org/officeDocument/2006/relationships/image" Target="../media/image184.png"/><Relationship Id="rId311" Type="http://schemas.openxmlformats.org/officeDocument/2006/relationships/customXml" Target="../ink/ink197.xml"/><Relationship Id="rId332" Type="http://schemas.openxmlformats.org/officeDocument/2006/relationships/image" Target="../media/image256.png"/><Relationship Id="rId353" Type="http://schemas.openxmlformats.org/officeDocument/2006/relationships/customXml" Target="../ink/ink218.xml"/><Relationship Id="rId374" Type="http://schemas.openxmlformats.org/officeDocument/2006/relationships/image" Target="../media/image277.png"/><Relationship Id="rId395" Type="http://schemas.openxmlformats.org/officeDocument/2006/relationships/customXml" Target="../ink/ink239.xml"/><Relationship Id="rId71" Type="http://schemas.openxmlformats.org/officeDocument/2006/relationships/image" Target="../media/image126.png"/><Relationship Id="rId92" Type="http://schemas.openxmlformats.org/officeDocument/2006/relationships/customXml" Target="../ink/ink87.xml"/><Relationship Id="rId213" Type="http://schemas.openxmlformats.org/officeDocument/2006/relationships/customXml" Target="../ink/ink148.xml"/><Relationship Id="rId234" Type="http://schemas.openxmlformats.org/officeDocument/2006/relationships/image" Target="../media/image207.png"/><Relationship Id="rId2" Type="http://schemas.openxmlformats.org/officeDocument/2006/relationships/notesSlide" Target="../notesSlides/notesSlide15.xml"/><Relationship Id="rId29" Type="http://schemas.openxmlformats.org/officeDocument/2006/relationships/image" Target="../media/image105.png"/><Relationship Id="rId255" Type="http://schemas.openxmlformats.org/officeDocument/2006/relationships/customXml" Target="../ink/ink169.xml"/><Relationship Id="rId276" Type="http://schemas.openxmlformats.org/officeDocument/2006/relationships/image" Target="../media/image228.png"/><Relationship Id="rId297" Type="http://schemas.openxmlformats.org/officeDocument/2006/relationships/customXml" Target="../ink/ink190.xml"/><Relationship Id="rId40" Type="http://schemas.openxmlformats.org/officeDocument/2006/relationships/customXml" Target="../ink/ink61.xml"/><Relationship Id="rId115" Type="http://schemas.openxmlformats.org/officeDocument/2006/relationships/image" Target="../media/image148.png"/><Relationship Id="rId136" Type="http://schemas.openxmlformats.org/officeDocument/2006/relationships/image" Target="../media/image158.png"/><Relationship Id="rId157" Type="http://schemas.openxmlformats.org/officeDocument/2006/relationships/customXml" Target="../ink/ink120.xml"/><Relationship Id="rId178" Type="http://schemas.openxmlformats.org/officeDocument/2006/relationships/image" Target="../media/image179.png"/><Relationship Id="rId301" Type="http://schemas.openxmlformats.org/officeDocument/2006/relationships/customXml" Target="../ink/ink192.xml"/><Relationship Id="rId322" Type="http://schemas.openxmlformats.org/officeDocument/2006/relationships/image" Target="../media/image251.png"/><Relationship Id="rId343" Type="http://schemas.openxmlformats.org/officeDocument/2006/relationships/customXml" Target="../ink/ink213.xml"/><Relationship Id="rId364" Type="http://schemas.openxmlformats.org/officeDocument/2006/relationships/image" Target="../media/image272.png"/><Relationship Id="rId61" Type="http://schemas.openxmlformats.org/officeDocument/2006/relationships/image" Target="../media/image121.png"/><Relationship Id="rId82" Type="http://schemas.openxmlformats.org/officeDocument/2006/relationships/customXml" Target="../ink/ink82.xml"/><Relationship Id="rId199" Type="http://schemas.openxmlformats.org/officeDocument/2006/relationships/customXml" Target="../ink/ink141.xml"/><Relationship Id="rId203" Type="http://schemas.openxmlformats.org/officeDocument/2006/relationships/customXml" Target="../ink/ink143.xml"/><Relationship Id="rId385" Type="http://schemas.openxmlformats.org/officeDocument/2006/relationships/customXml" Target="../ink/ink234.xml"/><Relationship Id="rId19" Type="http://schemas.openxmlformats.org/officeDocument/2006/relationships/image" Target="../media/image100.png"/><Relationship Id="rId224" Type="http://schemas.openxmlformats.org/officeDocument/2006/relationships/image" Target="../media/image202.png"/><Relationship Id="rId245" Type="http://schemas.openxmlformats.org/officeDocument/2006/relationships/customXml" Target="../ink/ink164.xml"/><Relationship Id="rId266" Type="http://schemas.openxmlformats.org/officeDocument/2006/relationships/image" Target="../media/image223.png"/><Relationship Id="rId287" Type="http://schemas.openxmlformats.org/officeDocument/2006/relationships/customXml" Target="../ink/ink185.xml"/><Relationship Id="rId30" Type="http://schemas.openxmlformats.org/officeDocument/2006/relationships/customXml" Target="../ink/ink56.xml"/><Relationship Id="rId105" Type="http://schemas.openxmlformats.org/officeDocument/2006/relationships/image" Target="../media/image143.png"/><Relationship Id="rId126" Type="http://schemas.openxmlformats.org/officeDocument/2006/relationships/image" Target="../media/image153.png"/><Relationship Id="rId147" Type="http://schemas.openxmlformats.org/officeDocument/2006/relationships/customXml" Target="../ink/ink115.xml"/><Relationship Id="rId168" Type="http://schemas.openxmlformats.org/officeDocument/2006/relationships/image" Target="../media/image174.png"/><Relationship Id="rId312" Type="http://schemas.openxmlformats.org/officeDocument/2006/relationships/image" Target="../media/image246.png"/><Relationship Id="rId333" Type="http://schemas.openxmlformats.org/officeDocument/2006/relationships/customXml" Target="../ink/ink208.xml"/><Relationship Id="rId354" Type="http://schemas.openxmlformats.org/officeDocument/2006/relationships/image" Target="../media/image267.png"/><Relationship Id="rId51" Type="http://schemas.openxmlformats.org/officeDocument/2006/relationships/image" Target="../media/image116.png"/><Relationship Id="rId72" Type="http://schemas.openxmlformats.org/officeDocument/2006/relationships/customXml" Target="../ink/ink77.xml"/><Relationship Id="rId93" Type="http://schemas.openxmlformats.org/officeDocument/2006/relationships/image" Target="../media/image137.png"/><Relationship Id="rId189" Type="http://schemas.openxmlformats.org/officeDocument/2006/relationships/customXml" Target="../ink/ink136.xml"/><Relationship Id="rId375" Type="http://schemas.openxmlformats.org/officeDocument/2006/relationships/customXml" Target="../ink/ink229.xml"/><Relationship Id="rId396" Type="http://schemas.openxmlformats.org/officeDocument/2006/relationships/image" Target="../media/image288.png"/><Relationship Id="rId3" Type="http://schemas.openxmlformats.org/officeDocument/2006/relationships/image" Target="../media/image59.png"/><Relationship Id="rId214" Type="http://schemas.openxmlformats.org/officeDocument/2006/relationships/image" Target="../media/image197.png"/><Relationship Id="rId235" Type="http://schemas.openxmlformats.org/officeDocument/2006/relationships/customXml" Target="../ink/ink159.xml"/><Relationship Id="rId256" Type="http://schemas.openxmlformats.org/officeDocument/2006/relationships/image" Target="../media/image218.png"/><Relationship Id="rId277" Type="http://schemas.openxmlformats.org/officeDocument/2006/relationships/customXml" Target="../ink/ink180.xml"/><Relationship Id="rId298" Type="http://schemas.openxmlformats.org/officeDocument/2006/relationships/image" Target="../media/image239.png"/><Relationship Id="rId400" Type="http://schemas.openxmlformats.org/officeDocument/2006/relationships/image" Target="../media/image290.png"/><Relationship Id="rId116" Type="http://schemas.openxmlformats.org/officeDocument/2006/relationships/customXml" Target="../ink/ink99.xml"/><Relationship Id="rId137" Type="http://schemas.openxmlformats.org/officeDocument/2006/relationships/customXml" Target="../ink/ink110.xml"/><Relationship Id="rId158" Type="http://schemas.openxmlformats.org/officeDocument/2006/relationships/image" Target="../media/image169.png"/><Relationship Id="rId302" Type="http://schemas.openxmlformats.org/officeDocument/2006/relationships/image" Target="../media/image241.png"/><Relationship Id="rId323" Type="http://schemas.openxmlformats.org/officeDocument/2006/relationships/customXml" Target="../ink/ink203.xml"/><Relationship Id="rId344" Type="http://schemas.openxmlformats.org/officeDocument/2006/relationships/image" Target="../media/image262.png"/><Relationship Id="rId20" Type="http://schemas.openxmlformats.org/officeDocument/2006/relationships/customXml" Target="../ink/ink51.xml"/><Relationship Id="rId41" Type="http://schemas.openxmlformats.org/officeDocument/2006/relationships/image" Target="../media/image111.png"/><Relationship Id="rId62" Type="http://schemas.openxmlformats.org/officeDocument/2006/relationships/customXml" Target="../ink/ink72.xml"/><Relationship Id="rId83" Type="http://schemas.openxmlformats.org/officeDocument/2006/relationships/image" Target="../media/image132.png"/><Relationship Id="rId179" Type="http://schemas.openxmlformats.org/officeDocument/2006/relationships/customXml" Target="../ink/ink131.xml"/><Relationship Id="rId365" Type="http://schemas.openxmlformats.org/officeDocument/2006/relationships/customXml" Target="../ink/ink224.xml"/><Relationship Id="rId386" Type="http://schemas.openxmlformats.org/officeDocument/2006/relationships/image" Target="../media/image283.png"/><Relationship Id="rId190" Type="http://schemas.openxmlformats.org/officeDocument/2006/relationships/image" Target="../media/image185.png"/><Relationship Id="rId204" Type="http://schemas.openxmlformats.org/officeDocument/2006/relationships/image" Target="../media/image192.png"/><Relationship Id="rId225" Type="http://schemas.openxmlformats.org/officeDocument/2006/relationships/customXml" Target="../ink/ink154.xml"/><Relationship Id="rId246" Type="http://schemas.openxmlformats.org/officeDocument/2006/relationships/image" Target="../media/image213.png"/><Relationship Id="rId267" Type="http://schemas.openxmlformats.org/officeDocument/2006/relationships/customXml" Target="../ink/ink175.xml"/><Relationship Id="rId288" Type="http://schemas.openxmlformats.org/officeDocument/2006/relationships/image" Target="../media/image234.png"/><Relationship Id="rId106" Type="http://schemas.openxmlformats.org/officeDocument/2006/relationships/customXml" Target="../ink/ink94.xml"/><Relationship Id="rId127" Type="http://schemas.openxmlformats.org/officeDocument/2006/relationships/customXml" Target="../ink/ink105.xml"/><Relationship Id="rId313" Type="http://schemas.openxmlformats.org/officeDocument/2006/relationships/customXml" Target="../ink/ink198.xml"/><Relationship Id="rId10" Type="http://schemas.openxmlformats.org/officeDocument/2006/relationships/customXml" Target="../ink/ink46.xml"/><Relationship Id="rId31" Type="http://schemas.openxmlformats.org/officeDocument/2006/relationships/image" Target="../media/image106.png"/><Relationship Id="rId52" Type="http://schemas.openxmlformats.org/officeDocument/2006/relationships/customXml" Target="../ink/ink67.xml"/><Relationship Id="rId73" Type="http://schemas.openxmlformats.org/officeDocument/2006/relationships/image" Target="../media/image127.png"/><Relationship Id="rId94" Type="http://schemas.openxmlformats.org/officeDocument/2006/relationships/customXml" Target="../ink/ink88.xml"/><Relationship Id="rId148" Type="http://schemas.openxmlformats.org/officeDocument/2006/relationships/image" Target="../media/image164.png"/><Relationship Id="rId169" Type="http://schemas.openxmlformats.org/officeDocument/2006/relationships/customXml" Target="../ink/ink126.xml"/><Relationship Id="rId334" Type="http://schemas.openxmlformats.org/officeDocument/2006/relationships/image" Target="../media/image257.png"/><Relationship Id="rId355" Type="http://schemas.openxmlformats.org/officeDocument/2006/relationships/customXml" Target="../ink/ink219.xml"/><Relationship Id="rId376" Type="http://schemas.openxmlformats.org/officeDocument/2006/relationships/image" Target="../media/image278.png"/><Relationship Id="rId397" Type="http://schemas.openxmlformats.org/officeDocument/2006/relationships/customXml" Target="../ink/ink240.xml"/><Relationship Id="rId4" Type="http://schemas.openxmlformats.org/officeDocument/2006/relationships/customXml" Target="../ink/ink43.xml"/><Relationship Id="rId180" Type="http://schemas.openxmlformats.org/officeDocument/2006/relationships/image" Target="../media/image180.png"/><Relationship Id="rId215" Type="http://schemas.openxmlformats.org/officeDocument/2006/relationships/customXml" Target="../ink/ink149.xml"/><Relationship Id="rId236" Type="http://schemas.openxmlformats.org/officeDocument/2006/relationships/image" Target="../media/image208.png"/><Relationship Id="rId257" Type="http://schemas.openxmlformats.org/officeDocument/2006/relationships/customXml" Target="../ink/ink170.xml"/><Relationship Id="rId278" Type="http://schemas.openxmlformats.org/officeDocument/2006/relationships/image" Target="../media/image229.png"/><Relationship Id="rId401" Type="http://schemas.openxmlformats.org/officeDocument/2006/relationships/customXml" Target="../ink/ink242.xml"/><Relationship Id="rId303" Type="http://schemas.openxmlformats.org/officeDocument/2006/relationships/customXml" Target="../ink/ink193.xml"/><Relationship Id="rId42" Type="http://schemas.openxmlformats.org/officeDocument/2006/relationships/customXml" Target="../ink/ink62.xml"/><Relationship Id="rId84" Type="http://schemas.openxmlformats.org/officeDocument/2006/relationships/customXml" Target="../ink/ink83.xml"/><Relationship Id="rId138" Type="http://schemas.openxmlformats.org/officeDocument/2006/relationships/image" Target="../media/image159.png"/><Relationship Id="rId345" Type="http://schemas.openxmlformats.org/officeDocument/2006/relationships/customXml" Target="../ink/ink214.xml"/><Relationship Id="rId387" Type="http://schemas.openxmlformats.org/officeDocument/2006/relationships/customXml" Target="../ink/ink235.xml"/><Relationship Id="rId191" Type="http://schemas.openxmlformats.org/officeDocument/2006/relationships/customXml" Target="../ink/ink137.xml"/><Relationship Id="rId205" Type="http://schemas.openxmlformats.org/officeDocument/2006/relationships/customXml" Target="../ink/ink144.xml"/><Relationship Id="rId247" Type="http://schemas.openxmlformats.org/officeDocument/2006/relationships/customXml" Target="../ink/ink165.xml"/><Relationship Id="rId107" Type="http://schemas.openxmlformats.org/officeDocument/2006/relationships/image" Target="../media/image144.png"/><Relationship Id="rId289" Type="http://schemas.openxmlformats.org/officeDocument/2006/relationships/customXml" Target="../ink/ink186.xml"/><Relationship Id="rId11" Type="http://schemas.openxmlformats.org/officeDocument/2006/relationships/image" Target="../media/image96.png"/><Relationship Id="rId53" Type="http://schemas.openxmlformats.org/officeDocument/2006/relationships/image" Target="../media/image117.png"/><Relationship Id="rId149" Type="http://schemas.openxmlformats.org/officeDocument/2006/relationships/customXml" Target="../ink/ink116.xml"/><Relationship Id="rId314" Type="http://schemas.openxmlformats.org/officeDocument/2006/relationships/image" Target="../media/image247.png"/><Relationship Id="rId356" Type="http://schemas.openxmlformats.org/officeDocument/2006/relationships/image" Target="../media/image268.png"/><Relationship Id="rId398" Type="http://schemas.openxmlformats.org/officeDocument/2006/relationships/image" Target="../media/image289.png"/><Relationship Id="rId95" Type="http://schemas.openxmlformats.org/officeDocument/2006/relationships/image" Target="../media/image138.png"/><Relationship Id="rId160" Type="http://schemas.openxmlformats.org/officeDocument/2006/relationships/image" Target="../media/image170.png"/><Relationship Id="rId216" Type="http://schemas.openxmlformats.org/officeDocument/2006/relationships/image" Target="../media/image198.png"/><Relationship Id="rId258" Type="http://schemas.openxmlformats.org/officeDocument/2006/relationships/image" Target="../media/image219.png"/><Relationship Id="rId22" Type="http://schemas.openxmlformats.org/officeDocument/2006/relationships/customXml" Target="../ink/ink52.xml"/><Relationship Id="rId64" Type="http://schemas.openxmlformats.org/officeDocument/2006/relationships/customXml" Target="../ink/ink73.xml"/><Relationship Id="rId118" Type="http://schemas.openxmlformats.org/officeDocument/2006/relationships/customXml" Target="../ink/ink100.xml"/><Relationship Id="rId325" Type="http://schemas.openxmlformats.org/officeDocument/2006/relationships/customXml" Target="../ink/ink204.xml"/><Relationship Id="rId367" Type="http://schemas.openxmlformats.org/officeDocument/2006/relationships/customXml" Target="../ink/ink225.xml"/><Relationship Id="rId171" Type="http://schemas.openxmlformats.org/officeDocument/2006/relationships/customXml" Target="../ink/ink127.xml"/><Relationship Id="rId227" Type="http://schemas.openxmlformats.org/officeDocument/2006/relationships/customXml" Target="../ink/ink155.xml"/><Relationship Id="rId269" Type="http://schemas.openxmlformats.org/officeDocument/2006/relationships/customXml" Target="../ink/ink176.xml"/><Relationship Id="rId33" Type="http://schemas.openxmlformats.org/officeDocument/2006/relationships/image" Target="../media/image107.png"/><Relationship Id="rId129" Type="http://schemas.openxmlformats.org/officeDocument/2006/relationships/customXml" Target="../ink/ink106.xml"/><Relationship Id="rId280" Type="http://schemas.openxmlformats.org/officeDocument/2006/relationships/image" Target="../media/image230.png"/><Relationship Id="rId336" Type="http://schemas.openxmlformats.org/officeDocument/2006/relationships/image" Target="../media/image258.png"/><Relationship Id="rId75" Type="http://schemas.openxmlformats.org/officeDocument/2006/relationships/image" Target="../media/image128.png"/><Relationship Id="rId140" Type="http://schemas.openxmlformats.org/officeDocument/2006/relationships/image" Target="../media/image160.png"/><Relationship Id="rId182" Type="http://schemas.openxmlformats.org/officeDocument/2006/relationships/image" Target="../media/image181.png"/><Relationship Id="rId378" Type="http://schemas.openxmlformats.org/officeDocument/2006/relationships/image" Target="../media/image279.png"/><Relationship Id="rId403" Type="http://schemas.openxmlformats.org/officeDocument/2006/relationships/customXml" Target="../ink/ink243.xml"/><Relationship Id="rId6" Type="http://schemas.openxmlformats.org/officeDocument/2006/relationships/customXml" Target="../ink/ink44.xml"/><Relationship Id="rId238" Type="http://schemas.openxmlformats.org/officeDocument/2006/relationships/image" Target="../media/image209.png"/><Relationship Id="rId291" Type="http://schemas.openxmlformats.org/officeDocument/2006/relationships/customXml" Target="../ink/ink187.xml"/><Relationship Id="rId305" Type="http://schemas.openxmlformats.org/officeDocument/2006/relationships/customXml" Target="../ink/ink194.xml"/><Relationship Id="rId347" Type="http://schemas.openxmlformats.org/officeDocument/2006/relationships/customXml" Target="../ink/ink215.xml"/><Relationship Id="rId44" Type="http://schemas.openxmlformats.org/officeDocument/2006/relationships/customXml" Target="../ink/ink63.xml"/><Relationship Id="rId86" Type="http://schemas.openxmlformats.org/officeDocument/2006/relationships/customXml" Target="../ink/ink84.xml"/><Relationship Id="rId151" Type="http://schemas.openxmlformats.org/officeDocument/2006/relationships/customXml" Target="../ink/ink117.xml"/><Relationship Id="rId389" Type="http://schemas.openxmlformats.org/officeDocument/2006/relationships/customXml" Target="../ink/ink236.xml"/><Relationship Id="rId193" Type="http://schemas.openxmlformats.org/officeDocument/2006/relationships/customXml" Target="../ink/ink138.xml"/><Relationship Id="rId207" Type="http://schemas.openxmlformats.org/officeDocument/2006/relationships/customXml" Target="../ink/ink145.xml"/><Relationship Id="rId249" Type="http://schemas.openxmlformats.org/officeDocument/2006/relationships/customXml" Target="../ink/ink166.xml"/><Relationship Id="rId13" Type="http://schemas.openxmlformats.org/officeDocument/2006/relationships/image" Target="../media/image97.png"/><Relationship Id="rId109" Type="http://schemas.openxmlformats.org/officeDocument/2006/relationships/image" Target="../media/image145.png"/><Relationship Id="rId260" Type="http://schemas.openxmlformats.org/officeDocument/2006/relationships/image" Target="../media/image220.png"/><Relationship Id="rId316" Type="http://schemas.openxmlformats.org/officeDocument/2006/relationships/image" Target="../media/image248.png"/><Relationship Id="rId55" Type="http://schemas.openxmlformats.org/officeDocument/2006/relationships/image" Target="../media/image118.png"/><Relationship Id="rId97" Type="http://schemas.openxmlformats.org/officeDocument/2006/relationships/image" Target="../media/image139.png"/><Relationship Id="rId120" Type="http://schemas.openxmlformats.org/officeDocument/2006/relationships/customXml" Target="../ink/ink101.xml"/><Relationship Id="rId358" Type="http://schemas.openxmlformats.org/officeDocument/2006/relationships/image" Target="../media/image269.png"/><Relationship Id="rId162" Type="http://schemas.openxmlformats.org/officeDocument/2006/relationships/image" Target="../media/image171.png"/><Relationship Id="rId218" Type="http://schemas.openxmlformats.org/officeDocument/2006/relationships/image" Target="../media/image199.png"/><Relationship Id="rId271" Type="http://schemas.openxmlformats.org/officeDocument/2006/relationships/customXml" Target="../ink/ink177.xml"/><Relationship Id="rId24" Type="http://schemas.openxmlformats.org/officeDocument/2006/relationships/customXml" Target="../ink/ink53.xml"/><Relationship Id="rId66" Type="http://schemas.openxmlformats.org/officeDocument/2006/relationships/customXml" Target="../ink/ink74.xml"/><Relationship Id="rId131" Type="http://schemas.openxmlformats.org/officeDocument/2006/relationships/customXml" Target="../ink/ink107.xml"/><Relationship Id="rId327" Type="http://schemas.openxmlformats.org/officeDocument/2006/relationships/customXml" Target="../ink/ink205.xml"/><Relationship Id="rId369" Type="http://schemas.openxmlformats.org/officeDocument/2006/relationships/customXml" Target="../ink/ink226.xml"/><Relationship Id="rId173" Type="http://schemas.openxmlformats.org/officeDocument/2006/relationships/customXml" Target="../ink/ink128.xml"/><Relationship Id="rId229" Type="http://schemas.openxmlformats.org/officeDocument/2006/relationships/customXml" Target="../ink/ink156.xml"/><Relationship Id="rId380" Type="http://schemas.openxmlformats.org/officeDocument/2006/relationships/image" Target="../media/image280.png"/><Relationship Id="rId240" Type="http://schemas.openxmlformats.org/officeDocument/2006/relationships/image" Target="../media/image210.png"/><Relationship Id="rId35" Type="http://schemas.openxmlformats.org/officeDocument/2006/relationships/image" Target="../media/image108.png"/><Relationship Id="rId77" Type="http://schemas.openxmlformats.org/officeDocument/2006/relationships/image" Target="../media/image129.png"/><Relationship Id="rId100" Type="http://schemas.openxmlformats.org/officeDocument/2006/relationships/customXml" Target="../ink/ink91.xml"/><Relationship Id="rId282" Type="http://schemas.openxmlformats.org/officeDocument/2006/relationships/image" Target="../media/image231.png"/><Relationship Id="rId338" Type="http://schemas.openxmlformats.org/officeDocument/2006/relationships/image" Target="../media/image259.png"/><Relationship Id="rId8" Type="http://schemas.openxmlformats.org/officeDocument/2006/relationships/customXml" Target="../ink/ink45.xml"/><Relationship Id="rId142" Type="http://schemas.openxmlformats.org/officeDocument/2006/relationships/image" Target="../media/image161.png"/><Relationship Id="rId184" Type="http://schemas.openxmlformats.org/officeDocument/2006/relationships/image" Target="../media/image182.png"/><Relationship Id="rId391" Type="http://schemas.openxmlformats.org/officeDocument/2006/relationships/customXml" Target="../ink/ink237.xml"/><Relationship Id="rId405" Type="http://schemas.openxmlformats.org/officeDocument/2006/relationships/customXml" Target="../ink/ink244.xml"/><Relationship Id="rId251" Type="http://schemas.openxmlformats.org/officeDocument/2006/relationships/customXml" Target="../ink/ink167.xml"/><Relationship Id="rId46" Type="http://schemas.openxmlformats.org/officeDocument/2006/relationships/customXml" Target="../ink/ink64.xml"/><Relationship Id="rId293" Type="http://schemas.openxmlformats.org/officeDocument/2006/relationships/customXml" Target="../ink/ink188.xml"/><Relationship Id="rId307" Type="http://schemas.openxmlformats.org/officeDocument/2006/relationships/customXml" Target="../ink/ink195.xml"/><Relationship Id="rId349" Type="http://schemas.openxmlformats.org/officeDocument/2006/relationships/customXml" Target="../ink/ink216.xml"/><Relationship Id="rId88" Type="http://schemas.openxmlformats.org/officeDocument/2006/relationships/customXml" Target="../ink/ink85.xml"/><Relationship Id="rId111" Type="http://schemas.openxmlformats.org/officeDocument/2006/relationships/image" Target="../media/image146.png"/><Relationship Id="rId153" Type="http://schemas.openxmlformats.org/officeDocument/2006/relationships/customXml" Target="../ink/ink118.xml"/><Relationship Id="rId195" Type="http://schemas.openxmlformats.org/officeDocument/2006/relationships/customXml" Target="../ink/ink139.xml"/><Relationship Id="rId209" Type="http://schemas.openxmlformats.org/officeDocument/2006/relationships/customXml" Target="../ink/ink146.xml"/><Relationship Id="rId360" Type="http://schemas.openxmlformats.org/officeDocument/2006/relationships/image" Target="../media/image270.png"/><Relationship Id="rId220" Type="http://schemas.openxmlformats.org/officeDocument/2006/relationships/image" Target="../media/image200.png"/><Relationship Id="rId15" Type="http://schemas.openxmlformats.org/officeDocument/2006/relationships/image" Target="../media/image98.png"/><Relationship Id="rId57" Type="http://schemas.openxmlformats.org/officeDocument/2006/relationships/image" Target="../media/image119.png"/><Relationship Id="rId262" Type="http://schemas.openxmlformats.org/officeDocument/2006/relationships/image" Target="../media/image221.png"/><Relationship Id="rId318" Type="http://schemas.openxmlformats.org/officeDocument/2006/relationships/image" Target="../media/image249.png"/><Relationship Id="rId99" Type="http://schemas.openxmlformats.org/officeDocument/2006/relationships/image" Target="../media/image140.png"/><Relationship Id="rId122" Type="http://schemas.openxmlformats.org/officeDocument/2006/relationships/customXml" Target="../ink/ink102.xml"/><Relationship Id="rId164" Type="http://schemas.openxmlformats.org/officeDocument/2006/relationships/image" Target="../media/image172.png"/><Relationship Id="rId371" Type="http://schemas.openxmlformats.org/officeDocument/2006/relationships/customXml" Target="../ink/ink227.xml"/><Relationship Id="rId26" Type="http://schemas.openxmlformats.org/officeDocument/2006/relationships/customXml" Target="../ink/ink54.xml"/><Relationship Id="rId231" Type="http://schemas.openxmlformats.org/officeDocument/2006/relationships/customXml" Target="../ink/ink157.xml"/><Relationship Id="rId273" Type="http://schemas.openxmlformats.org/officeDocument/2006/relationships/customXml" Target="../ink/ink178.xml"/><Relationship Id="rId329" Type="http://schemas.openxmlformats.org/officeDocument/2006/relationships/customXml" Target="../ink/ink206.xml"/><Relationship Id="rId68" Type="http://schemas.openxmlformats.org/officeDocument/2006/relationships/customXml" Target="../ink/ink75.xml"/><Relationship Id="rId133" Type="http://schemas.openxmlformats.org/officeDocument/2006/relationships/customXml" Target="../ink/ink108.xml"/><Relationship Id="rId175" Type="http://schemas.openxmlformats.org/officeDocument/2006/relationships/customXml" Target="../ink/ink129.xml"/><Relationship Id="rId340" Type="http://schemas.openxmlformats.org/officeDocument/2006/relationships/image" Target="../media/image260.png"/><Relationship Id="rId200" Type="http://schemas.openxmlformats.org/officeDocument/2006/relationships/image" Target="../media/image190.png"/><Relationship Id="rId382" Type="http://schemas.openxmlformats.org/officeDocument/2006/relationships/image" Target="../media/image281.png"/><Relationship Id="rId242" Type="http://schemas.openxmlformats.org/officeDocument/2006/relationships/image" Target="../media/image211.png"/><Relationship Id="rId284" Type="http://schemas.openxmlformats.org/officeDocument/2006/relationships/image" Target="../media/image232.png"/><Relationship Id="rId37" Type="http://schemas.openxmlformats.org/officeDocument/2006/relationships/image" Target="../media/image109.png"/><Relationship Id="rId79" Type="http://schemas.openxmlformats.org/officeDocument/2006/relationships/image" Target="../media/image130.png"/><Relationship Id="rId102" Type="http://schemas.openxmlformats.org/officeDocument/2006/relationships/customXml" Target="../ink/ink92.xml"/><Relationship Id="rId144" Type="http://schemas.openxmlformats.org/officeDocument/2006/relationships/image" Target="../media/image162.png"/><Relationship Id="rId90" Type="http://schemas.openxmlformats.org/officeDocument/2006/relationships/customXml" Target="../ink/ink86.xml"/><Relationship Id="rId186" Type="http://schemas.openxmlformats.org/officeDocument/2006/relationships/image" Target="../media/image183.png"/><Relationship Id="rId351" Type="http://schemas.openxmlformats.org/officeDocument/2006/relationships/customXml" Target="../ink/ink217.xml"/><Relationship Id="rId393" Type="http://schemas.openxmlformats.org/officeDocument/2006/relationships/customXml" Target="../ink/ink238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2.xml"/><Relationship Id="rId21" Type="http://schemas.openxmlformats.org/officeDocument/2006/relationships/customXml" Target="../ink/ink254.xml"/><Relationship Id="rId324" Type="http://schemas.openxmlformats.org/officeDocument/2006/relationships/customXml" Target="../ink/ink406.xml"/><Relationship Id="rId531" Type="http://schemas.openxmlformats.org/officeDocument/2006/relationships/image" Target="../media/image558.png"/><Relationship Id="rId170" Type="http://schemas.openxmlformats.org/officeDocument/2006/relationships/image" Target="../media/image378.png"/><Relationship Id="rId268" Type="http://schemas.openxmlformats.org/officeDocument/2006/relationships/customXml" Target="../ink/ink378.xml"/><Relationship Id="rId475" Type="http://schemas.openxmlformats.org/officeDocument/2006/relationships/image" Target="../media/image530.png"/><Relationship Id="rId32" Type="http://schemas.openxmlformats.org/officeDocument/2006/relationships/image" Target="../media/image309.png"/><Relationship Id="rId128" Type="http://schemas.openxmlformats.org/officeDocument/2006/relationships/image" Target="../media/image357.png"/><Relationship Id="rId335" Type="http://schemas.openxmlformats.org/officeDocument/2006/relationships/image" Target="../media/image460.png"/><Relationship Id="rId542" Type="http://schemas.openxmlformats.org/officeDocument/2006/relationships/customXml" Target="../ink/ink515.xml"/><Relationship Id="rId181" Type="http://schemas.openxmlformats.org/officeDocument/2006/relationships/customXml" Target="../ink/ink334.xml"/><Relationship Id="rId402" Type="http://schemas.openxmlformats.org/officeDocument/2006/relationships/customXml" Target="../ink/ink445.xml"/><Relationship Id="rId279" Type="http://schemas.openxmlformats.org/officeDocument/2006/relationships/image" Target="../media/image432.png"/><Relationship Id="rId486" Type="http://schemas.openxmlformats.org/officeDocument/2006/relationships/customXml" Target="../ink/ink487.xml"/><Relationship Id="rId43" Type="http://schemas.openxmlformats.org/officeDocument/2006/relationships/customXml" Target="../ink/ink265.xml"/><Relationship Id="rId139" Type="http://schemas.openxmlformats.org/officeDocument/2006/relationships/customXml" Target="../ink/ink313.xml"/><Relationship Id="rId346" Type="http://schemas.openxmlformats.org/officeDocument/2006/relationships/customXml" Target="../ink/ink417.xml"/><Relationship Id="rId553" Type="http://schemas.openxmlformats.org/officeDocument/2006/relationships/image" Target="../media/image569.png"/><Relationship Id="rId192" Type="http://schemas.openxmlformats.org/officeDocument/2006/relationships/image" Target="../media/image389.png"/><Relationship Id="rId206" Type="http://schemas.openxmlformats.org/officeDocument/2006/relationships/image" Target="../media/image396.png"/><Relationship Id="rId413" Type="http://schemas.openxmlformats.org/officeDocument/2006/relationships/image" Target="../media/image499.png"/><Relationship Id="rId497" Type="http://schemas.openxmlformats.org/officeDocument/2006/relationships/image" Target="../media/image541.png"/><Relationship Id="rId357" Type="http://schemas.openxmlformats.org/officeDocument/2006/relationships/image" Target="../media/image471.png"/><Relationship Id="rId54" Type="http://schemas.openxmlformats.org/officeDocument/2006/relationships/image" Target="../media/image320.png"/><Relationship Id="rId217" Type="http://schemas.openxmlformats.org/officeDocument/2006/relationships/customXml" Target="../ink/ink352.xml"/><Relationship Id="rId564" Type="http://schemas.openxmlformats.org/officeDocument/2006/relationships/customXml" Target="../ink/ink526.xml"/><Relationship Id="rId424" Type="http://schemas.openxmlformats.org/officeDocument/2006/relationships/customXml" Target="../ink/ink456.xml"/><Relationship Id="rId270" Type="http://schemas.openxmlformats.org/officeDocument/2006/relationships/customXml" Target="../ink/ink379.xml"/><Relationship Id="rId65" Type="http://schemas.openxmlformats.org/officeDocument/2006/relationships/customXml" Target="../ink/ink276.xml"/><Relationship Id="rId130" Type="http://schemas.openxmlformats.org/officeDocument/2006/relationships/image" Target="../media/image358.png"/><Relationship Id="rId368" Type="http://schemas.openxmlformats.org/officeDocument/2006/relationships/customXml" Target="../ink/ink428.xml"/><Relationship Id="rId575" Type="http://schemas.openxmlformats.org/officeDocument/2006/relationships/image" Target="../media/image580.png"/><Relationship Id="rId228" Type="http://schemas.openxmlformats.org/officeDocument/2006/relationships/image" Target="../media/image407.png"/><Relationship Id="rId435" Type="http://schemas.openxmlformats.org/officeDocument/2006/relationships/image" Target="../media/image510.png"/><Relationship Id="rId281" Type="http://schemas.openxmlformats.org/officeDocument/2006/relationships/image" Target="../media/image433.png"/><Relationship Id="rId502" Type="http://schemas.openxmlformats.org/officeDocument/2006/relationships/customXml" Target="../ink/ink495.xml"/><Relationship Id="rId76" Type="http://schemas.openxmlformats.org/officeDocument/2006/relationships/image" Target="../media/image331.png"/><Relationship Id="rId141" Type="http://schemas.openxmlformats.org/officeDocument/2006/relationships/customXml" Target="../ink/ink314.xml"/><Relationship Id="rId379" Type="http://schemas.openxmlformats.org/officeDocument/2006/relationships/image" Target="../media/image482.png"/><Relationship Id="rId586" Type="http://schemas.openxmlformats.org/officeDocument/2006/relationships/customXml" Target="../ink/ink537.xml"/><Relationship Id="rId7" Type="http://schemas.openxmlformats.org/officeDocument/2006/relationships/customXml" Target="../ink/ink247.xml"/><Relationship Id="rId239" Type="http://schemas.openxmlformats.org/officeDocument/2006/relationships/customXml" Target="../ink/ink363.xml"/><Relationship Id="rId446" Type="http://schemas.openxmlformats.org/officeDocument/2006/relationships/customXml" Target="../ink/ink467.xml"/><Relationship Id="rId292" Type="http://schemas.openxmlformats.org/officeDocument/2006/relationships/customXml" Target="../ink/ink390.xml"/><Relationship Id="rId306" Type="http://schemas.openxmlformats.org/officeDocument/2006/relationships/customXml" Target="../ink/ink397.xml"/><Relationship Id="rId45" Type="http://schemas.openxmlformats.org/officeDocument/2006/relationships/customXml" Target="../ink/ink266.xml"/><Relationship Id="rId87" Type="http://schemas.openxmlformats.org/officeDocument/2006/relationships/customXml" Target="../ink/ink287.xml"/><Relationship Id="rId110" Type="http://schemas.openxmlformats.org/officeDocument/2006/relationships/image" Target="../media/image348.png"/><Relationship Id="rId348" Type="http://schemas.openxmlformats.org/officeDocument/2006/relationships/customXml" Target="../ink/ink418.xml"/><Relationship Id="rId513" Type="http://schemas.openxmlformats.org/officeDocument/2006/relationships/image" Target="../media/image549.png"/><Relationship Id="rId555" Type="http://schemas.openxmlformats.org/officeDocument/2006/relationships/image" Target="../media/image570.png"/><Relationship Id="rId152" Type="http://schemas.openxmlformats.org/officeDocument/2006/relationships/image" Target="../media/image369.png"/><Relationship Id="rId194" Type="http://schemas.openxmlformats.org/officeDocument/2006/relationships/image" Target="../media/image390.png"/><Relationship Id="rId208" Type="http://schemas.openxmlformats.org/officeDocument/2006/relationships/image" Target="../media/image397.png"/><Relationship Id="rId415" Type="http://schemas.openxmlformats.org/officeDocument/2006/relationships/image" Target="../media/image500.png"/><Relationship Id="rId457" Type="http://schemas.openxmlformats.org/officeDocument/2006/relationships/image" Target="../media/image521.png"/><Relationship Id="rId261" Type="http://schemas.openxmlformats.org/officeDocument/2006/relationships/image" Target="../media/image423.png"/><Relationship Id="rId499" Type="http://schemas.openxmlformats.org/officeDocument/2006/relationships/image" Target="../media/image542.png"/><Relationship Id="rId14" Type="http://schemas.openxmlformats.org/officeDocument/2006/relationships/image" Target="../media/image300.png"/><Relationship Id="rId56" Type="http://schemas.openxmlformats.org/officeDocument/2006/relationships/image" Target="../media/image321.png"/><Relationship Id="rId317" Type="http://schemas.openxmlformats.org/officeDocument/2006/relationships/image" Target="../media/image451.png"/><Relationship Id="rId359" Type="http://schemas.openxmlformats.org/officeDocument/2006/relationships/image" Target="../media/image472.png"/><Relationship Id="rId524" Type="http://schemas.openxmlformats.org/officeDocument/2006/relationships/customXml" Target="../ink/ink506.xml"/><Relationship Id="rId566" Type="http://schemas.openxmlformats.org/officeDocument/2006/relationships/customXml" Target="../ink/ink527.xml"/><Relationship Id="rId98" Type="http://schemas.openxmlformats.org/officeDocument/2006/relationships/image" Target="../media/image342.png"/><Relationship Id="rId121" Type="http://schemas.openxmlformats.org/officeDocument/2006/relationships/customXml" Target="../ink/ink304.xml"/><Relationship Id="rId163" Type="http://schemas.openxmlformats.org/officeDocument/2006/relationships/customXml" Target="../ink/ink325.xml"/><Relationship Id="rId219" Type="http://schemas.openxmlformats.org/officeDocument/2006/relationships/customXml" Target="../ink/ink353.xml"/><Relationship Id="rId370" Type="http://schemas.openxmlformats.org/officeDocument/2006/relationships/customXml" Target="../ink/ink429.xml"/><Relationship Id="rId426" Type="http://schemas.openxmlformats.org/officeDocument/2006/relationships/customXml" Target="../ink/ink457.xml"/><Relationship Id="rId230" Type="http://schemas.openxmlformats.org/officeDocument/2006/relationships/image" Target="../media/image408.png"/><Relationship Id="rId468" Type="http://schemas.openxmlformats.org/officeDocument/2006/relationships/customXml" Target="../ink/ink478.xml"/><Relationship Id="rId25" Type="http://schemas.openxmlformats.org/officeDocument/2006/relationships/customXml" Target="../ink/ink256.xml"/><Relationship Id="rId67" Type="http://schemas.openxmlformats.org/officeDocument/2006/relationships/customXml" Target="../ink/ink277.xml"/><Relationship Id="rId272" Type="http://schemas.openxmlformats.org/officeDocument/2006/relationships/customXml" Target="../ink/ink380.xml"/><Relationship Id="rId328" Type="http://schemas.openxmlformats.org/officeDocument/2006/relationships/customXml" Target="../ink/ink408.xml"/><Relationship Id="rId535" Type="http://schemas.openxmlformats.org/officeDocument/2006/relationships/image" Target="../media/image560.png"/><Relationship Id="rId577" Type="http://schemas.openxmlformats.org/officeDocument/2006/relationships/image" Target="../media/image581.png"/><Relationship Id="rId132" Type="http://schemas.openxmlformats.org/officeDocument/2006/relationships/image" Target="../media/image359.png"/><Relationship Id="rId174" Type="http://schemas.openxmlformats.org/officeDocument/2006/relationships/image" Target="../media/image380.png"/><Relationship Id="rId381" Type="http://schemas.openxmlformats.org/officeDocument/2006/relationships/image" Target="../media/image483.png"/><Relationship Id="rId241" Type="http://schemas.openxmlformats.org/officeDocument/2006/relationships/customXml" Target="../ink/ink364.xml"/><Relationship Id="rId437" Type="http://schemas.openxmlformats.org/officeDocument/2006/relationships/image" Target="../media/image511.png"/><Relationship Id="rId479" Type="http://schemas.openxmlformats.org/officeDocument/2006/relationships/image" Target="../media/image532.png"/><Relationship Id="rId36" Type="http://schemas.openxmlformats.org/officeDocument/2006/relationships/image" Target="../media/image311.png"/><Relationship Id="rId283" Type="http://schemas.openxmlformats.org/officeDocument/2006/relationships/image" Target="../media/image434.png"/><Relationship Id="rId339" Type="http://schemas.openxmlformats.org/officeDocument/2006/relationships/image" Target="../media/image462.png"/><Relationship Id="rId490" Type="http://schemas.openxmlformats.org/officeDocument/2006/relationships/customXml" Target="../ink/ink489.xml"/><Relationship Id="rId504" Type="http://schemas.openxmlformats.org/officeDocument/2006/relationships/customXml" Target="../ink/ink496.xml"/><Relationship Id="rId546" Type="http://schemas.openxmlformats.org/officeDocument/2006/relationships/customXml" Target="../ink/ink517.xml"/><Relationship Id="rId78" Type="http://schemas.openxmlformats.org/officeDocument/2006/relationships/image" Target="../media/image332.png"/><Relationship Id="rId101" Type="http://schemas.openxmlformats.org/officeDocument/2006/relationships/customXml" Target="../ink/ink294.xml"/><Relationship Id="rId143" Type="http://schemas.openxmlformats.org/officeDocument/2006/relationships/customXml" Target="../ink/ink315.xml"/><Relationship Id="rId185" Type="http://schemas.openxmlformats.org/officeDocument/2006/relationships/customXml" Target="../ink/ink336.xml"/><Relationship Id="rId350" Type="http://schemas.openxmlformats.org/officeDocument/2006/relationships/customXml" Target="../ink/ink419.xml"/><Relationship Id="rId406" Type="http://schemas.openxmlformats.org/officeDocument/2006/relationships/customXml" Target="../ink/ink447.xml"/><Relationship Id="rId588" Type="http://schemas.openxmlformats.org/officeDocument/2006/relationships/customXml" Target="../ink/ink538.xml"/><Relationship Id="rId9" Type="http://schemas.openxmlformats.org/officeDocument/2006/relationships/customXml" Target="../ink/ink248.xml"/><Relationship Id="rId210" Type="http://schemas.openxmlformats.org/officeDocument/2006/relationships/image" Target="../media/image398.png"/><Relationship Id="rId392" Type="http://schemas.openxmlformats.org/officeDocument/2006/relationships/customXml" Target="../ink/ink440.xml"/><Relationship Id="rId448" Type="http://schemas.openxmlformats.org/officeDocument/2006/relationships/customXml" Target="../ink/ink468.xml"/><Relationship Id="rId252" Type="http://schemas.openxmlformats.org/officeDocument/2006/relationships/image" Target="../media/image419.png"/><Relationship Id="rId294" Type="http://schemas.openxmlformats.org/officeDocument/2006/relationships/customXml" Target="../ink/ink391.xml"/><Relationship Id="rId308" Type="http://schemas.openxmlformats.org/officeDocument/2006/relationships/customXml" Target="../ink/ink398.xml"/><Relationship Id="rId515" Type="http://schemas.openxmlformats.org/officeDocument/2006/relationships/image" Target="../media/image550.png"/><Relationship Id="rId47" Type="http://schemas.openxmlformats.org/officeDocument/2006/relationships/customXml" Target="../ink/ink267.xml"/><Relationship Id="rId89" Type="http://schemas.openxmlformats.org/officeDocument/2006/relationships/customXml" Target="../ink/ink288.xml"/><Relationship Id="rId112" Type="http://schemas.openxmlformats.org/officeDocument/2006/relationships/image" Target="../media/image349.png"/><Relationship Id="rId154" Type="http://schemas.openxmlformats.org/officeDocument/2006/relationships/image" Target="../media/image370.png"/><Relationship Id="rId361" Type="http://schemas.openxmlformats.org/officeDocument/2006/relationships/image" Target="../media/image473.png"/><Relationship Id="rId557" Type="http://schemas.openxmlformats.org/officeDocument/2006/relationships/image" Target="../media/image571.png"/><Relationship Id="rId196" Type="http://schemas.openxmlformats.org/officeDocument/2006/relationships/image" Target="../media/image391.png"/><Relationship Id="rId417" Type="http://schemas.openxmlformats.org/officeDocument/2006/relationships/image" Target="../media/image501.png"/><Relationship Id="rId459" Type="http://schemas.openxmlformats.org/officeDocument/2006/relationships/image" Target="../media/image522.png"/><Relationship Id="rId16" Type="http://schemas.openxmlformats.org/officeDocument/2006/relationships/image" Target="../media/image301.png"/><Relationship Id="rId221" Type="http://schemas.openxmlformats.org/officeDocument/2006/relationships/customXml" Target="../ink/ink354.xml"/><Relationship Id="rId263" Type="http://schemas.openxmlformats.org/officeDocument/2006/relationships/image" Target="../media/image424.png"/><Relationship Id="rId319" Type="http://schemas.openxmlformats.org/officeDocument/2006/relationships/image" Target="../media/image452.png"/><Relationship Id="rId470" Type="http://schemas.openxmlformats.org/officeDocument/2006/relationships/customXml" Target="../ink/ink479.xml"/><Relationship Id="rId526" Type="http://schemas.openxmlformats.org/officeDocument/2006/relationships/customXml" Target="../ink/ink507.xml"/><Relationship Id="rId58" Type="http://schemas.openxmlformats.org/officeDocument/2006/relationships/image" Target="../media/image322.png"/><Relationship Id="rId123" Type="http://schemas.openxmlformats.org/officeDocument/2006/relationships/customXml" Target="../ink/ink305.xml"/><Relationship Id="rId330" Type="http://schemas.openxmlformats.org/officeDocument/2006/relationships/customXml" Target="../ink/ink409.xml"/><Relationship Id="rId568" Type="http://schemas.openxmlformats.org/officeDocument/2006/relationships/customXml" Target="../ink/ink528.xml"/><Relationship Id="rId165" Type="http://schemas.openxmlformats.org/officeDocument/2006/relationships/customXml" Target="../ink/ink326.xml"/><Relationship Id="rId372" Type="http://schemas.openxmlformats.org/officeDocument/2006/relationships/customXml" Target="../ink/ink430.xml"/><Relationship Id="rId428" Type="http://schemas.openxmlformats.org/officeDocument/2006/relationships/customXml" Target="../ink/ink458.xml"/><Relationship Id="rId232" Type="http://schemas.openxmlformats.org/officeDocument/2006/relationships/image" Target="../media/image409.png"/><Relationship Id="rId274" Type="http://schemas.openxmlformats.org/officeDocument/2006/relationships/customXml" Target="../ink/ink381.xml"/><Relationship Id="rId481" Type="http://schemas.openxmlformats.org/officeDocument/2006/relationships/image" Target="../media/image533.png"/><Relationship Id="rId27" Type="http://schemas.openxmlformats.org/officeDocument/2006/relationships/customXml" Target="../ink/ink257.xml"/><Relationship Id="rId69" Type="http://schemas.openxmlformats.org/officeDocument/2006/relationships/customXml" Target="../ink/ink278.xml"/><Relationship Id="rId134" Type="http://schemas.openxmlformats.org/officeDocument/2006/relationships/image" Target="../media/image360.png"/><Relationship Id="rId537" Type="http://schemas.openxmlformats.org/officeDocument/2006/relationships/image" Target="../media/image561.png"/><Relationship Id="rId579" Type="http://schemas.openxmlformats.org/officeDocument/2006/relationships/image" Target="../media/image582.png"/><Relationship Id="rId80" Type="http://schemas.openxmlformats.org/officeDocument/2006/relationships/image" Target="../media/image333.png"/><Relationship Id="rId176" Type="http://schemas.openxmlformats.org/officeDocument/2006/relationships/image" Target="../media/image381.png"/><Relationship Id="rId341" Type="http://schemas.openxmlformats.org/officeDocument/2006/relationships/image" Target="../media/image463.png"/><Relationship Id="rId383" Type="http://schemas.openxmlformats.org/officeDocument/2006/relationships/image" Target="../media/image484.png"/><Relationship Id="rId439" Type="http://schemas.openxmlformats.org/officeDocument/2006/relationships/image" Target="../media/image512.png"/><Relationship Id="rId590" Type="http://schemas.openxmlformats.org/officeDocument/2006/relationships/image" Target="../media/image587.png"/><Relationship Id="rId201" Type="http://schemas.openxmlformats.org/officeDocument/2006/relationships/customXml" Target="../ink/ink344.xml"/><Relationship Id="rId243" Type="http://schemas.openxmlformats.org/officeDocument/2006/relationships/customXml" Target="../ink/ink365.xml"/><Relationship Id="rId285" Type="http://schemas.openxmlformats.org/officeDocument/2006/relationships/image" Target="../media/image435.png"/><Relationship Id="rId450" Type="http://schemas.openxmlformats.org/officeDocument/2006/relationships/customXml" Target="../ink/ink469.xml"/><Relationship Id="rId506" Type="http://schemas.openxmlformats.org/officeDocument/2006/relationships/customXml" Target="../ink/ink497.xml"/><Relationship Id="rId38" Type="http://schemas.openxmlformats.org/officeDocument/2006/relationships/image" Target="../media/image312.png"/><Relationship Id="rId103" Type="http://schemas.openxmlformats.org/officeDocument/2006/relationships/customXml" Target="../ink/ink295.xml"/><Relationship Id="rId310" Type="http://schemas.openxmlformats.org/officeDocument/2006/relationships/customXml" Target="../ink/ink399.xml"/><Relationship Id="rId492" Type="http://schemas.openxmlformats.org/officeDocument/2006/relationships/customXml" Target="../ink/ink490.xml"/><Relationship Id="rId548" Type="http://schemas.openxmlformats.org/officeDocument/2006/relationships/customXml" Target="../ink/ink518.xml"/><Relationship Id="rId91" Type="http://schemas.openxmlformats.org/officeDocument/2006/relationships/customXml" Target="../ink/ink289.xml"/><Relationship Id="rId145" Type="http://schemas.openxmlformats.org/officeDocument/2006/relationships/customXml" Target="../ink/ink316.xml"/><Relationship Id="rId187" Type="http://schemas.openxmlformats.org/officeDocument/2006/relationships/customXml" Target="../ink/ink337.xml"/><Relationship Id="rId352" Type="http://schemas.openxmlformats.org/officeDocument/2006/relationships/customXml" Target="../ink/ink420.xml"/><Relationship Id="rId394" Type="http://schemas.openxmlformats.org/officeDocument/2006/relationships/customXml" Target="../ink/ink441.xml"/><Relationship Id="rId408" Type="http://schemas.openxmlformats.org/officeDocument/2006/relationships/customXml" Target="../ink/ink448.xml"/><Relationship Id="rId212" Type="http://schemas.openxmlformats.org/officeDocument/2006/relationships/image" Target="../media/image399.png"/><Relationship Id="rId254" Type="http://schemas.openxmlformats.org/officeDocument/2006/relationships/image" Target="../media/image420.png"/><Relationship Id="rId49" Type="http://schemas.openxmlformats.org/officeDocument/2006/relationships/customXml" Target="../ink/ink268.xml"/><Relationship Id="rId114" Type="http://schemas.openxmlformats.org/officeDocument/2006/relationships/image" Target="../media/image350.png"/><Relationship Id="rId296" Type="http://schemas.openxmlformats.org/officeDocument/2006/relationships/customXml" Target="../ink/ink392.xml"/><Relationship Id="rId461" Type="http://schemas.openxmlformats.org/officeDocument/2006/relationships/image" Target="../media/image523.png"/><Relationship Id="rId517" Type="http://schemas.openxmlformats.org/officeDocument/2006/relationships/image" Target="../media/image551.png"/><Relationship Id="rId559" Type="http://schemas.openxmlformats.org/officeDocument/2006/relationships/image" Target="../media/image572.png"/><Relationship Id="rId60" Type="http://schemas.openxmlformats.org/officeDocument/2006/relationships/image" Target="../media/image323.png"/><Relationship Id="rId156" Type="http://schemas.openxmlformats.org/officeDocument/2006/relationships/image" Target="../media/image371.png"/><Relationship Id="rId198" Type="http://schemas.openxmlformats.org/officeDocument/2006/relationships/image" Target="../media/image392.png"/><Relationship Id="rId321" Type="http://schemas.openxmlformats.org/officeDocument/2006/relationships/image" Target="../media/image453.png"/><Relationship Id="rId363" Type="http://schemas.openxmlformats.org/officeDocument/2006/relationships/image" Target="../media/image474.png"/><Relationship Id="rId419" Type="http://schemas.openxmlformats.org/officeDocument/2006/relationships/image" Target="../media/image502.png"/><Relationship Id="rId570" Type="http://schemas.openxmlformats.org/officeDocument/2006/relationships/customXml" Target="../ink/ink529.xml"/><Relationship Id="rId223" Type="http://schemas.openxmlformats.org/officeDocument/2006/relationships/customXml" Target="../ink/ink355.xml"/><Relationship Id="rId430" Type="http://schemas.openxmlformats.org/officeDocument/2006/relationships/customXml" Target="../ink/ink459.xml"/><Relationship Id="rId18" Type="http://schemas.openxmlformats.org/officeDocument/2006/relationships/image" Target="../media/image302.png"/><Relationship Id="rId265" Type="http://schemas.openxmlformats.org/officeDocument/2006/relationships/image" Target="../media/image425.png"/><Relationship Id="rId472" Type="http://schemas.openxmlformats.org/officeDocument/2006/relationships/customXml" Target="../ink/ink480.xml"/><Relationship Id="rId528" Type="http://schemas.openxmlformats.org/officeDocument/2006/relationships/customXml" Target="../ink/ink508.xml"/><Relationship Id="rId125" Type="http://schemas.openxmlformats.org/officeDocument/2006/relationships/customXml" Target="../ink/ink306.xml"/><Relationship Id="rId167" Type="http://schemas.openxmlformats.org/officeDocument/2006/relationships/customXml" Target="../ink/ink327.xml"/><Relationship Id="rId332" Type="http://schemas.openxmlformats.org/officeDocument/2006/relationships/customXml" Target="../ink/ink410.xml"/><Relationship Id="rId374" Type="http://schemas.openxmlformats.org/officeDocument/2006/relationships/customXml" Target="../ink/ink431.xml"/><Relationship Id="rId581" Type="http://schemas.openxmlformats.org/officeDocument/2006/relationships/image" Target="../media/image583.png"/><Relationship Id="rId71" Type="http://schemas.openxmlformats.org/officeDocument/2006/relationships/customXml" Target="../ink/ink279.xml"/><Relationship Id="rId234" Type="http://schemas.openxmlformats.org/officeDocument/2006/relationships/image" Target="../media/image410.png"/><Relationship Id="rId2" Type="http://schemas.openxmlformats.org/officeDocument/2006/relationships/image" Target="../media/image60.png"/><Relationship Id="rId29" Type="http://schemas.openxmlformats.org/officeDocument/2006/relationships/customXml" Target="../ink/ink258.xml"/><Relationship Id="rId276" Type="http://schemas.openxmlformats.org/officeDocument/2006/relationships/customXml" Target="../ink/ink382.xml"/><Relationship Id="rId441" Type="http://schemas.openxmlformats.org/officeDocument/2006/relationships/image" Target="../media/image513.png"/><Relationship Id="rId483" Type="http://schemas.openxmlformats.org/officeDocument/2006/relationships/image" Target="../media/image534.png"/><Relationship Id="rId539" Type="http://schemas.openxmlformats.org/officeDocument/2006/relationships/image" Target="../media/image562.png"/><Relationship Id="rId40" Type="http://schemas.openxmlformats.org/officeDocument/2006/relationships/image" Target="../media/image313.png"/><Relationship Id="rId136" Type="http://schemas.openxmlformats.org/officeDocument/2006/relationships/image" Target="../media/image361.png"/><Relationship Id="rId178" Type="http://schemas.openxmlformats.org/officeDocument/2006/relationships/image" Target="../media/image382.png"/><Relationship Id="rId301" Type="http://schemas.openxmlformats.org/officeDocument/2006/relationships/image" Target="../media/image443.png"/><Relationship Id="rId343" Type="http://schemas.openxmlformats.org/officeDocument/2006/relationships/image" Target="../media/image464.png"/><Relationship Id="rId550" Type="http://schemas.openxmlformats.org/officeDocument/2006/relationships/customXml" Target="../ink/ink519.xml"/><Relationship Id="rId82" Type="http://schemas.openxmlformats.org/officeDocument/2006/relationships/image" Target="../media/image334.png"/><Relationship Id="rId203" Type="http://schemas.openxmlformats.org/officeDocument/2006/relationships/customXml" Target="../ink/ink345.xml"/><Relationship Id="rId385" Type="http://schemas.openxmlformats.org/officeDocument/2006/relationships/image" Target="../media/image485.png"/><Relationship Id="rId592" Type="http://schemas.openxmlformats.org/officeDocument/2006/relationships/image" Target="../media/image588.png"/><Relationship Id="rId245" Type="http://schemas.openxmlformats.org/officeDocument/2006/relationships/customXml" Target="../ink/ink366.xml"/><Relationship Id="rId287" Type="http://schemas.openxmlformats.org/officeDocument/2006/relationships/image" Target="../media/image436.png"/><Relationship Id="rId410" Type="http://schemas.openxmlformats.org/officeDocument/2006/relationships/customXml" Target="../ink/ink449.xml"/><Relationship Id="rId452" Type="http://schemas.openxmlformats.org/officeDocument/2006/relationships/customXml" Target="../ink/ink470.xml"/><Relationship Id="rId494" Type="http://schemas.openxmlformats.org/officeDocument/2006/relationships/customXml" Target="../ink/ink491.xml"/><Relationship Id="rId508" Type="http://schemas.openxmlformats.org/officeDocument/2006/relationships/customXml" Target="../ink/ink498.xml"/><Relationship Id="rId105" Type="http://schemas.openxmlformats.org/officeDocument/2006/relationships/customXml" Target="../ink/ink296.xml"/><Relationship Id="rId147" Type="http://schemas.openxmlformats.org/officeDocument/2006/relationships/customXml" Target="../ink/ink317.xml"/><Relationship Id="rId312" Type="http://schemas.openxmlformats.org/officeDocument/2006/relationships/customXml" Target="../ink/ink400.xml"/><Relationship Id="rId354" Type="http://schemas.openxmlformats.org/officeDocument/2006/relationships/customXml" Target="../ink/ink421.xml"/><Relationship Id="rId51" Type="http://schemas.openxmlformats.org/officeDocument/2006/relationships/customXml" Target="../ink/ink269.xml"/><Relationship Id="rId93" Type="http://schemas.openxmlformats.org/officeDocument/2006/relationships/customXml" Target="../ink/ink290.xml"/><Relationship Id="rId189" Type="http://schemas.openxmlformats.org/officeDocument/2006/relationships/customXml" Target="../ink/ink338.xml"/><Relationship Id="rId396" Type="http://schemas.openxmlformats.org/officeDocument/2006/relationships/customXml" Target="../ink/ink442.xml"/><Relationship Id="rId561" Type="http://schemas.openxmlformats.org/officeDocument/2006/relationships/image" Target="../media/image573.png"/><Relationship Id="rId214" Type="http://schemas.openxmlformats.org/officeDocument/2006/relationships/image" Target="../media/image400.png"/><Relationship Id="rId256" Type="http://schemas.openxmlformats.org/officeDocument/2006/relationships/image" Target="../media/image421.png"/><Relationship Id="rId298" Type="http://schemas.openxmlformats.org/officeDocument/2006/relationships/customXml" Target="../ink/ink393.xml"/><Relationship Id="rId421" Type="http://schemas.openxmlformats.org/officeDocument/2006/relationships/image" Target="../media/image503.png"/><Relationship Id="rId463" Type="http://schemas.openxmlformats.org/officeDocument/2006/relationships/image" Target="../media/image524.png"/><Relationship Id="rId519" Type="http://schemas.openxmlformats.org/officeDocument/2006/relationships/image" Target="../media/image552.png"/><Relationship Id="rId116" Type="http://schemas.openxmlformats.org/officeDocument/2006/relationships/image" Target="../media/image351.png"/><Relationship Id="rId158" Type="http://schemas.openxmlformats.org/officeDocument/2006/relationships/image" Target="../media/image372.png"/><Relationship Id="rId323" Type="http://schemas.openxmlformats.org/officeDocument/2006/relationships/image" Target="../media/image454.png"/><Relationship Id="rId530" Type="http://schemas.openxmlformats.org/officeDocument/2006/relationships/customXml" Target="../ink/ink509.xml"/><Relationship Id="rId20" Type="http://schemas.openxmlformats.org/officeDocument/2006/relationships/image" Target="../media/image303.png"/><Relationship Id="rId62" Type="http://schemas.openxmlformats.org/officeDocument/2006/relationships/image" Target="../media/image324.png"/><Relationship Id="rId365" Type="http://schemas.openxmlformats.org/officeDocument/2006/relationships/image" Target="../media/image475.png"/><Relationship Id="rId572" Type="http://schemas.openxmlformats.org/officeDocument/2006/relationships/customXml" Target="../ink/ink530.xml"/><Relationship Id="rId225" Type="http://schemas.openxmlformats.org/officeDocument/2006/relationships/customXml" Target="../ink/ink356.xml"/><Relationship Id="rId267" Type="http://schemas.openxmlformats.org/officeDocument/2006/relationships/image" Target="../media/image426.png"/><Relationship Id="rId432" Type="http://schemas.openxmlformats.org/officeDocument/2006/relationships/customXml" Target="../ink/ink460.xml"/><Relationship Id="rId474" Type="http://schemas.openxmlformats.org/officeDocument/2006/relationships/customXml" Target="../ink/ink481.xml"/><Relationship Id="rId127" Type="http://schemas.openxmlformats.org/officeDocument/2006/relationships/customXml" Target="../ink/ink307.xml"/><Relationship Id="rId31" Type="http://schemas.openxmlformats.org/officeDocument/2006/relationships/customXml" Target="../ink/ink259.xml"/><Relationship Id="rId73" Type="http://schemas.openxmlformats.org/officeDocument/2006/relationships/customXml" Target="../ink/ink280.xml"/><Relationship Id="rId169" Type="http://schemas.openxmlformats.org/officeDocument/2006/relationships/customXml" Target="../ink/ink328.xml"/><Relationship Id="rId334" Type="http://schemas.openxmlformats.org/officeDocument/2006/relationships/customXml" Target="../ink/ink411.xml"/><Relationship Id="rId376" Type="http://schemas.openxmlformats.org/officeDocument/2006/relationships/customXml" Target="../ink/ink432.xml"/><Relationship Id="rId541" Type="http://schemas.openxmlformats.org/officeDocument/2006/relationships/image" Target="../media/image563.png"/><Relationship Id="rId583" Type="http://schemas.openxmlformats.org/officeDocument/2006/relationships/image" Target="../media/image584.png"/><Relationship Id="rId4" Type="http://schemas.openxmlformats.org/officeDocument/2006/relationships/image" Target="../media/image295.png"/><Relationship Id="rId180" Type="http://schemas.openxmlformats.org/officeDocument/2006/relationships/image" Target="../media/image383.png"/><Relationship Id="rId236" Type="http://schemas.openxmlformats.org/officeDocument/2006/relationships/image" Target="../media/image411.png"/><Relationship Id="rId278" Type="http://schemas.openxmlformats.org/officeDocument/2006/relationships/customXml" Target="../ink/ink383.xml"/><Relationship Id="rId401" Type="http://schemas.openxmlformats.org/officeDocument/2006/relationships/image" Target="../media/image493.png"/><Relationship Id="rId443" Type="http://schemas.openxmlformats.org/officeDocument/2006/relationships/image" Target="../media/image514.png"/><Relationship Id="rId303" Type="http://schemas.openxmlformats.org/officeDocument/2006/relationships/image" Target="../media/image444.png"/><Relationship Id="rId485" Type="http://schemas.openxmlformats.org/officeDocument/2006/relationships/image" Target="../media/image535.png"/><Relationship Id="rId42" Type="http://schemas.openxmlformats.org/officeDocument/2006/relationships/image" Target="../media/image314.png"/><Relationship Id="rId84" Type="http://schemas.openxmlformats.org/officeDocument/2006/relationships/image" Target="../media/image335.png"/><Relationship Id="rId138" Type="http://schemas.openxmlformats.org/officeDocument/2006/relationships/image" Target="../media/image362.png"/><Relationship Id="rId345" Type="http://schemas.openxmlformats.org/officeDocument/2006/relationships/image" Target="../media/image465.png"/><Relationship Id="rId387" Type="http://schemas.openxmlformats.org/officeDocument/2006/relationships/image" Target="../media/image486.png"/><Relationship Id="rId510" Type="http://schemas.openxmlformats.org/officeDocument/2006/relationships/customXml" Target="../ink/ink499.xml"/><Relationship Id="rId552" Type="http://schemas.openxmlformats.org/officeDocument/2006/relationships/customXml" Target="../ink/ink520.xml"/><Relationship Id="rId191" Type="http://schemas.openxmlformats.org/officeDocument/2006/relationships/customXml" Target="../ink/ink339.xml"/><Relationship Id="rId205" Type="http://schemas.openxmlformats.org/officeDocument/2006/relationships/customXml" Target="../ink/ink346.xml"/><Relationship Id="rId247" Type="http://schemas.openxmlformats.org/officeDocument/2006/relationships/customXml" Target="../ink/ink367.xml"/><Relationship Id="rId412" Type="http://schemas.openxmlformats.org/officeDocument/2006/relationships/customXml" Target="../ink/ink450.xml"/><Relationship Id="rId107" Type="http://schemas.openxmlformats.org/officeDocument/2006/relationships/customXml" Target="../ink/ink297.xml"/><Relationship Id="rId289" Type="http://schemas.openxmlformats.org/officeDocument/2006/relationships/image" Target="../media/image437.png"/><Relationship Id="rId454" Type="http://schemas.openxmlformats.org/officeDocument/2006/relationships/customXml" Target="../ink/ink471.xml"/><Relationship Id="rId496" Type="http://schemas.openxmlformats.org/officeDocument/2006/relationships/customXml" Target="../ink/ink492.xml"/><Relationship Id="rId11" Type="http://schemas.openxmlformats.org/officeDocument/2006/relationships/customXml" Target="../ink/ink249.xml"/><Relationship Id="rId53" Type="http://schemas.openxmlformats.org/officeDocument/2006/relationships/customXml" Target="../ink/ink270.xml"/><Relationship Id="rId149" Type="http://schemas.openxmlformats.org/officeDocument/2006/relationships/customXml" Target="../ink/ink318.xml"/><Relationship Id="rId314" Type="http://schemas.openxmlformats.org/officeDocument/2006/relationships/customXml" Target="../ink/ink401.xml"/><Relationship Id="rId356" Type="http://schemas.openxmlformats.org/officeDocument/2006/relationships/customXml" Target="../ink/ink422.xml"/><Relationship Id="rId398" Type="http://schemas.openxmlformats.org/officeDocument/2006/relationships/customXml" Target="../ink/ink443.xml"/><Relationship Id="rId521" Type="http://schemas.openxmlformats.org/officeDocument/2006/relationships/image" Target="../media/image553.png"/><Relationship Id="rId563" Type="http://schemas.openxmlformats.org/officeDocument/2006/relationships/image" Target="../media/image574.png"/><Relationship Id="rId95" Type="http://schemas.openxmlformats.org/officeDocument/2006/relationships/customXml" Target="../ink/ink291.xml"/><Relationship Id="rId160" Type="http://schemas.openxmlformats.org/officeDocument/2006/relationships/image" Target="../media/image373.png"/><Relationship Id="rId216" Type="http://schemas.openxmlformats.org/officeDocument/2006/relationships/image" Target="../media/image401.png"/><Relationship Id="rId423" Type="http://schemas.openxmlformats.org/officeDocument/2006/relationships/image" Target="../media/image504.png"/><Relationship Id="rId258" Type="http://schemas.openxmlformats.org/officeDocument/2006/relationships/customXml" Target="../ink/ink373.xml"/><Relationship Id="rId465" Type="http://schemas.openxmlformats.org/officeDocument/2006/relationships/image" Target="../media/image525.png"/><Relationship Id="rId22" Type="http://schemas.openxmlformats.org/officeDocument/2006/relationships/image" Target="../media/image304.png"/><Relationship Id="rId64" Type="http://schemas.openxmlformats.org/officeDocument/2006/relationships/image" Target="../media/image325.png"/><Relationship Id="rId118" Type="http://schemas.openxmlformats.org/officeDocument/2006/relationships/image" Target="../media/image352.png"/><Relationship Id="rId325" Type="http://schemas.openxmlformats.org/officeDocument/2006/relationships/image" Target="../media/image455.png"/><Relationship Id="rId367" Type="http://schemas.openxmlformats.org/officeDocument/2006/relationships/image" Target="../media/image476.png"/><Relationship Id="rId532" Type="http://schemas.openxmlformats.org/officeDocument/2006/relationships/customXml" Target="../ink/ink510.xml"/><Relationship Id="rId574" Type="http://schemas.openxmlformats.org/officeDocument/2006/relationships/customXml" Target="../ink/ink531.xml"/><Relationship Id="rId171" Type="http://schemas.openxmlformats.org/officeDocument/2006/relationships/customXml" Target="../ink/ink329.xml"/><Relationship Id="rId227" Type="http://schemas.openxmlformats.org/officeDocument/2006/relationships/customXml" Target="../ink/ink357.xml"/><Relationship Id="rId269" Type="http://schemas.openxmlformats.org/officeDocument/2006/relationships/image" Target="../media/image427.png"/><Relationship Id="rId434" Type="http://schemas.openxmlformats.org/officeDocument/2006/relationships/customXml" Target="../ink/ink461.xml"/><Relationship Id="rId476" Type="http://schemas.openxmlformats.org/officeDocument/2006/relationships/customXml" Target="../ink/ink482.xml"/><Relationship Id="rId33" Type="http://schemas.openxmlformats.org/officeDocument/2006/relationships/customXml" Target="../ink/ink260.xml"/><Relationship Id="rId129" Type="http://schemas.openxmlformats.org/officeDocument/2006/relationships/customXml" Target="../ink/ink308.xml"/><Relationship Id="rId280" Type="http://schemas.openxmlformats.org/officeDocument/2006/relationships/customXml" Target="../ink/ink384.xml"/><Relationship Id="rId336" Type="http://schemas.openxmlformats.org/officeDocument/2006/relationships/customXml" Target="../ink/ink412.xml"/><Relationship Id="rId501" Type="http://schemas.openxmlformats.org/officeDocument/2006/relationships/image" Target="../media/image543.png"/><Relationship Id="rId543" Type="http://schemas.openxmlformats.org/officeDocument/2006/relationships/image" Target="../media/image564.png"/><Relationship Id="rId75" Type="http://schemas.openxmlformats.org/officeDocument/2006/relationships/customXml" Target="../ink/ink281.xml"/><Relationship Id="rId140" Type="http://schemas.openxmlformats.org/officeDocument/2006/relationships/image" Target="../media/image363.png"/><Relationship Id="rId182" Type="http://schemas.openxmlformats.org/officeDocument/2006/relationships/image" Target="../media/image384.png"/><Relationship Id="rId378" Type="http://schemas.openxmlformats.org/officeDocument/2006/relationships/customXml" Target="../ink/ink433.xml"/><Relationship Id="rId403" Type="http://schemas.openxmlformats.org/officeDocument/2006/relationships/image" Target="../media/image494.png"/><Relationship Id="rId585" Type="http://schemas.openxmlformats.org/officeDocument/2006/relationships/image" Target="../media/image585.png"/><Relationship Id="rId6" Type="http://schemas.openxmlformats.org/officeDocument/2006/relationships/image" Target="../media/image296.png"/><Relationship Id="rId238" Type="http://schemas.openxmlformats.org/officeDocument/2006/relationships/image" Target="../media/image412.png"/><Relationship Id="rId445" Type="http://schemas.openxmlformats.org/officeDocument/2006/relationships/image" Target="../media/image515.png"/><Relationship Id="rId487" Type="http://schemas.openxmlformats.org/officeDocument/2006/relationships/image" Target="../media/image536.png"/><Relationship Id="rId291" Type="http://schemas.openxmlformats.org/officeDocument/2006/relationships/image" Target="../media/image438.png"/><Relationship Id="rId305" Type="http://schemas.openxmlformats.org/officeDocument/2006/relationships/image" Target="../media/image445.png"/><Relationship Id="rId347" Type="http://schemas.openxmlformats.org/officeDocument/2006/relationships/image" Target="../media/image466.png"/><Relationship Id="rId512" Type="http://schemas.openxmlformats.org/officeDocument/2006/relationships/customXml" Target="../ink/ink500.xml"/><Relationship Id="rId44" Type="http://schemas.openxmlformats.org/officeDocument/2006/relationships/image" Target="../media/image315.png"/><Relationship Id="rId86" Type="http://schemas.openxmlformats.org/officeDocument/2006/relationships/image" Target="../media/image336.png"/><Relationship Id="rId151" Type="http://schemas.openxmlformats.org/officeDocument/2006/relationships/customXml" Target="../ink/ink319.xml"/><Relationship Id="rId389" Type="http://schemas.openxmlformats.org/officeDocument/2006/relationships/image" Target="../media/image487.png"/><Relationship Id="rId554" Type="http://schemas.openxmlformats.org/officeDocument/2006/relationships/customXml" Target="../ink/ink521.xml"/><Relationship Id="rId193" Type="http://schemas.openxmlformats.org/officeDocument/2006/relationships/customXml" Target="../ink/ink340.xml"/><Relationship Id="rId207" Type="http://schemas.openxmlformats.org/officeDocument/2006/relationships/customXml" Target="../ink/ink347.xml"/><Relationship Id="rId249" Type="http://schemas.openxmlformats.org/officeDocument/2006/relationships/customXml" Target="../ink/ink368.xml"/><Relationship Id="rId414" Type="http://schemas.openxmlformats.org/officeDocument/2006/relationships/customXml" Target="../ink/ink451.xml"/><Relationship Id="rId456" Type="http://schemas.openxmlformats.org/officeDocument/2006/relationships/customXml" Target="../ink/ink472.xml"/><Relationship Id="rId498" Type="http://schemas.openxmlformats.org/officeDocument/2006/relationships/customXml" Target="../ink/ink493.xml"/><Relationship Id="rId13" Type="http://schemas.openxmlformats.org/officeDocument/2006/relationships/customXml" Target="../ink/ink250.xml"/><Relationship Id="rId109" Type="http://schemas.openxmlformats.org/officeDocument/2006/relationships/customXml" Target="../ink/ink298.xml"/><Relationship Id="rId260" Type="http://schemas.openxmlformats.org/officeDocument/2006/relationships/customXml" Target="../ink/ink374.xml"/><Relationship Id="rId316" Type="http://schemas.openxmlformats.org/officeDocument/2006/relationships/customXml" Target="../ink/ink402.xml"/><Relationship Id="rId523" Type="http://schemas.openxmlformats.org/officeDocument/2006/relationships/image" Target="../media/image554.png"/><Relationship Id="rId55" Type="http://schemas.openxmlformats.org/officeDocument/2006/relationships/customXml" Target="../ink/ink271.xml"/><Relationship Id="rId97" Type="http://schemas.openxmlformats.org/officeDocument/2006/relationships/customXml" Target="../ink/ink292.xml"/><Relationship Id="rId120" Type="http://schemas.openxmlformats.org/officeDocument/2006/relationships/image" Target="../media/image353.png"/><Relationship Id="rId358" Type="http://schemas.openxmlformats.org/officeDocument/2006/relationships/customXml" Target="../ink/ink423.xml"/><Relationship Id="rId565" Type="http://schemas.openxmlformats.org/officeDocument/2006/relationships/image" Target="../media/image575.png"/><Relationship Id="rId162" Type="http://schemas.openxmlformats.org/officeDocument/2006/relationships/image" Target="../media/image374.png"/><Relationship Id="rId218" Type="http://schemas.openxmlformats.org/officeDocument/2006/relationships/image" Target="../media/image402.png"/><Relationship Id="rId425" Type="http://schemas.openxmlformats.org/officeDocument/2006/relationships/image" Target="../media/image505.png"/><Relationship Id="rId467" Type="http://schemas.openxmlformats.org/officeDocument/2006/relationships/image" Target="../media/image526.png"/><Relationship Id="rId271" Type="http://schemas.openxmlformats.org/officeDocument/2006/relationships/image" Target="../media/image428.png"/><Relationship Id="rId24" Type="http://schemas.openxmlformats.org/officeDocument/2006/relationships/image" Target="../media/image305.png"/><Relationship Id="rId66" Type="http://schemas.openxmlformats.org/officeDocument/2006/relationships/image" Target="../media/image326.png"/><Relationship Id="rId131" Type="http://schemas.openxmlformats.org/officeDocument/2006/relationships/customXml" Target="../ink/ink309.xml"/><Relationship Id="rId327" Type="http://schemas.openxmlformats.org/officeDocument/2006/relationships/image" Target="../media/image456.png"/><Relationship Id="rId369" Type="http://schemas.openxmlformats.org/officeDocument/2006/relationships/image" Target="../media/image477.png"/><Relationship Id="rId534" Type="http://schemas.openxmlformats.org/officeDocument/2006/relationships/customXml" Target="../ink/ink511.xml"/><Relationship Id="rId576" Type="http://schemas.openxmlformats.org/officeDocument/2006/relationships/customXml" Target="../ink/ink532.xml"/><Relationship Id="rId173" Type="http://schemas.openxmlformats.org/officeDocument/2006/relationships/customXml" Target="../ink/ink330.xml"/><Relationship Id="rId229" Type="http://schemas.openxmlformats.org/officeDocument/2006/relationships/customXml" Target="../ink/ink358.xml"/><Relationship Id="rId380" Type="http://schemas.openxmlformats.org/officeDocument/2006/relationships/customXml" Target="../ink/ink434.xml"/><Relationship Id="rId436" Type="http://schemas.openxmlformats.org/officeDocument/2006/relationships/customXml" Target="../ink/ink462.xml"/><Relationship Id="rId240" Type="http://schemas.openxmlformats.org/officeDocument/2006/relationships/image" Target="../media/image413.png"/><Relationship Id="rId478" Type="http://schemas.openxmlformats.org/officeDocument/2006/relationships/customXml" Target="../ink/ink483.xml"/><Relationship Id="rId35" Type="http://schemas.openxmlformats.org/officeDocument/2006/relationships/customXml" Target="../ink/ink261.xml"/><Relationship Id="rId77" Type="http://schemas.openxmlformats.org/officeDocument/2006/relationships/customXml" Target="../ink/ink282.xml"/><Relationship Id="rId100" Type="http://schemas.openxmlformats.org/officeDocument/2006/relationships/image" Target="../media/image343.png"/><Relationship Id="rId282" Type="http://schemas.openxmlformats.org/officeDocument/2006/relationships/customXml" Target="../ink/ink385.xml"/><Relationship Id="rId338" Type="http://schemas.openxmlformats.org/officeDocument/2006/relationships/customXml" Target="../ink/ink413.xml"/><Relationship Id="rId503" Type="http://schemas.openxmlformats.org/officeDocument/2006/relationships/image" Target="../media/image544.png"/><Relationship Id="rId545" Type="http://schemas.openxmlformats.org/officeDocument/2006/relationships/image" Target="../media/image565.png"/><Relationship Id="rId587" Type="http://schemas.openxmlformats.org/officeDocument/2006/relationships/image" Target="../media/image586.png"/><Relationship Id="rId8" Type="http://schemas.openxmlformats.org/officeDocument/2006/relationships/image" Target="../media/image297.png"/><Relationship Id="rId142" Type="http://schemas.openxmlformats.org/officeDocument/2006/relationships/image" Target="../media/image364.png"/><Relationship Id="rId184" Type="http://schemas.openxmlformats.org/officeDocument/2006/relationships/image" Target="../media/image385.png"/><Relationship Id="rId391" Type="http://schemas.openxmlformats.org/officeDocument/2006/relationships/image" Target="../media/image488.png"/><Relationship Id="rId405" Type="http://schemas.openxmlformats.org/officeDocument/2006/relationships/image" Target="../media/image495.png"/><Relationship Id="rId447" Type="http://schemas.openxmlformats.org/officeDocument/2006/relationships/image" Target="../media/image516.png"/><Relationship Id="rId251" Type="http://schemas.openxmlformats.org/officeDocument/2006/relationships/customXml" Target="../ink/ink369.xml"/><Relationship Id="rId489" Type="http://schemas.openxmlformats.org/officeDocument/2006/relationships/image" Target="../media/image537.png"/><Relationship Id="rId46" Type="http://schemas.openxmlformats.org/officeDocument/2006/relationships/image" Target="../media/image316.png"/><Relationship Id="rId293" Type="http://schemas.openxmlformats.org/officeDocument/2006/relationships/image" Target="../media/image439.png"/><Relationship Id="rId307" Type="http://schemas.openxmlformats.org/officeDocument/2006/relationships/image" Target="../media/image446.png"/><Relationship Id="rId349" Type="http://schemas.openxmlformats.org/officeDocument/2006/relationships/image" Target="../media/image467.png"/><Relationship Id="rId514" Type="http://schemas.openxmlformats.org/officeDocument/2006/relationships/customXml" Target="../ink/ink501.xml"/><Relationship Id="rId556" Type="http://schemas.openxmlformats.org/officeDocument/2006/relationships/customXml" Target="../ink/ink522.xml"/><Relationship Id="rId88" Type="http://schemas.openxmlformats.org/officeDocument/2006/relationships/image" Target="../media/image337.png"/><Relationship Id="rId111" Type="http://schemas.openxmlformats.org/officeDocument/2006/relationships/customXml" Target="../ink/ink299.xml"/><Relationship Id="rId153" Type="http://schemas.openxmlformats.org/officeDocument/2006/relationships/customXml" Target="../ink/ink320.xml"/><Relationship Id="rId195" Type="http://schemas.openxmlformats.org/officeDocument/2006/relationships/customXml" Target="../ink/ink341.xml"/><Relationship Id="rId209" Type="http://schemas.openxmlformats.org/officeDocument/2006/relationships/customXml" Target="../ink/ink348.xml"/><Relationship Id="rId360" Type="http://schemas.openxmlformats.org/officeDocument/2006/relationships/customXml" Target="../ink/ink424.xml"/><Relationship Id="rId416" Type="http://schemas.openxmlformats.org/officeDocument/2006/relationships/customXml" Target="../ink/ink452.xml"/><Relationship Id="rId220" Type="http://schemas.openxmlformats.org/officeDocument/2006/relationships/image" Target="../media/image403.png"/><Relationship Id="rId458" Type="http://schemas.openxmlformats.org/officeDocument/2006/relationships/customXml" Target="../ink/ink473.xml"/><Relationship Id="rId15" Type="http://schemas.openxmlformats.org/officeDocument/2006/relationships/customXml" Target="../ink/ink251.xml"/><Relationship Id="rId57" Type="http://schemas.openxmlformats.org/officeDocument/2006/relationships/customXml" Target="../ink/ink272.xml"/><Relationship Id="rId262" Type="http://schemas.openxmlformats.org/officeDocument/2006/relationships/customXml" Target="../ink/ink375.xml"/><Relationship Id="rId318" Type="http://schemas.openxmlformats.org/officeDocument/2006/relationships/customXml" Target="../ink/ink403.xml"/><Relationship Id="rId525" Type="http://schemas.openxmlformats.org/officeDocument/2006/relationships/image" Target="../media/image555.png"/><Relationship Id="rId567" Type="http://schemas.openxmlformats.org/officeDocument/2006/relationships/image" Target="../media/image576.png"/><Relationship Id="rId99" Type="http://schemas.openxmlformats.org/officeDocument/2006/relationships/customXml" Target="../ink/ink293.xml"/><Relationship Id="rId122" Type="http://schemas.openxmlformats.org/officeDocument/2006/relationships/image" Target="../media/image354.png"/><Relationship Id="rId164" Type="http://schemas.openxmlformats.org/officeDocument/2006/relationships/image" Target="../media/image375.png"/><Relationship Id="rId371" Type="http://schemas.openxmlformats.org/officeDocument/2006/relationships/image" Target="../media/image478.png"/><Relationship Id="rId427" Type="http://schemas.openxmlformats.org/officeDocument/2006/relationships/image" Target="../media/image506.png"/><Relationship Id="rId469" Type="http://schemas.openxmlformats.org/officeDocument/2006/relationships/image" Target="../media/image527.png"/><Relationship Id="rId26" Type="http://schemas.openxmlformats.org/officeDocument/2006/relationships/image" Target="../media/image306.png"/><Relationship Id="rId231" Type="http://schemas.openxmlformats.org/officeDocument/2006/relationships/customXml" Target="../ink/ink359.xml"/><Relationship Id="rId273" Type="http://schemas.openxmlformats.org/officeDocument/2006/relationships/image" Target="../media/image429.png"/><Relationship Id="rId329" Type="http://schemas.openxmlformats.org/officeDocument/2006/relationships/image" Target="../media/image457.png"/><Relationship Id="rId480" Type="http://schemas.openxmlformats.org/officeDocument/2006/relationships/customXml" Target="../ink/ink484.xml"/><Relationship Id="rId536" Type="http://schemas.openxmlformats.org/officeDocument/2006/relationships/customXml" Target="../ink/ink512.xml"/><Relationship Id="rId68" Type="http://schemas.openxmlformats.org/officeDocument/2006/relationships/image" Target="../media/image327.png"/><Relationship Id="rId133" Type="http://schemas.openxmlformats.org/officeDocument/2006/relationships/customXml" Target="../ink/ink310.xml"/><Relationship Id="rId175" Type="http://schemas.openxmlformats.org/officeDocument/2006/relationships/customXml" Target="../ink/ink331.xml"/><Relationship Id="rId340" Type="http://schemas.openxmlformats.org/officeDocument/2006/relationships/customXml" Target="../ink/ink414.xml"/><Relationship Id="rId578" Type="http://schemas.openxmlformats.org/officeDocument/2006/relationships/customXml" Target="../ink/ink533.xml"/><Relationship Id="rId200" Type="http://schemas.openxmlformats.org/officeDocument/2006/relationships/image" Target="../media/image393.png"/><Relationship Id="rId382" Type="http://schemas.openxmlformats.org/officeDocument/2006/relationships/customXml" Target="../ink/ink435.xml"/><Relationship Id="rId438" Type="http://schemas.openxmlformats.org/officeDocument/2006/relationships/customXml" Target="../ink/ink463.xml"/><Relationship Id="rId242" Type="http://schemas.openxmlformats.org/officeDocument/2006/relationships/image" Target="../media/image414.png"/><Relationship Id="rId284" Type="http://schemas.openxmlformats.org/officeDocument/2006/relationships/customXml" Target="../ink/ink386.xml"/><Relationship Id="rId491" Type="http://schemas.openxmlformats.org/officeDocument/2006/relationships/image" Target="../media/image538.png"/><Relationship Id="rId505" Type="http://schemas.openxmlformats.org/officeDocument/2006/relationships/image" Target="../media/image545.png"/><Relationship Id="rId37" Type="http://schemas.openxmlformats.org/officeDocument/2006/relationships/customXml" Target="../ink/ink262.xml"/><Relationship Id="rId79" Type="http://schemas.openxmlformats.org/officeDocument/2006/relationships/customXml" Target="../ink/ink283.xml"/><Relationship Id="rId102" Type="http://schemas.openxmlformats.org/officeDocument/2006/relationships/image" Target="../media/image344.png"/><Relationship Id="rId144" Type="http://schemas.openxmlformats.org/officeDocument/2006/relationships/image" Target="../media/image365.png"/><Relationship Id="rId547" Type="http://schemas.openxmlformats.org/officeDocument/2006/relationships/image" Target="../media/image566.png"/><Relationship Id="rId589" Type="http://schemas.openxmlformats.org/officeDocument/2006/relationships/customXml" Target="../ink/ink539.xml"/><Relationship Id="rId90" Type="http://schemas.openxmlformats.org/officeDocument/2006/relationships/image" Target="../media/image338.png"/><Relationship Id="rId186" Type="http://schemas.openxmlformats.org/officeDocument/2006/relationships/image" Target="../media/image386.png"/><Relationship Id="rId351" Type="http://schemas.openxmlformats.org/officeDocument/2006/relationships/image" Target="../media/image468.png"/><Relationship Id="rId393" Type="http://schemas.openxmlformats.org/officeDocument/2006/relationships/image" Target="../media/image489.png"/><Relationship Id="rId407" Type="http://schemas.openxmlformats.org/officeDocument/2006/relationships/image" Target="../media/image496.png"/><Relationship Id="rId449" Type="http://schemas.openxmlformats.org/officeDocument/2006/relationships/image" Target="../media/image517.png"/><Relationship Id="rId211" Type="http://schemas.openxmlformats.org/officeDocument/2006/relationships/customXml" Target="../ink/ink349.xml"/><Relationship Id="rId253" Type="http://schemas.openxmlformats.org/officeDocument/2006/relationships/customXml" Target="../ink/ink370.xml"/><Relationship Id="rId295" Type="http://schemas.openxmlformats.org/officeDocument/2006/relationships/image" Target="../media/image440.png"/><Relationship Id="rId309" Type="http://schemas.openxmlformats.org/officeDocument/2006/relationships/image" Target="../media/image447.png"/><Relationship Id="rId460" Type="http://schemas.openxmlformats.org/officeDocument/2006/relationships/customXml" Target="../ink/ink474.xml"/><Relationship Id="rId516" Type="http://schemas.openxmlformats.org/officeDocument/2006/relationships/customXml" Target="../ink/ink502.xml"/><Relationship Id="rId48" Type="http://schemas.openxmlformats.org/officeDocument/2006/relationships/image" Target="../media/image317.png"/><Relationship Id="rId113" Type="http://schemas.openxmlformats.org/officeDocument/2006/relationships/customXml" Target="../ink/ink300.xml"/><Relationship Id="rId320" Type="http://schemas.openxmlformats.org/officeDocument/2006/relationships/customXml" Target="../ink/ink404.xml"/><Relationship Id="rId558" Type="http://schemas.openxmlformats.org/officeDocument/2006/relationships/customXml" Target="../ink/ink523.xml"/><Relationship Id="rId155" Type="http://schemas.openxmlformats.org/officeDocument/2006/relationships/customXml" Target="../ink/ink321.xml"/><Relationship Id="rId197" Type="http://schemas.openxmlformats.org/officeDocument/2006/relationships/customXml" Target="../ink/ink342.xml"/><Relationship Id="rId362" Type="http://schemas.openxmlformats.org/officeDocument/2006/relationships/customXml" Target="../ink/ink425.xml"/><Relationship Id="rId418" Type="http://schemas.openxmlformats.org/officeDocument/2006/relationships/customXml" Target="../ink/ink453.xml"/><Relationship Id="rId222" Type="http://schemas.openxmlformats.org/officeDocument/2006/relationships/image" Target="../media/image404.png"/><Relationship Id="rId264" Type="http://schemas.openxmlformats.org/officeDocument/2006/relationships/customXml" Target="../ink/ink376.xml"/><Relationship Id="rId471" Type="http://schemas.openxmlformats.org/officeDocument/2006/relationships/image" Target="../media/image528.png"/><Relationship Id="rId17" Type="http://schemas.openxmlformats.org/officeDocument/2006/relationships/customXml" Target="../ink/ink252.xml"/><Relationship Id="rId59" Type="http://schemas.openxmlformats.org/officeDocument/2006/relationships/customXml" Target="../ink/ink273.xml"/><Relationship Id="rId124" Type="http://schemas.openxmlformats.org/officeDocument/2006/relationships/image" Target="../media/image355.png"/><Relationship Id="rId527" Type="http://schemas.openxmlformats.org/officeDocument/2006/relationships/image" Target="../media/image556.png"/><Relationship Id="rId569" Type="http://schemas.openxmlformats.org/officeDocument/2006/relationships/image" Target="../media/image577.png"/><Relationship Id="rId70" Type="http://schemas.openxmlformats.org/officeDocument/2006/relationships/image" Target="../media/image328.png"/><Relationship Id="rId166" Type="http://schemas.openxmlformats.org/officeDocument/2006/relationships/image" Target="../media/image376.png"/><Relationship Id="rId331" Type="http://schemas.openxmlformats.org/officeDocument/2006/relationships/image" Target="../media/image458.png"/><Relationship Id="rId373" Type="http://schemas.openxmlformats.org/officeDocument/2006/relationships/image" Target="../media/image479.png"/><Relationship Id="rId429" Type="http://schemas.openxmlformats.org/officeDocument/2006/relationships/image" Target="../media/image507.png"/><Relationship Id="rId580" Type="http://schemas.openxmlformats.org/officeDocument/2006/relationships/customXml" Target="../ink/ink53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60.xml"/><Relationship Id="rId440" Type="http://schemas.openxmlformats.org/officeDocument/2006/relationships/customXml" Target="../ink/ink464.xml"/><Relationship Id="rId28" Type="http://schemas.openxmlformats.org/officeDocument/2006/relationships/image" Target="../media/image307.png"/><Relationship Id="rId275" Type="http://schemas.openxmlformats.org/officeDocument/2006/relationships/image" Target="../media/image430.png"/><Relationship Id="rId300" Type="http://schemas.openxmlformats.org/officeDocument/2006/relationships/customXml" Target="../ink/ink394.xml"/><Relationship Id="rId482" Type="http://schemas.openxmlformats.org/officeDocument/2006/relationships/customXml" Target="../ink/ink485.xml"/><Relationship Id="rId538" Type="http://schemas.openxmlformats.org/officeDocument/2006/relationships/customXml" Target="../ink/ink513.xml"/><Relationship Id="rId81" Type="http://schemas.openxmlformats.org/officeDocument/2006/relationships/customXml" Target="../ink/ink284.xml"/><Relationship Id="rId135" Type="http://schemas.openxmlformats.org/officeDocument/2006/relationships/customXml" Target="../ink/ink311.xml"/><Relationship Id="rId177" Type="http://schemas.openxmlformats.org/officeDocument/2006/relationships/customXml" Target="../ink/ink332.xml"/><Relationship Id="rId342" Type="http://schemas.openxmlformats.org/officeDocument/2006/relationships/customXml" Target="../ink/ink415.xml"/><Relationship Id="rId384" Type="http://schemas.openxmlformats.org/officeDocument/2006/relationships/customXml" Target="../ink/ink436.xml"/><Relationship Id="rId591" Type="http://schemas.openxmlformats.org/officeDocument/2006/relationships/customXml" Target="../ink/ink540.xml"/><Relationship Id="rId202" Type="http://schemas.openxmlformats.org/officeDocument/2006/relationships/image" Target="../media/image394.png"/><Relationship Id="rId244" Type="http://schemas.openxmlformats.org/officeDocument/2006/relationships/image" Target="../media/image415.png"/><Relationship Id="rId39" Type="http://schemas.openxmlformats.org/officeDocument/2006/relationships/customXml" Target="../ink/ink263.xml"/><Relationship Id="rId286" Type="http://schemas.openxmlformats.org/officeDocument/2006/relationships/customXml" Target="../ink/ink387.xml"/><Relationship Id="rId451" Type="http://schemas.openxmlformats.org/officeDocument/2006/relationships/image" Target="../media/image518.png"/><Relationship Id="rId493" Type="http://schemas.openxmlformats.org/officeDocument/2006/relationships/image" Target="../media/image539.png"/><Relationship Id="rId507" Type="http://schemas.openxmlformats.org/officeDocument/2006/relationships/image" Target="../media/image546.png"/><Relationship Id="rId549" Type="http://schemas.openxmlformats.org/officeDocument/2006/relationships/image" Target="../media/image567.png"/><Relationship Id="rId50" Type="http://schemas.openxmlformats.org/officeDocument/2006/relationships/image" Target="../media/image318.png"/><Relationship Id="rId104" Type="http://schemas.openxmlformats.org/officeDocument/2006/relationships/image" Target="../media/image345.png"/><Relationship Id="rId146" Type="http://schemas.openxmlformats.org/officeDocument/2006/relationships/image" Target="../media/image366.png"/><Relationship Id="rId188" Type="http://schemas.openxmlformats.org/officeDocument/2006/relationships/image" Target="../media/image387.png"/><Relationship Id="rId311" Type="http://schemas.openxmlformats.org/officeDocument/2006/relationships/image" Target="../media/image448.png"/><Relationship Id="rId353" Type="http://schemas.openxmlformats.org/officeDocument/2006/relationships/image" Target="../media/image469.png"/><Relationship Id="rId395" Type="http://schemas.openxmlformats.org/officeDocument/2006/relationships/image" Target="../media/image490.png"/><Relationship Id="rId409" Type="http://schemas.openxmlformats.org/officeDocument/2006/relationships/image" Target="../media/image497.png"/><Relationship Id="rId560" Type="http://schemas.openxmlformats.org/officeDocument/2006/relationships/customXml" Target="../ink/ink524.xml"/><Relationship Id="rId92" Type="http://schemas.openxmlformats.org/officeDocument/2006/relationships/image" Target="../media/image339.png"/><Relationship Id="rId213" Type="http://schemas.openxmlformats.org/officeDocument/2006/relationships/customXml" Target="../ink/ink350.xml"/><Relationship Id="rId420" Type="http://schemas.openxmlformats.org/officeDocument/2006/relationships/customXml" Target="../ink/ink454.xml"/><Relationship Id="rId255" Type="http://schemas.openxmlformats.org/officeDocument/2006/relationships/customXml" Target="../ink/ink371.xml"/><Relationship Id="rId297" Type="http://schemas.openxmlformats.org/officeDocument/2006/relationships/image" Target="../media/image441.png"/><Relationship Id="rId462" Type="http://schemas.openxmlformats.org/officeDocument/2006/relationships/customXml" Target="../ink/ink475.xml"/><Relationship Id="rId518" Type="http://schemas.openxmlformats.org/officeDocument/2006/relationships/customXml" Target="../ink/ink503.xml"/><Relationship Id="rId115" Type="http://schemas.openxmlformats.org/officeDocument/2006/relationships/customXml" Target="../ink/ink301.xml"/><Relationship Id="rId157" Type="http://schemas.openxmlformats.org/officeDocument/2006/relationships/customXml" Target="../ink/ink322.xml"/><Relationship Id="rId322" Type="http://schemas.openxmlformats.org/officeDocument/2006/relationships/customXml" Target="../ink/ink405.xml"/><Relationship Id="rId364" Type="http://schemas.openxmlformats.org/officeDocument/2006/relationships/customXml" Target="../ink/ink426.xml"/><Relationship Id="rId61" Type="http://schemas.openxmlformats.org/officeDocument/2006/relationships/customXml" Target="../ink/ink274.xml"/><Relationship Id="rId199" Type="http://schemas.openxmlformats.org/officeDocument/2006/relationships/customXml" Target="../ink/ink343.xml"/><Relationship Id="rId571" Type="http://schemas.openxmlformats.org/officeDocument/2006/relationships/image" Target="../media/image578.png"/><Relationship Id="rId19" Type="http://schemas.openxmlformats.org/officeDocument/2006/relationships/customXml" Target="../ink/ink253.xml"/><Relationship Id="rId224" Type="http://schemas.openxmlformats.org/officeDocument/2006/relationships/image" Target="../media/image405.png"/><Relationship Id="rId266" Type="http://schemas.openxmlformats.org/officeDocument/2006/relationships/customXml" Target="../ink/ink377.xml"/><Relationship Id="rId431" Type="http://schemas.openxmlformats.org/officeDocument/2006/relationships/image" Target="../media/image508.png"/><Relationship Id="rId473" Type="http://schemas.openxmlformats.org/officeDocument/2006/relationships/image" Target="../media/image529.png"/><Relationship Id="rId529" Type="http://schemas.openxmlformats.org/officeDocument/2006/relationships/image" Target="../media/image557.png"/><Relationship Id="rId30" Type="http://schemas.openxmlformats.org/officeDocument/2006/relationships/image" Target="../media/image308.png"/><Relationship Id="rId126" Type="http://schemas.openxmlformats.org/officeDocument/2006/relationships/image" Target="../media/image356.png"/><Relationship Id="rId168" Type="http://schemas.openxmlformats.org/officeDocument/2006/relationships/image" Target="../media/image377.png"/><Relationship Id="rId333" Type="http://schemas.openxmlformats.org/officeDocument/2006/relationships/image" Target="../media/image459.png"/><Relationship Id="rId540" Type="http://schemas.openxmlformats.org/officeDocument/2006/relationships/customXml" Target="../ink/ink514.xml"/><Relationship Id="rId72" Type="http://schemas.openxmlformats.org/officeDocument/2006/relationships/image" Target="../media/image329.png"/><Relationship Id="rId375" Type="http://schemas.openxmlformats.org/officeDocument/2006/relationships/image" Target="../media/image480.png"/><Relationship Id="rId582" Type="http://schemas.openxmlformats.org/officeDocument/2006/relationships/customXml" Target="../ink/ink535.xml"/><Relationship Id="rId3" Type="http://schemas.openxmlformats.org/officeDocument/2006/relationships/customXml" Target="../ink/ink245.xml"/><Relationship Id="rId235" Type="http://schemas.openxmlformats.org/officeDocument/2006/relationships/customXml" Target="../ink/ink361.xml"/><Relationship Id="rId277" Type="http://schemas.openxmlformats.org/officeDocument/2006/relationships/image" Target="../media/image431.png"/><Relationship Id="rId400" Type="http://schemas.openxmlformats.org/officeDocument/2006/relationships/customXml" Target="../ink/ink444.xml"/><Relationship Id="rId442" Type="http://schemas.openxmlformats.org/officeDocument/2006/relationships/customXml" Target="../ink/ink465.xml"/><Relationship Id="rId484" Type="http://schemas.openxmlformats.org/officeDocument/2006/relationships/customXml" Target="../ink/ink486.xml"/><Relationship Id="rId137" Type="http://schemas.openxmlformats.org/officeDocument/2006/relationships/customXml" Target="../ink/ink312.xml"/><Relationship Id="rId302" Type="http://schemas.openxmlformats.org/officeDocument/2006/relationships/customXml" Target="../ink/ink395.xml"/><Relationship Id="rId344" Type="http://schemas.openxmlformats.org/officeDocument/2006/relationships/customXml" Target="../ink/ink416.xml"/><Relationship Id="rId41" Type="http://schemas.openxmlformats.org/officeDocument/2006/relationships/customXml" Target="../ink/ink264.xml"/><Relationship Id="rId83" Type="http://schemas.openxmlformats.org/officeDocument/2006/relationships/customXml" Target="../ink/ink285.xml"/><Relationship Id="rId179" Type="http://schemas.openxmlformats.org/officeDocument/2006/relationships/customXml" Target="../ink/ink333.xml"/><Relationship Id="rId386" Type="http://schemas.openxmlformats.org/officeDocument/2006/relationships/customXml" Target="../ink/ink437.xml"/><Relationship Id="rId551" Type="http://schemas.openxmlformats.org/officeDocument/2006/relationships/image" Target="../media/image568.png"/><Relationship Id="rId190" Type="http://schemas.openxmlformats.org/officeDocument/2006/relationships/image" Target="../media/image388.png"/><Relationship Id="rId204" Type="http://schemas.openxmlformats.org/officeDocument/2006/relationships/image" Target="../media/image395.png"/><Relationship Id="rId246" Type="http://schemas.openxmlformats.org/officeDocument/2006/relationships/image" Target="../media/image416.png"/><Relationship Id="rId288" Type="http://schemas.openxmlformats.org/officeDocument/2006/relationships/customXml" Target="../ink/ink388.xml"/><Relationship Id="rId411" Type="http://schemas.openxmlformats.org/officeDocument/2006/relationships/image" Target="../media/image498.png"/><Relationship Id="rId453" Type="http://schemas.openxmlformats.org/officeDocument/2006/relationships/image" Target="../media/image519.png"/><Relationship Id="rId509" Type="http://schemas.openxmlformats.org/officeDocument/2006/relationships/image" Target="../media/image547.png"/><Relationship Id="rId106" Type="http://schemas.openxmlformats.org/officeDocument/2006/relationships/image" Target="../media/image346.png"/><Relationship Id="rId313" Type="http://schemas.openxmlformats.org/officeDocument/2006/relationships/image" Target="../media/image449.png"/><Relationship Id="rId495" Type="http://schemas.openxmlformats.org/officeDocument/2006/relationships/image" Target="../media/image540.png"/><Relationship Id="rId10" Type="http://schemas.openxmlformats.org/officeDocument/2006/relationships/image" Target="../media/image298.png"/><Relationship Id="rId52" Type="http://schemas.openxmlformats.org/officeDocument/2006/relationships/image" Target="../media/image319.png"/><Relationship Id="rId94" Type="http://schemas.openxmlformats.org/officeDocument/2006/relationships/image" Target="../media/image340.png"/><Relationship Id="rId148" Type="http://schemas.openxmlformats.org/officeDocument/2006/relationships/image" Target="../media/image367.png"/><Relationship Id="rId355" Type="http://schemas.openxmlformats.org/officeDocument/2006/relationships/image" Target="../media/image470.png"/><Relationship Id="rId397" Type="http://schemas.openxmlformats.org/officeDocument/2006/relationships/image" Target="../media/image491.png"/><Relationship Id="rId520" Type="http://schemas.openxmlformats.org/officeDocument/2006/relationships/customXml" Target="../ink/ink504.xml"/><Relationship Id="rId562" Type="http://schemas.openxmlformats.org/officeDocument/2006/relationships/customXml" Target="../ink/ink525.xml"/><Relationship Id="rId215" Type="http://schemas.openxmlformats.org/officeDocument/2006/relationships/customXml" Target="../ink/ink351.xml"/><Relationship Id="rId257" Type="http://schemas.openxmlformats.org/officeDocument/2006/relationships/customXml" Target="../ink/ink372.xml"/><Relationship Id="rId422" Type="http://schemas.openxmlformats.org/officeDocument/2006/relationships/customXml" Target="../ink/ink455.xml"/><Relationship Id="rId464" Type="http://schemas.openxmlformats.org/officeDocument/2006/relationships/customXml" Target="../ink/ink476.xml"/><Relationship Id="rId299" Type="http://schemas.openxmlformats.org/officeDocument/2006/relationships/image" Target="../media/image442.png"/><Relationship Id="rId63" Type="http://schemas.openxmlformats.org/officeDocument/2006/relationships/customXml" Target="../ink/ink275.xml"/><Relationship Id="rId159" Type="http://schemas.openxmlformats.org/officeDocument/2006/relationships/customXml" Target="../ink/ink323.xml"/><Relationship Id="rId366" Type="http://schemas.openxmlformats.org/officeDocument/2006/relationships/customXml" Target="../ink/ink427.xml"/><Relationship Id="rId573" Type="http://schemas.openxmlformats.org/officeDocument/2006/relationships/image" Target="../media/image579.png"/><Relationship Id="rId226" Type="http://schemas.openxmlformats.org/officeDocument/2006/relationships/image" Target="../media/image406.png"/><Relationship Id="rId433" Type="http://schemas.openxmlformats.org/officeDocument/2006/relationships/image" Target="../media/image509.png"/><Relationship Id="rId74" Type="http://schemas.openxmlformats.org/officeDocument/2006/relationships/image" Target="../media/image330.png"/><Relationship Id="rId377" Type="http://schemas.openxmlformats.org/officeDocument/2006/relationships/image" Target="../media/image481.png"/><Relationship Id="rId500" Type="http://schemas.openxmlformats.org/officeDocument/2006/relationships/customXml" Target="../ink/ink494.xml"/><Relationship Id="rId584" Type="http://schemas.openxmlformats.org/officeDocument/2006/relationships/customXml" Target="../ink/ink536.xml"/><Relationship Id="rId5" Type="http://schemas.openxmlformats.org/officeDocument/2006/relationships/customXml" Target="../ink/ink246.xml"/><Relationship Id="rId237" Type="http://schemas.openxmlformats.org/officeDocument/2006/relationships/customXml" Target="../ink/ink362.xml"/><Relationship Id="rId444" Type="http://schemas.openxmlformats.org/officeDocument/2006/relationships/customXml" Target="../ink/ink466.xml"/><Relationship Id="rId290" Type="http://schemas.openxmlformats.org/officeDocument/2006/relationships/customXml" Target="../ink/ink389.xml"/><Relationship Id="rId304" Type="http://schemas.openxmlformats.org/officeDocument/2006/relationships/customXml" Target="../ink/ink396.xml"/><Relationship Id="rId388" Type="http://schemas.openxmlformats.org/officeDocument/2006/relationships/customXml" Target="../ink/ink438.xml"/><Relationship Id="rId511" Type="http://schemas.openxmlformats.org/officeDocument/2006/relationships/image" Target="../media/image548.png"/><Relationship Id="rId85" Type="http://schemas.openxmlformats.org/officeDocument/2006/relationships/customXml" Target="../ink/ink286.xml"/><Relationship Id="rId150" Type="http://schemas.openxmlformats.org/officeDocument/2006/relationships/image" Target="../media/image368.png"/><Relationship Id="rId248" Type="http://schemas.openxmlformats.org/officeDocument/2006/relationships/image" Target="../media/image417.png"/><Relationship Id="rId455" Type="http://schemas.openxmlformats.org/officeDocument/2006/relationships/image" Target="../media/image520.png"/><Relationship Id="rId12" Type="http://schemas.openxmlformats.org/officeDocument/2006/relationships/image" Target="../media/image299.png"/><Relationship Id="rId108" Type="http://schemas.openxmlformats.org/officeDocument/2006/relationships/image" Target="../media/image347.png"/><Relationship Id="rId315" Type="http://schemas.openxmlformats.org/officeDocument/2006/relationships/image" Target="../media/image450.png"/><Relationship Id="rId522" Type="http://schemas.openxmlformats.org/officeDocument/2006/relationships/customXml" Target="../ink/ink505.xml"/><Relationship Id="rId96" Type="http://schemas.openxmlformats.org/officeDocument/2006/relationships/image" Target="../media/image341.png"/><Relationship Id="rId161" Type="http://schemas.openxmlformats.org/officeDocument/2006/relationships/customXml" Target="../ink/ink324.xml"/><Relationship Id="rId399" Type="http://schemas.openxmlformats.org/officeDocument/2006/relationships/image" Target="../media/image492.png"/><Relationship Id="rId259" Type="http://schemas.openxmlformats.org/officeDocument/2006/relationships/image" Target="../media/image422.png"/><Relationship Id="rId466" Type="http://schemas.openxmlformats.org/officeDocument/2006/relationships/customXml" Target="../ink/ink477.xml"/><Relationship Id="rId23" Type="http://schemas.openxmlformats.org/officeDocument/2006/relationships/customXml" Target="../ink/ink255.xml"/><Relationship Id="rId119" Type="http://schemas.openxmlformats.org/officeDocument/2006/relationships/customXml" Target="../ink/ink303.xml"/><Relationship Id="rId326" Type="http://schemas.openxmlformats.org/officeDocument/2006/relationships/customXml" Target="../ink/ink407.xml"/><Relationship Id="rId533" Type="http://schemas.openxmlformats.org/officeDocument/2006/relationships/image" Target="../media/image559.png"/><Relationship Id="rId172" Type="http://schemas.openxmlformats.org/officeDocument/2006/relationships/image" Target="../media/image379.png"/><Relationship Id="rId477" Type="http://schemas.openxmlformats.org/officeDocument/2006/relationships/image" Target="../media/image531.png"/><Relationship Id="rId337" Type="http://schemas.openxmlformats.org/officeDocument/2006/relationships/image" Target="../media/image461.png"/><Relationship Id="rId34" Type="http://schemas.openxmlformats.org/officeDocument/2006/relationships/image" Target="../media/image310.png"/><Relationship Id="rId544" Type="http://schemas.openxmlformats.org/officeDocument/2006/relationships/customXml" Target="../ink/ink516.xml"/><Relationship Id="rId183" Type="http://schemas.openxmlformats.org/officeDocument/2006/relationships/customXml" Target="../ink/ink335.xml"/><Relationship Id="rId390" Type="http://schemas.openxmlformats.org/officeDocument/2006/relationships/customXml" Target="../ink/ink439.xml"/><Relationship Id="rId404" Type="http://schemas.openxmlformats.org/officeDocument/2006/relationships/customXml" Target="../ink/ink446.xml"/><Relationship Id="rId250" Type="http://schemas.openxmlformats.org/officeDocument/2006/relationships/image" Target="../media/image418.png"/><Relationship Id="rId488" Type="http://schemas.openxmlformats.org/officeDocument/2006/relationships/customXml" Target="../ink/ink488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8.xml"/><Relationship Id="rId21" Type="http://schemas.openxmlformats.org/officeDocument/2006/relationships/customXml" Target="../ink/ink550.xml"/><Relationship Id="rId63" Type="http://schemas.openxmlformats.org/officeDocument/2006/relationships/customXml" Target="../ink/ink571.xml"/><Relationship Id="rId159" Type="http://schemas.openxmlformats.org/officeDocument/2006/relationships/customXml" Target="../ink/ink619.xml"/><Relationship Id="rId170" Type="http://schemas.openxmlformats.org/officeDocument/2006/relationships/image" Target="../media/image672.png"/><Relationship Id="rId226" Type="http://schemas.openxmlformats.org/officeDocument/2006/relationships/image" Target="../media/image700.png"/><Relationship Id="rId107" Type="http://schemas.openxmlformats.org/officeDocument/2006/relationships/customXml" Target="../ink/ink593.xml"/><Relationship Id="rId268" Type="http://schemas.openxmlformats.org/officeDocument/2006/relationships/image" Target="../media/image721.png"/><Relationship Id="rId11" Type="http://schemas.openxmlformats.org/officeDocument/2006/relationships/customXml" Target="../ink/ink545.xml"/><Relationship Id="rId32" Type="http://schemas.openxmlformats.org/officeDocument/2006/relationships/image" Target="../media/image603.png"/><Relationship Id="rId53" Type="http://schemas.openxmlformats.org/officeDocument/2006/relationships/customXml" Target="../ink/ink566.xml"/><Relationship Id="rId74" Type="http://schemas.openxmlformats.org/officeDocument/2006/relationships/image" Target="../media/image624.png"/><Relationship Id="rId128" Type="http://schemas.openxmlformats.org/officeDocument/2006/relationships/image" Target="../media/image651.png"/><Relationship Id="rId149" Type="http://schemas.openxmlformats.org/officeDocument/2006/relationships/customXml" Target="../ink/ink614.xml"/><Relationship Id="rId5" Type="http://schemas.openxmlformats.org/officeDocument/2006/relationships/customXml" Target="../ink/ink542.xml"/><Relationship Id="rId95" Type="http://schemas.openxmlformats.org/officeDocument/2006/relationships/customXml" Target="../ink/ink587.xml"/><Relationship Id="rId160" Type="http://schemas.openxmlformats.org/officeDocument/2006/relationships/image" Target="../media/image667.png"/><Relationship Id="rId181" Type="http://schemas.openxmlformats.org/officeDocument/2006/relationships/customXml" Target="../ink/ink630.xml"/><Relationship Id="rId216" Type="http://schemas.openxmlformats.org/officeDocument/2006/relationships/image" Target="../media/image695.png"/><Relationship Id="rId237" Type="http://schemas.openxmlformats.org/officeDocument/2006/relationships/customXml" Target="../ink/ink658.xml"/><Relationship Id="rId258" Type="http://schemas.openxmlformats.org/officeDocument/2006/relationships/image" Target="../media/image716.png"/><Relationship Id="rId22" Type="http://schemas.openxmlformats.org/officeDocument/2006/relationships/image" Target="../media/image598.png"/><Relationship Id="rId43" Type="http://schemas.openxmlformats.org/officeDocument/2006/relationships/customXml" Target="../ink/ink561.xml"/><Relationship Id="rId64" Type="http://schemas.openxmlformats.org/officeDocument/2006/relationships/image" Target="../media/image619.png"/><Relationship Id="rId118" Type="http://schemas.openxmlformats.org/officeDocument/2006/relationships/image" Target="../media/image646.png"/><Relationship Id="rId139" Type="http://schemas.openxmlformats.org/officeDocument/2006/relationships/customXml" Target="../ink/ink609.xml"/><Relationship Id="rId85" Type="http://schemas.openxmlformats.org/officeDocument/2006/relationships/customXml" Target="../ink/ink582.xml"/><Relationship Id="rId150" Type="http://schemas.openxmlformats.org/officeDocument/2006/relationships/image" Target="../media/image662.png"/><Relationship Id="rId171" Type="http://schemas.openxmlformats.org/officeDocument/2006/relationships/customXml" Target="../ink/ink625.xml"/><Relationship Id="rId192" Type="http://schemas.openxmlformats.org/officeDocument/2006/relationships/image" Target="../media/image683.png"/><Relationship Id="rId206" Type="http://schemas.openxmlformats.org/officeDocument/2006/relationships/image" Target="../media/image690.png"/><Relationship Id="rId227" Type="http://schemas.openxmlformats.org/officeDocument/2006/relationships/customXml" Target="../ink/ink653.xml"/><Relationship Id="rId248" Type="http://schemas.openxmlformats.org/officeDocument/2006/relationships/image" Target="../media/image711.png"/><Relationship Id="rId12" Type="http://schemas.openxmlformats.org/officeDocument/2006/relationships/image" Target="../media/image593.png"/><Relationship Id="rId33" Type="http://schemas.openxmlformats.org/officeDocument/2006/relationships/customXml" Target="../ink/ink556.xml"/><Relationship Id="rId108" Type="http://schemas.openxmlformats.org/officeDocument/2006/relationships/image" Target="../media/image641.png"/><Relationship Id="rId129" Type="http://schemas.openxmlformats.org/officeDocument/2006/relationships/customXml" Target="../ink/ink604.xml"/><Relationship Id="rId54" Type="http://schemas.openxmlformats.org/officeDocument/2006/relationships/image" Target="../media/image614.png"/><Relationship Id="rId75" Type="http://schemas.openxmlformats.org/officeDocument/2006/relationships/customXml" Target="../ink/ink577.xml"/><Relationship Id="rId96" Type="http://schemas.openxmlformats.org/officeDocument/2006/relationships/image" Target="../media/image635.png"/><Relationship Id="rId140" Type="http://schemas.openxmlformats.org/officeDocument/2006/relationships/image" Target="../media/image657.png"/><Relationship Id="rId161" Type="http://schemas.openxmlformats.org/officeDocument/2006/relationships/customXml" Target="../ink/ink620.xml"/><Relationship Id="rId182" Type="http://schemas.openxmlformats.org/officeDocument/2006/relationships/image" Target="../media/image678.png"/><Relationship Id="rId217" Type="http://schemas.openxmlformats.org/officeDocument/2006/relationships/customXml" Target="../ink/ink648.xml"/><Relationship Id="rId6" Type="http://schemas.openxmlformats.org/officeDocument/2006/relationships/image" Target="../media/image590.png"/><Relationship Id="rId238" Type="http://schemas.openxmlformats.org/officeDocument/2006/relationships/image" Target="../media/image706.png"/><Relationship Id="rId259" Type="http://schemas.openxmlformats.org/officeDocument/2006/relationships/customXml" Target="../ink/ink669.xml"/><Relationship Id="rId23" Type="http://schemas.openxmlformats.org/officeDocument/2006/relationships/customXml" Target="../ink/ink551.xml"/><Relationship Id="rId119" Type="http://schemas.openxmlformats.org/officeDocument/2006/relationships/customXml" Target="../ink/ink599.xml"/><Relationship Id="rId44" Type="http://schemas.openxmlformats.org/officeDocument/2006/relationships/image" Target="../media/image609.png"/><Relationship Id="rId65" Type="http://schemas.openxmlformats.org/officeDocument/2006/relationships/customXml" Target="../ink/ink572.xml"/><Relationship Id="rId86" Type="http://schemas.openxmlformats.org/officeDocument/2006/relationships/image" Target="../media/image630.png"/><Relationship Id="rId130" Type="http://schemas.openxmlformats.org/officeDocument/2006/relationships/image" Target="../media/image652.png"/><Relationship Id="rId151" Type="http://schemas.openxmlformats.org/officeDocument/2006/relationships/customXml" Target="../ink/ink615.xml"/><Relationship Id="rId172" Type="http://schemas.openxmlformats.org/officeDocument/2006/relationships/image" Target="../media/image673.png"/><Relationship Id="rId193" Type="http://schemas.openxmlformats.org/officeDocument/2006/relationships/customXml" Target="../ink/ink636.xml"/><Relationship Id="rId207" Type="http://schemas.openxmlformats.org/officeDocument/2006/relationships/customXml" Target="../ink/ink643.xml"/><Relationship Id="rId228" Type="http://schemas.openxmlformats.org/officeDocument/2006/relationships/image" Target="../media/image701.png"/><Relationship Id="rId249" Type="http://schemas.openxmlformats.org/officeDocument/2006/relationships/customXml" Target="../ink/ink664.xml"/><Relationship Id="rId13" Type="http://schemas.openxmlformats.org/officeDocument/2006/relationships/customXml" Target="../ink/ink546.xml"/><Relationship Id="rId109" Type="http://schemas.openxmlformats.org/officeDocument/2006/relationships/customXml" Target="../ink/ink594.xml"/><Relationship Id="rId260" Type="http://schemas.openxmlformats.org/officeDocument/2006/relationships/image" Target="../media/image717.png"/><Relationship Id="rId34" Type="http://schemas.openxmlformats.org/officeDocument/2006/relationships/image" Target="../media/image604.png"/><Relationship Id="rId55" Type="http://schemas.openxmlformats.org/officeDocument/2006/relationships/customXml" Target="../ink/ink567.xml"/><Relationship Id="rId76" Type="http://schemas.openxmlformats.org/officeDocument/2006/relationships/image" Target="../media/image625.png"/><Relationship Id="rId97" Type="http://schemas.openxmlformats.org/officeDocument/2006/relationships/customXml" Target="../ink/ink588.xml"/><Relationship Id="rId120" Type="http://schemas.openxmlformats.org/officeDocument/2006/relationships/image" Target="../media/image647.png"/><Relationship Id="rId141" Type="http://schemas.openxmlformats.org/officeDocument/2006/relationships/customXml" Target="../ink/ink610.xml"/><Relationship Id="rId7" Type="http://schemas.openxmlformats.org/officeDocument/2006/relationships/customXml" Target="../ink/ink543.xml"/><Relationship Id="rId162" Type="http://schemas.openxmlformats.org/officeDocument/2006/relationships/image" Target="../media/image668.png"/><Relationship Id="rId183" Type="http://schemas.openxmlformats.org/officeDocument/2006/relationships/customXml" Target="../ink/ink631.xml"/><Relationship Id="rId218" Type="http://schemas.openxmlformats.org/officeDocument/2006/relationships/image" Target="../media/image696.png"/><Relationship Id="rId239" Type="http://schemas.openxmlformats.org/officeDocument/2006/relationships/customXml" Target="../ink/ink659.xml"/><Relationship Id="rId250" Type="http://schemas.openxmlformats.org/officeDocument/2006/relationships/image" Target="../media/image712.png"/><Relationship Id="rId24" Type="http://schemas.openxmlformats.org/officeDocument/2006/relationships/image" Target="../media/image599.png"/><Relationship Id="rId45" Type="http://schemas.openxmlformats.org/officeDocument/2006/relationships/customXml" Target="../ink/ink562.xml"/><Relationship Id="rId66" Type="http://schemas.openxmlformats.org/officeDocument/2006/relationships/image" Target="../media/image620.png"/><Relationship Id="rId87" Type="http://schemas.openxmlformats.org/officeDocument/2006/relationships/customXml" Target="../ink/ink583.xml"/><Relationship Id="rId110" Type="http://schemas.openxmlformats.org/officeDocument/2006/relationships/image" Target="../media/image642.png"/><Relationship Id="rId131" Type="http://schemas.openxmlformats.org/officeDocument/2006/relationships/customXml" Target="../ink/ink605.xml"/><Relationship Id="rId152" Type="http://schemas.openxmlformats.org/officeDocument/2006/relationships/image" Target="../media/image663.png"/><Relationship Id="rId173" Type="http://schemas.openxmlformats.org/officeDocument/2006/relationships/customXml" Target="../ink/ink626.xml"/><Relationship Id="rId194" Type="http://schemas.openxmlformats.org/officeDocument/2006/relationships/image" Target="../media/image684.png"/><Relationship Id="rId208" Type="http://schemas.openxmlformats.org/officeDocument/2006/relationships/image" Target="../media/image691.png"/><Relationship Id="rId229" Type="http://schemas.openxmlformats.org/officeDocument/2006/relationships/customXml" Target="../ink/ink654.xml"/><Relationship Id="rId240" Type="http://schemas.openxmlformats.org/officeDocument/2006/relationships/image" Target="../media/image707.png"/><Relationship Id="rId261" Type="http://schemas.openxmlformats.org/officeDocument/2006/relationships/customXml" Target="../ink/ink670.xml"/><Relationship Id="rId14" Type="http://schemas.openxmlformats.org/officeDocument/2006/relationships/image" Target="../media/image594.png"/><Relationship Id="rId35" Type="http://schemas.openxmlformats.org/officeDocument/2006/relationships/customXml" Target="../ink/ink557.xml"/><Relationship Id="rId56" Type="http://schemas.openxmlformats.org/officeDocument/2006/relationships/image" Target="../media/image615.png"/><Relationship Id="rId77" Type="http://schemas.openxmlformats.org/officeDocument/2006/relationships/customXml" Target="../ink/ink578.xml"/><Relationship Id="rId100" Type="http://schemas.openxmlformats.org/officeDocument/2006/relationships/image" Target="../media/image637.png"/><Relationship Id="rId8" Type="http://schemas.openxmlformats.org/officeDocument/2006/relationships/image" Target="../media/image591.png"/><Relationship Id="rId98" Type="http://schemas.openxmlformats.org/officeDocument/2006/relationships/image" Target="../media/image636.png"/><Relationship Id="rId121" Type="http://schemas.openxmlformats.org/officeDocument/2006/relationships/customXml" Target="../ink/ink600.xml"/><Relationship Id="rId142" Type="http://schemas.openxmlformats.org/officeDocument/2006/relationships/image" Target="../media/image658.png"/><Relationship Id="rId163" Type="http://schemas.openxmlformats.org/officeDocument/2006/relationships/customXml" Target="../ink/ink621.xml"/><Relationship Id="rId184" Type="http://schemas.openxmlformats.org/officeDocument/2006/relationships/image" Target="../media/image679.png"/><Relationship Id="rId219" Type="http://schemas.openxmlformats.org/officeDocument/2006/relationships/customXml" Target="../ink/ink649.xml"/><Relationship Id="rId230" Type="http://schemas.openxmlformats.org/officeDocument/2006/relationships/image" Target="../media/image702.png"/><Relationship Id="rId251" Type="http://schemas.openxmlformats.org/officeDocument/2006/relationships/customXml" Target="../ink/ink665.xml"/><Relationship Id="rId25" Type="http://schemas.openxmlformats.org/officeDocument/2006/relationships/customXml" Target="../ink/ink552.xml"/><Relationship Id="rId46" Type="http://schemas.openxmlformats.org/officeDocument/2006/relationships/image" Target="../media/image610.png"/><Relationship Id="rId67" Type="http://schemas.openxmlformats.org/officeDocument/2006/relationships/customXml" Target="../ink/ink573.xml"/><Relationship Id="rId88" Type="http://schemas.openxmlformats.org/officeDocument/2006/relationships/image" Target="../media/image631.png"/><Relationship Id="rId111" Type="http://schemas.openxmlformats.org/officeDocument/2006/relationships/customXml" Target="../ink/ink595.xml"/><Relationship Id="rId132" Type="http://schemas.openxmlformats.org/officeDocument/2006/relationships/image" Target="../media/image653.png"/><Relationship Id="rId153" Type="http://schemas.openxmlformats.org/officeDocument/2006/relationships/customXml" Target="../ink/ink616.xml"/><Relationship Id="rId174" Type="http://schemas.openxmlformats.org/officeDocument/2006/relationships/image" Target="../media/image674.png"/><Relationship Id="rId195" Type="http://schemas.openxmlformats.org/officeDocument/2006/relationships/customXml" Target="../ink/ink637.xml"/><Relationship Id="rId209" Type="http://schemas.openxmlformats.org/officeDocument/2006/relationships/customXml" Target="../ink/ink644.xml"/><Relationship Id="rId220" Type="http://schemas.openxmlformats.org/officeDocument/2006/relationships/image" Target="../media/image697.png"/><Relationship Id="rId241" Type="http://schemas.openxmlformats.org/officeDocument/2006/relationships/customXml" Target="../ink/ink660.xml"/><Relationship Id="rId15" Type="http://schemas.openxmlformats.org/officeDocument/2006/relationships/customXml" Target="../ink/ink547.xml"/><Relationship Id="rId36" Type="http://schemas.openxmlformats.org/officeDocument/2006/relationships/image" Target="../media/image605.png"/><Relationship Id="rId57" Type="http://schemas.openxmlformats.org/officeDocument/2006/relationships/customXml" Target="../ink/ink568.xml"/><Relationship Id="rId262" Type="http://schemas.openxmlformats.org/officeDocument/2006/relationships/image" Target="../media/image718.png"/><Relationship Id="rId78" Type="http://schemas.openxmlformats.org/officeDocument/2006/relationships/image" Target="../media/image626.png"/><Relationship Id="rId99" Type="http://schemas.openxmlformats.org/officeDocument/2006/relationships/customXml" Target="../ink/ink589.xml"/><Relationship Id="rId101" Type="http://schemas.openxmlformats.org/officeDocument/2006/relationships/customXml" Target="../ink/ink590.xml"/><Relationship Id="rId122" Type="http://schemas.openxmlformats.org/officeDocument/2006/relationships/image" Target="../media/image648.png"/><Relationship Id="rId143" Type="http://schemas.openxmlformats.org/officeDocument/2006/relationships/customXml" Target="../ink/ink611.xml"/><Relationship Id="rId164" Type="http://schemas.openxmlformats.org/officeDocument/2006/relationships/image" Target="../media/image669.png"/><Relationship Id="rId185" Type="http://schemas.openxmlformats.org/officeDocument/2006/relationships/customXml" Target="../ink/ink632.xml"/><Relationship Id="rId9" Type="http://schemas.openxmlformats.org/officeDocument/2006/relationships/customXml" Target="../ink/ink544.xml"/><Relationship Id="rId210" Type="http://schemas.openxmlformats.org/officeDocument/2006/relationships/image" Target="../media/image692.png"/><Relationship Id="rId26" Type="http://schemas.openxmlformats.org/officeDocument/2006/relationships/image" Target="../media/image600.png"/><Relationship Id="rId231" Type="http://schemas.openxmlformats.org/officeDocument/2006/relationships/customXml" Target="../ink/ink655.xml"/><Relationship Id="rId252" Type="http://schemas.openxmlformats.org/officeDocument/2006/relationships/image" Target="../media/image713.png"/><Relationship Id="rId47" Type="http://schemas.openxmlformats.org/officeDocument/2006/relationships/customXml" Target="../ink/ink563.xml"/><Relationship Id="rId68" Type="http://schemas.openxmlformats.org/officeDocument/2006/relationships/image" Target="../media/image621.png"/><Relationship Id="rId89" Type="http://schemas.openxmlformats.org/officeDocument/2006/relationships/customXml" Target="../ink/ink584.xml"/><Relationship Id="rId112" Type="http://schemas.openxmlformats.org/officeDocument/2006/relationships/image" Target="../media/image643.png"/><Relationship Id="rId133" Type="http://schemas.openxmlformats.org/officeDocument/2006/relationships/customXml" Target="../ink/ink606.xml"/><Relationship Id="rId154" Type="http://schemas.openxmlformats.org/officeDocument/2006/relationships/image" Target="../media/image664.png"/><Relationship Id="rId175" Type="http://schemas.openxmlformats.org/officeDocument/2006/relationships/customXml" Target="../ink/ink627.xml"/><Relationship Id="rId196" Type="http://schemas.openxmlformats.org/officeDocument/2006/relationships/image" Target="../media/image685.png"/><Relationship Id="rId200" Type="http://schemas.openxmlformats.org/officeDocument/2006/relationships/image" Target="../media/image687.png"/><Relationship Id="rId16" Type="http://schemas.openxmlformats.org/officeDocument/2006/relationships/image" Target="../media/image595.png"/><Relationship Id="rId221" Type="http://schemas.openxmlformats.org/officeDocument/2006/relationships/customXml" Target="../ink/ink650.xml"/><Relationship Id="rId242" Type="http://schemas.openxmlformats.org/officeDocument/2006/relationships/image" Target="../media/image708.png"/><Relationship Id="rId263" Type="http://schemas.openxmlformats.org/officeDocument/2006/relationships/customXml" Target="../ink/ink671.xml"/><Relationship Id="rId37" Type="http://schemas.openxmlformats.org/officeDocument/2006/relationships/customXml" Target="../ink/ink558.xml"/><Relationship Id="rId58" Type="http://schemas.openxmlformats.org/officeDocument/2006/relationships/image" Target="../media/image616.png"/><Relationship Id="rId79" Type="http://schemas.openxmlformats.org/officeDocument/2006/relationships/customXml" Target="../ink/ink579.xml"/><Relationship Id="rId102" Type="http://schemas.openxmlformats.org/officeDocument/2006/relationships/image" Target="../media/image638.png"/><Relationship Id="rId123" Type="http://schemas.openxmlformats.org/officeDocument/2006/relationships/customXml" Target="../ink/ink601.xml"/><Relationship Id="rId144" Type="http://schemas.openxmlformats.org/officeDocument/2006/relationships/image" Target="../media/image659.png"/><Relationship Id="rId90" Type="http://schemas.openxmlformats.org/officeDocument/2006/relationships/image" Target="../media/image632.png"/><Relationship Id="rId165" Type="http://schemas.openxmlformats.org/officeDocument/2006/relationships/customXml" Target="../ink/ink622.xml"/><Relationship Id="rId186" Type="http://schemas.openxmlformats.org/officeDocument/2006/relationships/image" Target="../media/image680.png"/><Relationship Id="rId211" Type="http://schemas.openxmlformats.org/officeDocument/2006/relationships/customXml" Target="../ink/ink645.xml"/><Relationship Id="rId232" Type="http://schemas.openxmlformats.org/officeDocument/2006/relationships/image" Target="../media/image703.png"/><Relationship Id="rId253" Type="http://schemas.openxmlformats.org/officeDocument/2006/relationships/customXml" Target="../ink/ink666.xml"/><Relationship Id="rId27" Type="http://schemas.openxmlformats.org/officeDocument/2006/relationships/customXml" Target="../ink/ink553.xml"/><Relationship Id="rId48" Type="http://schemas.openxmlformats.org/officeDocument/2006/relationships/image" Target="../media/image611.png"/><Relationship Id="rId69" Type="http://schemas.openxmlformats.org/officeDocument/2006/relationships/customXml" Target="../ink/ink574.xml"/><Relationship Id="rId113" Type="http://schemas.openxmlformats.org/officeDocument/2006/relationships/customXml" Target="../ink/ink596.xml"/><Relationship Id="rId134" Type="http://schemas.openxmlformats.org/officeDocument/2006/relationships/image" Target="../media/image654.png"/><Relationship Id="rId80" Type="http://schemas.openxmlformats.org/officeDocument/2006/relationships/image" Target="../media/image627.png"/><Relationship Id="rId155" Type="http://schemas.openxmlformats.org/officeDocument/2006/relationships/customXml" Target="../ink/ink617.xml"/><Relationship Id="rId176" Type="http://schemas.openxmlformats.org/officeDocument/2006/relationships/image" Target="../media/image675.png"/><Relationship Id="rId197" Type="http://schemas.openxmlformats.org/officeDocument/2006/relationships/customXml" Target="../ink/ink638.xml"/><Relationship Id="rId201" Type="http://schemas.openxmlformats.org/officeDocument/2006/relationships/customXml" Target="../ink/ink640.xml"/><Relationship Id="rId222" Type="http://schemas.openxmlformats.org/officeDocument/2006/relationships/image" Target="../media/image698.png"/><Relationship Id="rId243" Type="http://schemas.openxmlformats.org/officeDocument/2006/relationships/customXml" Target="../ink/ink661.xml"/><Relationship Id="rId264" Type="http://schemas.openxmlformats.org/officeDocument/2006/relationships/image" Target="../media/image719.png"/><Relationship Id="rId17" Type="http://schemas.openxmlformats.org/officeDocument/2006/relationships/customXml" Target="../ink/ink548.xml"/><Relationship Id="rId38" Type="http://schemas.openxmlformats.org/officeDocument/2006/relationships/image" Target="../media/image606.png"/><Relationship Id="rId59" Type="http://schemas.openxmlformats.org/officeDocument/2006/relationships/customXml" Target="../ink/ink569.xml"/><Relationship Id="rId103" Type="http://schemas.openxmlformats.org/officeDocument/2006/relationships/customXml" Target="../ink/ink591.xml"/><Relationship Id="rId124" Type="http://schemas.openxmlformats.org/officeDocument/2006/relationships/image" Target="../media/image649.png"/><Relationship Id="rId70" Type="http://schemas.openxmlformats.org/officeDocument/2006/relationships/image" Target="../media/image622.png"/><Relationship Id="rId91" Type="http://schemas.openxmlformats.org/officeDocument/2006/relationships/customXml" Target="../ink/ink585.xml"/><Relationship Id="rId145" Type="http://schemas.openxmlformats.org/officeDocument/2006/relationships/customXml" Target="../ink/ink612.xml"/><Relationship Id="rId166" Type="http://schemas.openxmlformats.org/officeDocument/2006/relationships/image" Target="../media/image670.png"/><Relationship Id="rId187" Type="http://schemas.openxmlformats.org/officeDocument/2006/relationships/customXml" Target="../ink/ink63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93.png"/><Relationship Id="rId233" Type="http://schemas.openxmlformats.org/officeDocument/2006/relationships/customXml" Target="../ink/ink656.xml"/><Relationship Id="rId254" Type="http://schemas.openxmlformats.org/officeDocument/2006/relationships/image" Target="../media/image714.png"/><Relationship Id="rId28" Type="http://schemas.openxmlformats.org/officeDocument/2006/relationships/image" Target="../media/image601.png"/><Relationship Id="rId49" Type="http://schemas.openxmlformats.org/officeDocument/2006/relationships/customXml" Target="../ink/ink564.xml"/><Relationship Id="rId114" Type="http://schemas.openxmlformats.org/officeDocument/2006/relationships/image" Target="../media/image644.png"/><Relationship Id="rId60" Type="http://schemas.openxmlformats.org/officeDocument/2006/relationships/image" Target="../media/image617.png"/><Relationship Id="rId81" Type="http://schemas.openxmlformats.org/officeDocument/2006/relationships/customXml" Target="../ink/ink580.xml"/><Relationship Id="rId135" Type="http://schemas.openxmlformats.org/officeDocument/2006/relationships/customXml" Target="../ink/ink607.xml"/><Relationship Id="rId156" Type="http://schemas.openxmlformats.org/officeDocument/2006/relationships/image" Target="../media/image665.png"/><Relationship Id="rId177" Type="http://schemas.openxmlformats.org/officeDocument/2006/relationships/customXml" Target="../ink/ink628.xml"/><Relationship Id="rId198" Type="http://schemas.openxmlformats.org/officeDocument/2006/relationships/image" Target="../media/image686.png"/><Relationship Id="rId202" Type="http://schemas.openxmlformats.org/officeDocument/2006/relationships/image" Target="../media/image688.png"/><Relationship Id="rId223" Type="http://schemas.openxmlformats.org/officeDocument/2006/relationships/customXml" Target="../ink/ink651.xml"/><Relationship Id="rId244" Type="http://schemas.openxmlformats.org/officeDocument/2006/relationships/image" Target="../media/image709.png"/><Relationship Id="rId18" Type="http://schemas.openxmlformats.org/officeDocument/2006/relationships/image" Target="../media/image596.png"/><Relationship Id="rId39" Type="http://schemas.openxmlformats.org/officeDocument/2006/relationships/customXml" Target="../ink/ink559.xml"/><Relationship Id="rId265" Type="http://schemas.openxmlformats.org/officeDocument/2006/relationships/customXml" Target="../ink/ink672.xml"/><Relationship Id="rId50" Type="http://schemas.openxmlformats.org/officeDocument/2006/relationships/image" Target="../media/image612.png"/><Relationship Id="rId104" Type="http://schemas.openxmlformats.org/officeDocument/2006/relationships/image" Target="../media/image639.png"/><Relationship Id="rId125" Type="http://schemas.openxmlformats.org/officeDocument/2006/relationships/customXml" Target="../ink/ink602.xml"/><Relationship Id="rId146" Type="http://schemas.openxmlformats.org/officeDocument/2006/relationships/image" Target="../media/image660.png"/><Relationship Id="rId167" Type="http://schemas.openxmlformats.org/officeDocument/2006/relationships/customXml" Target="../ink/ink623.xml"/><Relationship Id="rId188" Type="http://schemas.openxmlformats.org/officeDocument/2006/relationships/image" Target="../media/image681.png"/><Relationship Id="rId71" Type="http://schemas.openxmlformats.org/officeDocument/2006/relationships/customXml" Target="../ink/ink575.xml"/><Relationship Id="rId92" Type="http://schemas.openxmlformats.org/officeDocument/2006/relationships/image" Target="../media/image633.png"/><Relationship Id="rId213" Type="http://schemas.openxmlformats.org/officeDocument/2006/relationships/customXml" Target="../ink/ink646.xml"/><Relationship Id="rId234" Type="http://schemas.openxmlformats.org/officeDocument/2006/relationships/image" Target="../media/image704.png"/><Relationship Id="rId2" Type="http://schemas.openxmlformats.org/officeDocument/2006/relationships/image" Target="../media/image60.png"/><Relationship Id="rId29" Type="http://schemas.openxmlformats.org/officeDocument/2006/relationships/customXml" Target="../ink/ink554.xml"/><Relationship Id="rId255" Type="http://schemas.openxmlformats.org/officeDocument/2006/relationships/customXml" Target="../ink/ink667.xml"/><Relationship Id="rId40" Type="http://schemas.openxmlformats.org/officeDocument/2006/relationships/image" Target="../media/image607.png"/><Relationship Id="rId115" Type="http://schemas.openxmlformats.org/officeDocument/2006/relationships/customXml" Target="../ink/ink597.xml"/><Relationship Id="rId136" Type="http://schemas.openxmlformats.org/officeDocument/2006/relationships/image" Target="../media/image655.png"/><Relationship Id="rId157" Type="http://schemas.openxmlformats.org/officeDocument/2006/relationships/customXml" Target="../ink/ink618.xml"/><Relationship Id="rId178" Type="http://schemas.openxmlformats.org/officeDocument/2006/relationships/image" Target="../media/image676.png"/><Relationship Id="rId61" Type="http://schemas.openxmlformats.org/officeDocument/2006/relationships/customXml" Target="../ink/ink570.xml"/><Relationship Id="rId82" Type="http://schemas.openxmlformats.org/officeDocument/2006/relationships/image" Target="../media/image628.png"/><Relationship Id="rId199" Type="http://schemas.openxmlformats.org/officeDocument/2006/relationships/customXml" Target="../ink/ink639.xml"/><Relationship Id="rId203" Type="http://schemas.openxmlformats.org/officeDocument/2006/relationships/customXml" Target="../ink/ink641.xml"/><Relationship Id="rId19" Type="http://schemas.openxmlformats.org/officeDocument/2006/relationships/customXml" Target="../ink/ink549.xml"/><Relationship Id="rId224" Type="http://schemas.openxmlformats.org/officeDocument/2006/relationships/image" Target="../media/image699.png"/><Relationship Id="rId245" Type="http://schemas.openxmlformats.org/officeDocument/2006/relationships/customXml" Target="../ink/ink662.xml"/><Relationship Id="rId266" Type="http://schemas.openxmlformats.org/officeDocument/2006/relationships/image" Target="../media/image720.png"/><Relationship Id="rId30" Type="http://schemas.openxmlformats.org/officeDocument/2006/relationships/image" Target="../media/image602.png"/><Relationship Id="rId105" Type="http://schemas.openxmlformats.org/officeDocument/2006/relationships/customXml" Target="../ink/ink592.xml"/><Relationship Id="rId126" Type="http://schemas.openxmlformats.org/officeDocument/2006/relationships/image" Target="../media/image650.png"/><Relationship Id="rId147" Type="http://schemas.openxmlformats.org/officeDocument/2006/relationships/customXml" Target="../ink/ink613.xml"/><Relationship Id="rId168" Type="http://schemas.openxmlformats.org/officeDocument/2006/relationships/image" Target="../media/image671.png"/><Relationship Id="rId51" Type="http://schemas.openxmlformats.org/officeDocument/2006/relationships/customXml" Target="../ink/ink565.xml"/><Relationship Id="rId72" Type="http://schemas.openxmlformats.org/officeDocument/2006/relationships/image" Target="../media/image623.png"/><Relationship Id="rId93" Type="http://schemas.openxmlformats.org/officeDocument/2006/relationships/customXml" Target="../ink/ink586.xml"/><Relationship Id="rId189" Type="http://schemas.openxmlformats.org/officeDocument/2006/relationships/customXml" Target="../ink/ink634.xml"/><Relationship Id="rId3" Type="http://schemas.openxmlformats.org/officeDocument/2006/relationships/customXml" Target="../ink/ink541.xml"/><Relationship Id="rId214" Type="http://schemas.openxmlformats.org/officeDocument/2006/relationships/image" Target="../media/image694.png"/><Relationship Id="rId235" Type="http://schemas.openxmlformats.org/officeDocument/2006/relationships/customXml" Target="../ink/ink657.xml"/><Relationship Id="rId256" Type="http://schemas.openxmlformats.org/officeDocument/2006/relationships/image" Target="../media/image715.png"/><Relationship Id="rId116" Type="http://schemas.openxmlformats.org/officeDocument/2006/relationships/image" Target="../media/image645.png"/><Relationship Id="rId137" Type="http://schemas.openxmlformats.org/officeDocument/2006/relationships/customXml" Target="../ink/ink608.xml"/><Relationship Id="rId158" Type="http://schemas.openxmlformats.org/officeDocument/2006/relationships/image" Target="../media/image666.png"/><Relationship Id="rId20" Type="http://schemas.openxmlformats.org/officeDocument/2006/relationships/image" Target="../media/image597.png"/><Relationship Id="rId41" Type="http://schemas.openxmlformats.org/officeDocument/2006/relationships/customXml" Target="../ink/ink560.xml"/><Relationship Id="rId62" Type="http://schemas.openxmlformats.org/officeDocument/2006/relationships/image" Target="../media/image618.png"/><Relationship Id="rId83" Type="http://schemas.openxmlformats.org/officeDocument/2006/relationships/customXml" Target="../ink/ink581.xml"/><Relationship Id="rId179" Type="http://schemas.openxmlformats.org/officeDocument/2006/relationships/customXml" Target="../ink/ink629.xml"/><Relationship Id="rId190" Type="http://schemas.openxmlformats.org/officeDocument/2006/relationships/image" Target="../media/image682.png"/><Relationship Id="rId204" Type="http://schemas.openxmlformats.org/officeDocument/2006/relationships/image" Target="../media/image689.png"/><Relationship Id="rId225" Type="http://schemas.openxmlformats.org/officeDocument/2006/relationships/customXml" Target="../ink/ink652.xml"/><Relationship Id="rId246" Type="http://schemas.openxmlformats.org/officeDocument/2006/relationships/image" Target="../media/image710.png"/><Relationship Id="rId267" Type="http://schemas.openxmlformats.org/officeDocument/2006/relationships/customXml" Target="../ink/ink673.xml"/><Relationship Id="rId106" Type="http://schemas.openxmlformats.org/officeDocument/2006/relationships/image" Target="../media/image640.png"/><Relationship Id="rId127" Type="http://schemas.openxmlformats.org/officeDocument/2006/relationships/customXml" Target="../ink/ink603.xml"/><Relationship Id="rId10" Type="http://schemas.openxmlformats.org/officeDocument/2006/relationships/image" Target="../media/image592.png"/><Relationship Id="rId31" Type="http://schemas.openxmlformats.org/officeDocument/2006/relationships/customXml" Target="../ink/ink555.xml"/><Relationship Id="rId52" Type="http://schemas.openxmlformats.org/officeDocument/2006/relationships/image" Target="../media/image613.png"/><Relationship Id="rId73" Type="http://schemas.openxmlformats.org/officeDocument/2006/relationships/customXml" Target="../ink/ink576.xml"/><Relationship Id="rId94" Type="http://schemas.openxmlformats.org/officeDocument/2006/relationships/image" Target="../media/image634.png"/><Relationship Id="rId148" Type="http://schemas.openxmlformats.org/officeDocument/2006/relationships/image" Target="../media/image661.png"/><Relationship Id="rId169" Type="http://schemas.openxmlformats.org/officeDocument/2006/relationships/customXml" Target="../ink/ink624.xml"/><Relationship Id="rId4" Type="http://schemas.openxmlformats.org/officeDocument/2006/relationships/image" Target="../media/image589.png"/><Relationship Id="rId180" Type="http://schemas.openxmlformats.org/officeDocument/2006/relationships/image" Target="../media/image677.png"/><Relationship Id="rId215" Type="http://schemas.openxmlformats.org/officeDocument/2006/relationships/customXml" Target="../ink/ink647.xml"/><Relationship Id="rId236" Type="http://schemas.openxmlformats.org/officeDocument/2006/relationships/image" Target="../media/image705.png"/><Relationship Id="rId257" Type="http://schemas.openxmlformats.org/officeDocument/2006/relationships/customXml" Target="../ink/ink668.xml"/><Relationship Id="rId42" Type="http://schemas.openxmlformats.org/officeDocument/2006/relationships/image" Target="../media/image608.png"/><Relationship Id="rId84" Type="http://schemas.openxmlformats.org/officeDocument/2006/relationships/image" Target="../media/image629.png"/><Relationship Id="rId138" Type="http://schemas.openxmlformats.org/officeDocument/2006/relationships/image" Target="../media/image656.png"/><Relationship Id="rId191" Type="http://schemas.openxmlformats.org/officeDocument/2006/relationships/customXml" Target="../ink/ink635.xml"/><Relationship Id="rId205" Type="http://schemas.openxmlformats.org/officeDocument/2006/relationships/customXml" Target="../ink/ink642.xml"/><Relationship Id="rId247" Type="http://schemas.openxmlformats.org/officeDocument/2006/relationships/customXml" Target="../ink/ink663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8.xml"/><Relationship Id="rId18" Type="http://schemas.openxmlformats.org/officeDocument/2006/relationships/image" Target="../media/image730.png"/><Relationship Id="rId26" Type="http://schemas.openxmlformats.org/officeDocument/2006/relationships/image" Target="../media/image734.png"/><Relationship Id="rId3" Type="http://schemas.openxmlformats.org/officeDocument/2006/relationships/image" Target="../media/image61.png"/><Relationship Id="rId21" Type="http://schemas.openxmlformats.org/officeDocument/2006/relationships/customXml" Target="../ink/ink682.xml"/><Relationship Id="rId34" Type="http://schemas.openxmlformats.org/officeDocument/2006/relationships/image" Target="../media/image738.png"/><Relationship Id="rId7" Type="http://schemas.openxmlformats.org/officeDocument/2006/relationships/customXml" Target="../ink/ink675.xml"/><Relationship Id="rId12" Type="http://schemas.openxmlformats.org/officeDocument/2006/relationships/image" Target="../media/image727.png"/><Relationship Id="rId17" Type="http://schemas.openxmlformats.org/officeDocument/2006/relationships/customXml" Target="../ink/ink680.xml"/><Relationship Id="rId25" Type="http://schemas.openxmlformats.org/officeDocument/2006/relationships/customXml" Target="../ink/ink684.xml"/><Relationship Id="rId33" Type="http://schemas.openxmlformats.org/officeDocument/2006/relationships/customXml" Target="../ink/ink688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29.png"/><Relationship Id="rId20" Type="http://schemas.openxmlformats.org/officeDocument/2006/relationships/image" Target="../media/image731.png"/><Relationship Id="rId29" Type="http://schemas.openxmlformats.org/officeDocument/2006/relationships/customXml" Target="../ink/ink68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4.png"/><Relationship Id="rId11" Type="http://schemas.openxmlformats.org/officeDocument/2006/relationships/customXml" Target="../ink/ink677.xml"/><Relationship Id="rId24" Type="http://schemas.openxmlformats.org/officeDocument/2006/relationships/image" Target="../media/image733.png"/><Relationship Id="rId32" Type="http://schemas.openxmlformats.org/officeDocument/2006/relationships/image" Target="../media/image737.png"/><Relationship Id="rId5" Type="http://schemas.openxmlformats.org/officeDocument/2006/relationships/customXml" Target="../ink/ink674.xml"/><Relationship Id="rId15" Type="http://schemas.openxmlformats.org/officeDocument/2006/relationships/customXml" Target="../ink/ink679.xml"/><Relationship Id="rId23" Type="http://schemas.openxmlformats.org/officeDocument/2006/relationships/customXml" Target="../ink/ink683.xml"/><Relationship Id="rId28" Type="http://schemas.openxmlformats.org/officeDocument/2006/relationships/image" Target="../media/image735.png"/><Relationship Id="rId36" Type="http://schemas.openxmlformats.org/officeDocument/2006/relationships/image" Target="../media/image739.png"/><Relationship Id="rId10" Type="http://schemas.openxmlformats.org/officeDocument/2006/relationships/image" Target="../media/image726.png"/><Relationship Id="rId19" Type="http://schemas.openxmlformats.org/officeDocument/2006/relationships/customXml" Target="../ink/ink681.xml"/><Relationship Id="rId31" Type="http://schemas.openxmlformats.org/officeDocument/2006/relationships/customXml" Target="../ink/ink687.xml"/><Relationship Id="rId4" Type="http://schemas.openxmlformats.org/officeDocument/2006/relationships/image" Target="../media/image62.png"/><Relationship Id="rId9" Type="http://schemas.openxmlformats.org/officeDocument/2006/relationships/customXml" Target="../ink/ink676.xml"/><Relationship Id="rId14" Type="http://schemas.openxmlformats.org/officeDocument/2006/relationships/image" Target="../media/image728.png"/><Relationship Id="rId22" Type="http://schemas.openxmlformats.org/officeDocument/2006/relationships/image" Target="../media/image732.png"/><Relationship Id="rId27" Type="http://schemas.openxmlformats.org/officeDocument/2006/relationships/customXml" Target="../ink/ink685.xml"/><Relationship Id="rId30" Type="http://schemas.openxmlformats.org/officeDocument/2006/relationships/image" Target="../media/image736.png"/><Relationship Id="rId35" Type="http://schemas.openxmlformats.org/officeDocument/2006/relationships/customXml" Target="../ink/ink689.xml"/><Relationship Id="rId8" Type="http://schemas.openxmlformats.org/officeDocument/2006/relationships/image" Target="../media/image7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16" Type="http://schemas.openxmlformats.org/officeDocument/2006/relationships/customXml" Target="../ink/ink7.xml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5" Type="http://schemas.openxmlformats.org/officeDocument/2006/relationships/image" Target="../media/image3100.png"/><Relationship Id="rId61" Type="http://schemas.openxmlformats.org/officeDocument/2006/relationships/image" Target="../media/image31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3" Type="http://schemas.openxmlformats.org/officeDocument/2006/relationships/image" Target="../media/image3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6" Type="http://schemas.openxmlformats.org/officeDocument/2006/relationships/customXml" Target="../ink/ink37.xml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2" Type="http://schemas.openxmlformats.org/officeDocument/2006/relationships/image" Target="../media/image2.png"/><Relationship Id="rId2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1.xml"/><Relationship Id="rId21" Type="http://schemas.openxmlformats.org/officeDocument/2006/relationships/image" Target="../media/image752.png"/><Relationship Id="rId42" Type="http://schemas.openxmlformats.org/officeDocument/2006/relationships/customXml" Target="../ink/ink709.xml"/><Relationship Id="rId47" Type="http://schemas.openxmlformats.org/officeDocument/2006/relationships/image" Target="../media/image765.png"/><Relationship Id="rId63" Type="http://schemas.openxmlformats.org/officeDocument/2006/relationships/image" Target="../media/image773.png"/><Relationship Id="rId68" Type="http://schemas.openxmlformats.org/officeDocument/2006/relationships/customXml" Target="../ink/ink722.xml"/><Relationship Id="rId84" Type="http://schemas.openxmlformats.org/officeDocument/2006/relationships/customXml" Target="../ink/ink730.xml"/><Relationship Id="rId89" Type="http://schemas.openxmlformats.org/officeDocument/2006/relationships/image" Target="../media/image786.png"/><Relationship Id="rId16" Type="http://schemas.openxmlformats.org/officeDocument/2006/relationships/customXml" Target="../ink/ink696.xml"/><Relationship Id="rId11" Type="http://schemas.openxmlformats.org/officeDocument/2006/relationships/image" Target="../media/image747.png"/><Relationship Id="rId32" Type="http://schemas.openxmlformats.org/officeDocument/2006/relationships/customXml" Target="../ink/ink704.xml"/><Relationship Id="rId37" Type="http://schemas.openxmlformats.org/officeDocument/2006/relationships/image" Target="../media/image760.png"/><Relationship Id="rId53" Type="http://schemas.openxmlformats.org/officeDocument/2006/relationships/image" Target="../media/image768.png"/><Relationship Id="rId58" Type="http://schemas.openxmlformats.org/officeDocument/2006/relationships/customXml" Target="../ink/ink717.xml"/><Relationship Id="rId74" Type="http://schemas.openxmlformats.org/officeDocument/2006/relationships/customXml" Target="../ink/ink725.xml"/><Relationship Id="rId79" Type="http://schemas.openxmlformats.org/officeDocument/2006/relationships/image" Target="../media/image781.png"/><Relationship Id="rId5" Type="http://schemas.openxmlformats.org/officeDocument/2006/relationships/image" Target="../media/image744.png"/><Relationship Id="rId90" Type="http://schemas.openxmlformats.org/officeDocument/2006/relationships/customXml" Target="../ink/ink733.xml"/><Relationship Id="rId95" Type="http://schemas.openxmlformats.org/officeDocument/2006/relationships/image" Target="../media/image789.png"/><Relationship Id="rId22" Type="http://schemas.openxmlformats.org/officeDocument/2006/relationships/customXml" Target="../ink/ink699.xml"/><Relationship Id="rId27" Type="http://schemas.openxmlformats.org/officeDocument/2006/relationships/image" Target="../media/image755.png"/><Relationship Id="rId43" Type="http://schemas.openxmlformats.org/officeDocument/2006/relationships/image" Target="../media/image763.png"/><Relationship Id="rId48" Type="http://schemas.openxmlformats.org/officeDocument/2006/relationships/customXml" Target="../ink/ink712.xml"/><Relationship Id="rId64" Type="http://schemas.openxmlformats.org/officeDocument/2006/relationships/customXml" Target="../ink/ink720.xml"/><Relationship Id="rId69" Type="http://schemas.openxmlformats.org/officeDocument/2006/relationships/image" Target="../media/image776.png"/><Relationship Id="rId8" Type="http://schemas.openxmlformats.org/officeDocument/2006/relationships/customXml" Target="../ink/ink692.xml"/><Relationship Id="rId51" Type="http://schemas.openxmlformats.org/officeDocument/2006/relationships/image" Target="../media/image767.png"/><Relationship Id="rId72" Type="http://schemas.openxmlformats.org/officeDocument/2006/relationships/customXml" Target="../ink/ink724.xml"/><Relationship Id="rId80" Type="http://schemas.openxmlformats.org/officeDocument/2006/relationships/customXml" Target="../ink/ink728.xml"/><Relationship Id="rId85" Type="http://schemas.openxmlformats.org/officeDocument/2006/relationships/image" Target="../media/image784.png"/><Relationship Id="rId93" Type="http://schemas.openxmlformats.org/officeDocument/2006/relationships/image" Target="../media/image788.png"/><Relationship Id="rId3" Type="http://schemas.openxmlformats.org/officeDocument/2006/relationships/image" Target="../media/image49.png"/><Relationship Id="rId12" Type="http://schemas.openxmlformats.org/officeDocument/2006/relationships/customXml" Target="../ink/ink694.xml"/><Relationship Id="rId17" Type="http://schemas.openxmlformats.org/officeDocument/2006/relationships/image" Target="../media/image750.png"/><Relationship Id="rId25" Type="http://schemas.openxmlformats.org/officeDocument/2006/relationships/image" Target="../media/image754.png"/><Relationship Id="rId33" Type="http://schemas.openxmlformats.org/officeDocument/2006/relationships/image" Target="../media/image758.png"/><Relationship Id="rId38" Type="http://schemas.openxmlformats.org/officeDocument/2006/relationships/customXml" Target="../ink/ink707.xml"/><Relationship Id="rId46" Type="http://schemas.openxmlformats.org/officeDocument/2006/relationships/customXml" Target="../ink/ink711.xml"/><Relationship Id="rId59" Type="http://schemas.openxmlformats.org/officeDocument/2006/relationships/image" Target="../media/image771.png"/><Relationship Id="rId67" Type="http://schemas.openxmlformats.org/officeDocument/2006/relationships/image" Target="../media/image775.png"/><Relationship Id="rId20" Type="http://schemas.openxmlformats.org/officeDocument/2006/relationships/customXml" Target="../ink/ink698.xml"/><Relationship Id="rId41" Type="http://schemas.openxmlformats.org/officeDocument/2006/relationships/image" Target="../media/image762.png"/><Relationship Id="rId54" Type="http://schemas.openxmlformats.org/officeDocument/2006/relationships/customXml" Target="../ink/ink715.xml"/><Relationship Id="rId62" Type="http://schemas.openxmlformats.org/officeDocument/2006/relationships/customXml" Target="../ink/ink719.xml"/><Relationship Id="rId70" Type="http://schemas.openxmlformats.org/officeDocument/2006/relationships/customXml" Target="../ink/ink723.xml"/><Relationship Id="rId75" Type="http://schemas.openxmlformats.org/officeDocument/2006/relationships/image" Target="../media/image779.png"/><Relationship Id="rId83" Type="http://schemas.openxmlformats.org/officeDocument/2006/relationships/image" Target="../media/image783.png"/><Relationship Id="rId88" Type="http://schemas.openxmlformats.org/officeDocument/2006/relationships/customXml" Target="../ink/ink732.xml"/><Relationship Id="rId91" Type="http://schemas.openxmlformats.org/officeDocument/2006/relationships/image" Target="../media/image78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1.xml"/><Relationship Id="rId15" Type="http://schemas.openxmlformats.org/officeDocument/2006/relationships/image" Target="../media/image749.png"/><Relationship Id="rId23" Type="http://schemas.openxmlformats.org/officeDocument/2006/relationships/image" Target="../media/image753.png"/><Relationship Id="rId28" Type="http://schemas.openxmlformats.org/officeDocument/2006/relationships/customXml" Target="../ink/ink702.xml"/><Relationship Id="rId36" Type="http://schemas.openxmlformats.org/officeDocument/2006/relationships/customXml" Target="../ink/ink706.xml"/><Relationship Id="rId49" Type="http://schemas.openxmlformats.org/officeDocument/2006/relationships/image" Target="../media/image766.png"/><Relationship Id="rId57" Type="http://schemas.openxmlformats.org/officeDocument/2006/relationships/image" Target="../media/image770.png"/><Relationship Id="rId10" Type="http://schemas.openxmlformats.org/officeDocument/2006/relationships/customXml" Target="../ink/ink693.xml"/><Relationship Id="rId31" Type="http://schemas.openxmlformats.org/officeDocument/2006/relationships/image" Target="../media/image757.png"/><Relationship Id="rId44" Type="http://schemas.openxmlformats.org/officeDocument/2006/relationships/customXml" Target="../ink/ink710.xml"/><Relationship Id="rId52" Type="http://schemas.openxmlformats.org/officeDocument/2006/relationships/customXml" Target="../ink/ink714.xml"/><Relationship Id="rId60" Type="http://schemas.openxmlformats.org/officeDocument/2006/relationships/customXml" Target="../ink/ink718.xml"/><Relationship Id="rId65" Type="http://schemas.openxmlformats.org/officeDocument/2006/relationships/image" Target="../media/image774.png"/><Relationship Id="rId73" Type="http://schemas.openxmlformats.org/officeDocument/2006/relationships/image" Target="../media/image778.png"/><Relationship Id="rId78" Type="http://schemas.openxmlformats.org/officeDocument/2006/relationships/customXml" Target="../ink/ink727.xml"/><Relationship Id="rId81" Type="http://schemas.openxmlformats.org/officeDocument/2006/relationships/image" Target="../media/image782.png"/><Relationship Id="rId86" Type="http://schemas.openxmlformats.org/officeDocument/2006/relationships/customXml" Target="../ink/ink731.xml"/><Relationship Id="rId94" Type="http://schemas.openxmlformats.org/officeDocument/2006/relationships/customXml" Target="../ink/ink735.xml"/><Relationship Id="rId4" Type="http://schemas.openxmlformats.org/officeDocument/2006/relationships/customXml" Target="../ink/ink690.xml"/><Relationship Id="rId9" Type="http://schemas.openxmlformats.org/officeDocument/2006/relationships/image" Target="../media/image746.png"/><Relationship Id="rId13" Type="http://schemas.openxmlformats.org/officeDocument/2006/relationships/image" Target="../media/image748.png"/><Relationship Id="rId18" Type="http://schemas.openxmlformats.org/officeDocument/2006/relationships/customXml" Target="../ink/ink697.xml"/><Relationship Id="rId39" Type="http://schemas.openxmlformats.org/officeDocument/2006/relationships/image" Target="../media/image761.png"/><Relationship Id="rId34" Type="http://schemas.openxmlformats.org/officeDocument/2006/relationships/customXml" Target="../ink/ink705.xml"/><Relationship Id="rId50" Type="http://schemas.openxmlformats.org/officeDocument/2006/relationships/customXml" Target="../ink/ink713.xml"/><Relationship Id="rId55" Type="http://schemas.openxmlformats.org/officeDocument/2006/relationships/image" Target="../media/image769.png"/><Relationship Id="rId76" Type="http://schemas.openxmlformats.org/officeDocument/2006/relationships/customXml" Target="../ink/ink726.xml"/><Relationship Id="rId7" Type="http://schemas.openxmlformats.org/officeDocument/2006/relationships/image" Target="../media/image745.png"/><Relationship Id="rId71" Type="http://schemas.openxmlformats.org/officeDocument/2006/relationships/image" Target="../media/image777.png"/><Relationship Id="rId92" Type="http://schemas.openxmlformats.org/officeDocument/2006/relationships/customXml" Target="../ink/ink734.xml"/><Relationship Id="rId2" Type="http://schemas.openxmlformats.org/officeDocument/2006/relationships/notesSlide" Target="../notesSlides/notesSlide20.xml"/><Relationship Id="rId29" Type="http://schemas.openxmlformats.org/officeDocument/2006/relationships/image" Target="../media/image756.png"/><Relationship Id="rId24" Type="http://schemas.openxmlformats.org/officeDocument/2006/relationships/customXml" Target="../ink/ink700.xml"/><Relationship Id="rId40" Type="http://schemas.openxmlformats.org/officeDocument/2006/relationships/customXml" Target="../ink/ink708.xml"/><Relationship Id="rId45" Type="http://schemas.openxmlformats.org/officeDocument/2006/relationships/image" Target="../media/image764.png"/><Relationship Id="rId66" Type="http://schemas.openxmlformats.org/officeDocument/2006/relationships/customXml" Target="../ink/ink721.xml"/><Relationship Id="rId87" Type="http://schemas.openxmlformats.org/officeDocument/2006/relationships/image" Target="../media/image785.png"/><Relationship Id="rId61" Type="http://schemas.openxmlformats.org/officeDocument/2006/relationships/image" Target="../media/image772.png"/><Relationship Id="rId82" Type="http://schemas.openxmlformats.org/officeDocument/2006/relationships/customXml" Target="../ink/ink729.xml"/><Relationship Id="rId19" Type="http://schemas.openxmlformats.org/officeDocument/2006/relationships/image" Target="../media/image751.png"/><Relationship Id="rId14" Type="http://schemas.openxmlformats.org/officeDocument/2006/relationships/customXml" Target="../ink/ink695.xml"/><Relationship Id="rId30" Type="http://schemas.openxmlformats.org/officeDocument/2006/relationships/customXml" Target="../ink/ink703.xml"/><Relationship Id="rId35" Type="http://schemas.openxmlformats.org/officeDocument/2006/relationships/image" Target="../media/image759.png"/><Relationship Id="rId56" Type="http://schemas.openxmlformats.org/officeDocument/2006/relationships/customXml" Target="../ink/ink716.xml"/><Relationship Id="rId77" Type="http://schemas.openxmlformats.org/officeDocument/2006/relationships/image" Target="../media/image780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8.xml"/><Relationship Id="rId21" Type="http://schemas.openxmlformats.org/officeDocument/2006/relationships/image" Target="../media/image799.png"/><Relationship Id="rId42" Type="http://schemas.openxmlformats.org/officeDocument/2006/relationships/image" Target="../media/image810.png"/><Relationship Id="rId47" Type="http://schemas.openxmlformats.org/officeDocument/2006/relationships/customXml" Target="../ink/ink758.xml"/><Relationship Id="rId63" Type="http://schemas.openxmlformats.org/officeDocument/2006/relationships/customXml" Target="../ink/ink766.xml"/><Relationship Id="rId68" Type="http://schemas.openxmlformats.org/officeDocument/2006/relationships/image" Target="../media/image823.png"/><Relationship Id="rId16" Type="http://schemas.openxmlformats.org/officeDocument/2006/relationships/customXml" Target="../ink/ink743.xml"/><Relationship Id="rId11" Type="http://schemas.openxmlformats.org/officeDocument/2006/relationships/image" Target="../media/image794.png"/><Relationship Id="rId24" Type="http://schemas.openxmlformats.org/officeDocument/2006/relationships/customXml" Target="../ink/ink747.xml"/><Relationship Id="rId32" Type="http://schemas.openxmlformats.org/officeDocument/2006/relationships/image" Target="../media/image805.png"/><Relationship Id="rId37" Type="http://schemas.openxmlformats.org/officeDocument/2006/relationships/customXml" Target="../ink/ink753.xml"/><Relationship Id="rId40" Type="http://schemas.openxmlformats.org/officeDocument/2006/relationships/image" Target="../media/image809.png"/><Relationship Id="rId45" Type="http://schemas.openxmlformats.org/officeDocument/2006/relationships/customXml" Target="../ink/ink757.xml"/><Relationship Id="rId53" Type="http://schemas.openxmlformats.org/officeDocument/2006/relationships/customXml" Target="../ink/ink761.xml"/><Relationship Id="rId58" Type="http://schemas.openxmlformats.org/officeDocument/2006/relationships/image" Target="../media/image818.png"/><Relationship Id="rId66" Type="http://schemas.openxmlformats.org/officeDocument/2006/relationships/image" Target="../media/image822.png"/><Relationship Id="rId74" Type="http://schemas.openxmlformats.org/officeDocument/2006/relationships/image" Target="../media/image826.png"/><Relationship Id="rId79" Type="http://schemas.openxmlformats.org/officeDocument/2006/relationships/customXml" Target="../ink/ink774.xml"/><Relationship Id="rId5" Type="http://schemas.openxmlformats.org/officeDocument/2006/relationships/image" Target="../media/image791.png"/><Relationship Id="rId61" Type="http://schemas.openxmlformats.org/officeDocument/2006/relationships/customXml" Target="../ink/ink765.xml"/><Relationship Id="rId19" Type="http://schemas.openxmlformats.org/officeDocument/2006/relationships/image" Target="../media/image798.png"/><Relationship Id="rId14" Type="http://schemas.openxmlformats.org/officeDocument/2006/relationships/customXml" Target="../ink/ink742.xml"/><Relationship Id="rId22" Type="http://schemas.openxmlformats.org/officeDocument/2006/relationships/customXml" Target="../ink/ink746.xml"/><Relationship Id="rId27" Type="http://schemas.openxmlformats.org/officeDocument/2006/relationships/image" Target="../media/image802.png"/><Relationship Id="rId30" Type="http://schemas.openxmlformats.org/officeDocument/2006/relationships/image" Target="../media/image63.png"/><Relationship Id="rId35" Type="http://schemas.openxmlformats.org/officeDocument/2006/relationships/customXml" Target="../ink/ink752.xml"/><Relationship Id="rId43" Type="http://schemas.openxmlformats.org/officeDocument/2006/relationships/customXml" Target="../ink/ink756.xml"/><Relationship Id="rId48" Type="http://schemas.openxmlformats.org/officeDocument/2006/relationships/image" Target="../media/image813.png"/><Relationship Id="rId56" Type="http://schemas.openxmlformats.org/officeDocument/2006/relationships/image" Target="../media/image817.png"/><Relationship Id="rId64" Type="http://schemas.openxmlformats.org/officeDocument/2006/relationships/image" Target="../media/image821.png"/><Relationship Id="rId69" Type="http://schemas.openxmlformats.org/officeDocument/2006/relationships/customXml" Target="../ink/ink769.xml"/><Relationship Id="rId77" Type="http://schemas.openxmlformats.org/officeDocument/2006/relationships/customXml" Target="../ink/ink773.xml"/><Relationship Id="rId8" Type="http://schemas.openxmlformats.org/officeDocument/2006/relationships/customXml" Target="../ink/ink739.xml"/><Relationship Id="rId51" Type="http://schemas.openxmlformats.org/officeDocument/2006/relationships/customXml" Target="../ink/ink760.xml"/><Relationship Id="rId72" Type="http://schemas.openxmlformats.org/officeDocument/2006/relationships/image" Target="../media/image825.png"/><Relationship Id="rId80" Type="http://schemas.openxmlformats.org/officeDocument/2006/relationships/image" Target="../media/image829.png"/><Relationship Id="rId3" Type="http://schemas.openxmlformats.org/officeDocument/2006/relationships/image" Target="../media/image790.png"/><Relationship Id="rId12" Type="http://schemas.openxmlformats.org/officeDocument/2006/relationships/customXml" Target="../ink/ink741.xml"/><Relationship Id="rId17" Type="http://schemas.openxmlformats.org/officeDocument/2006/relationships/image" Target="../media/image797.png"/><Relationship Id="rId25" Type="http://schemas.openxmlformats.org/officeDocument/2006/relationships/image" Target="../media/image801.png"/><Relationship Id="rId33" Type="http://schemas.openxmlformats.org/officeDocument/2006/relationships/customXml" Target="../ink/ink751.xml"/><Relationship Id="rId38" Type="http://schemas.openxmlformats.org/officeDocument/2006/relationships/image" Target="../media/image808.png"/><Relationship Id="rId46" Type="http://schemas.openxmlformats.org/officeDocument/2006/relationships/image" Target="../media/image812.png"/><Relationship Id="rId59" Type="http://schemas.openxmlformats.org/officeDocument/2006/relationships/customXml" Target="../ink/ink764.xml"/><Relationship Id="rId67" Type="http://schemas.openxmlformats.org/officeDocument/2006/relationships/customXml" Target="../ink/ink768.xml"/><Relationship Id="rId20" Type="http://schemas.openxmlformats.org/officeDocument/2006/relationships/customXml" Target="../ink/ink745.xml"/><Relationship Id="rId41" Type="http://schemas.openxmlformats.org/officeDocument/2006/relationships/customXml" Target="../ink/ink755.xml"/><Relationship Id="rId54" Type="http://schemas.openxmlformats.org/officeDocument/2006/relationships/image" Target="../media/image816.png"/><Relationship Id="rId62" Type="http://schemas.openxmlformats.org/officeDocument/2006/relationships/image" Target="../media/image820.png"/><Relationship Id="rId70" Type="http://schemas.openxmlformats.org/officeDocument/2006/relationships/image" Target="../media/image824.png"/><Relationship Id="rId75" Type="http://schemas.openxmlformats.org/officeDocument/2006/relationships/customXml" Target="../ink/ink7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8.xml"/><Relationship Id="rId15" Type="http://schemas.openxmlformats.org/officeDocument/2006/relationships/image" Target="../media/image796.png"/><Relationship Id="rId23" Type="http://schemas.openxmlformats.org/officeDocument/2006/relationships/image" Target="../media/image800.png"/><Relationship Id="rId28" Type="http://schemas.openxmlformats.org/officeDocument/2006/relationships/customXml" Target="../ink/ink749.xml"/><Relationship Id="rId36" Type="http://schemas.openxmlformats.org/officeDocument/2006/relationships/image" Target="../media/image807.png"/><Relationship Id="rId49" Type="http://schemas.openxmlformats.org/officeDocument/2006/relationships/customXml" Target="../ink/ink759.xml"/><Relationship Id="rId57" Type="http://schemas.openxmlformats.org/officeDocument/2006/relationships/customXml" Target="../ink/ink763.xml"/><Relationship Id="rId10" Type="http://schemas.openxmlformats.org/officeDocument/2006/relationships/customXml" Target="../ink/ink740.xml"/><Relationship Id="rId31" Type="http://schemas.openxmlformats.org/officeDocument/2006/relationships/customXml" Target="../ink/ink750.xml"/><Relationship Id="rId44" Type="http://schemas.openxmlformats.org/officeDocument/2006/relationships/image" Target="../media/image811.png"/><Relationship Id="rId52" Type="http://schemas.openxmlformats.org/officeDocument/2006/relationships/image" Target="../media/image815.png"/><Relationship Id="rId60" Type="http://schemas.openxmlformats.org/officeDocument/2006/relationships/image" Target="../media/image819.png"/><Relationship Id="rId65" Type="http://schemas.openxmlformats.org/officeDocument/2006/relationships/customXml" Target="../ink/ink767.xml"/><Relationship Id="rId73" Type="http://schemas.openxmlformats.org/officeDocument/2006/relationships/customXml" Target="../ink/ink771.xml"/><Relationship Id="rId78" Type="http://schemas.openxmlformats.org/officeDocument/2006/relationships/image" Target="../media/image828.png"/><Relationship Id="rId4" Type="http://schemas.openxmlformats.org/officeDocument/2006/relationships/customXml" Target="../ink/ink737.xml"/><Relationship Id="rId9" Type="http://schemas.openxmlformats.org/officeDocument/2006/relationships/image" Target="../media/image793.png"/><Relationship Id="rId13" Type="http://schemas.openxmlformats.org/officeDocument/2006/relationships/image" Target="../media/image795.png"/><Relationship Id="rId18" Type="http://schemas.openxmlformats.org/officeDocument/2006/relationships/customXml" Target="../ink/ink744.xml"/><Relationship Id="rId39" Type="http://schemas.openxmlformats.org/officeDocument/2006/relationships/customXml" Target="../ink/ink754.xml"/><Relationship Id="rId34" Type="http://schemas.openxmlformats.org/officeDocument/2006/relationships/image" Target="../media/image806.png"/><Relationship Id="rId50" Type="http://schemas.openxmlformats.org/officeDocument/2006/relationships/image" Target="../media/image814.png"/><Relationship Id="rId55" Type="http://schemas.openxmlformats.org/officeDocument/2006/relationships/customXml" Target="../ink/ink762.xml"/><Relationship Id="rId76" Type="http://schemas.openxmlformats.org/officeDocument/2006/relationships/image" Target="../media/image827.png"/><Relationship Id="rId7" Type="http://schemas.openxmlformats.org/officeDocument/2006/relationships/image" Target="../media/image792.png"/><Relationship Id="rId71" Type="http://schemas.openxmlformats.org/officeDocument/2006/relationships/customXml" Target="../ink/ink770.xml"/><Relationship Id="rId2" Type="http://schemas.openxmlformats.org/officeDocument/2006/relationships/customXml" Target="../ink/ink736.xml"/><Relationship Id="rId29" Type="http://schemas.openxmlformats.org/officeDocument/2006/relationships/image" Target="../media/image8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78.xml"/><Relationship Id="rId18" Type="http://schemas.openxmlformats.org/officeDocument/2006/relationships/image" Target="../media/image1110.png"/><Relationship Id="rId26" Type="http://schemas.openxmlformats.org/officeDocument/2006/relationships/image" Target="../media/image1510.png"/><Relationship Id="rId39" Type="http://schemas.openxmlformats.org/officeDocument/2006/relationships/customXml" Target="../ink/ink791.xml"/><Relationship Id="rId21" Type="http://schemas.openxmlformats.org/officeDocument/2006/relationships/customXml" Target="../ink/ink782.xml"/><Relationship Id="rId34" Type="http://schemas.openxmlformats.org/officeDocument/2006/relationships/image" Target="../media/image1910.png"/><Relationship Id="rId42" Type="http://schemas.openxmlformats.org/officeDocument/2006/relationships/image" Target="../media/image2310.png"/><Relationship Id="rId47" Type="http://schemas.openxmlformats.org/officeDocument/2006/relationships/customXml" Target="../ink/ink795.xml"/><Relationship Id="rId50" Type="http://schemas.openxmlformats.org/officeDocument/2006/relationships/image" Target="../media/image271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10.png"/><Relationship Id="rId29" Type="http://schemas.openxmlformats.org/officeDocument/2006/relationships/customXml" Target="../ink/ink786.xml"/><Relationship Id="rId1" Type="http://schemas.openxmlformats.org/officeDocument/2006/relationships/slideLayout" Target="../slideLayouts/slideLayout2.xml"/><Relationship Id="rId11" Type="http://schemas.openxmlformats.org/officeDocument/2006/relationships/customXml" Target="../ink/ink777.xml"/><Relationship Id="rId24" Type="http://schemas.openxmlformats.org/officeDocument/2006/relationships/image" Target="../media/image1410.png"/><Relationship Id="rId32" Type="http://schemas.openxmlformats.org/officeDocument/2006/relationships/image" Target="../media/image1810.png"/><Relationship Id="rId37" Type="http://schemas.openxmlformats.org/officeDocument/2006/relationships/customXml" Target="../ink/ink790.xml"/><Relationship Id="rId40" Type="http://schemas.openxmlformats.org/officeDocument/2006/relationships/image" Target="../media/image2210.png"/><Relationship Id="rId45" Type="http://schemas.openxmlformats.org/officeDocument/2006/relationships/customXml" Target="../ink/ink794.xml"/><Relationship Id="rId15" Type="http://schemas.openxmlformats.org/officeDocument/2006/relationships/customXml" Target="../ink/ink779.xml"/><Relationship Id="rId23" Type="http://schemas.openxmlformats.org/officeDocument/2006/relationships/customXml" Target="../ink/ink783.xml"/><Relationship Id="rId28" Type="http://schemas.openxmlformats.org/officeDocument/2006/relationships/image" Target="../media/image1610.png"/><Relationship Id="rId36" Type="http://schemas.openxmlformats.org/officeDocument/2006/relationships/image" Target="../media/image2010.png"/><Relationship Id="rId49" Type="http://schemas.openxmlformats.org/officeDocument/2006/relationships/customXml" Target="../ink/ink796.xml"/><Relationship Id="rId10" Type="http://schemas.openxmlformats.org/officeDocument/2006/relationships/image" Target="../media/image73.png"/><Relationship Id="rId19" Type="http://schemas.openxmlformats.org/officeDocument/2006/relationships/customXml" Target="../ink/ink781.xml"/><Relationship Id="rId31" Type="http://schemas.openxmlformats.org/officeDocument/2006/relationships/customXml" Target="../ink/ink787.xml"/><Relationship Id="rId44" Type="http://schemas.openxmlformats.org/officeDocument/2006/relationships/image" Target="../media/image2410.png"/><Relationship Id="rId4" Type="http://schemas.openxmlformats.org/officeDocument/2006/relationships/customXml" Target="../ink/ink775.xml"/><Relationship Id="rId9" Type="http://schemas.openxmlformats.org/officeDocument/2006/relationships/customXml" Target="../ink/ink776.xml"/><Relationship Id="rId14" Type="http://schemas.openxmlformats.org/officeDocument/2006/relationships/image" Target="../media/image910.png"/><Relationship Id="rId22" Type="http://schemas.openxmlformats.org/officeDocument/2006/relationships/image" Target="../media/image1310.png"/><Relationship Id="rId27" Type="http://schemas.openxmlformats.org/officeDocument/2006/relationships/customXml" Target="../ink/ink785.xml"/><Relationship Id="rId30" Type="http://schemas.openxmlformats.org/officeDocument/2006/relationships/image" Target="../media/image1710.png"/><Relationship Id="rId35" Type="http://schemas.openxmlformats.org/officeDocument/2006/relationships/customXml" Target="../ink/ink789.xml"/><Relationship Id="rId43" Type="http://schemas.openxmlformats.org/officeDocument/2006/relationships/customXml" Target="../ink/ink793.xml"/><Relationship Id="rId48" Type="http://schemas.openxmlformats.org/officeDocument/2006/relationships/image" Target="../media/image2610.png"/><Relationship Id="rId8" Type="http://schemas.openxmlformats.org/officeDocument/2006/relationships/image" Target="../media/image6100.png"/><Relationship Id="rId51" Type="http://schemas.openxmlformats.org/officeDocument/2006/relationships/image" Target="../media/image50.png"/><Relationship Id="rId3" Type="http://schemas.openxmlformats.org/officeDocument/2006/relationships/image" Target="../media/image68.png"/><Relationship Id="rId12" Type="http://schemas.openxmlformats.org/officeDocument/2006/relationships/image" Target="../media/image840.png"/><Relationship Id="rId17" Type="http://schemas.openxmlformats.org/officeDocument/2006/relationships/customXml" Target="../ink/ink780.xml"/><Relationship Id="rId25" Type="http://schemas.openxmlformats.org/officeDocument/2006/relationships/customXml" Target="../ink/ink784.xml"/><Relationship Id="rId33" Type="http://schemas.openxmlformats.org/officeDocument/2006/relationships/customXml" Target="../ink/ink788.xml"/><Relationship Id="rId38" Type="http://schemas.openxmlformats.org/officeDocument/2006/relationships/image" Target="../media/image2110.png"/><Relationship Id="rId46" Type="http://schemas.openxmlformats.org/officeDocument/2006/relationships/image" Target="../media/image2510.png"/><Relationship Id="rId20" Type="http://schemas.openxmlformats.org/officeDocument/2006/relationships/image" Target="../media/image1210.png"/><Relationship Id="rId41" Type="http://schemas.openxmlformats.org/officeDocument/2006/relationships/customXml" Target="../ink/ink79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8.xml"/><Relationship Id="rId13" Type="http://schemas.openxmlformats.org/officeDocument/2006/relationships/image" Target="../media/image842.png"/><Relationship Id="rId18" Type="http://schemas.openxmlformats.org/officeDocument/2006/relationships/customXml" Target="../ink/ink803.xml"/><Relationship Id="rId3" Type="http://schemas.openxmlformats.org/officeDocument/2006/relationships/image" Target="../media/image69.png"/><Relationship Id="rId21" Type="http://schemas.openxmlformats.org/officeDocument/2006/relationships/image" Target="../media/image846.png"/><Relationship Id="rId7" Type="http://schemas.openxmlformats.org/officeDocument/2006/relationships/image" Target="../media/image838.png"/><Relationship Id="rId12" Type="http://schemas.openxmlformats.org/officeDocument/2006/relationships/customXml" Target="../ink/ink800.xml"/><Relationship Id="rId17" Type="http://schemas.openxmlformats.org/officeDocument/2006/relationships/image" Target="../media/image844.png"/><Relationship Id="rId25" Type="http://schemas.openxmlformats.org/officeDocument/2006/relationships/image" Target="../media/image848.png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802.xml"/><Relationship Id="rId20" Type="http://schemas.openxmlformats.org/officeDocument/2006/relationships/customXml" Target="../ink/ink8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97.xml"/><Relationship Id="rId11" Type="http://schemas.openxmlformats.org/officeDocument/2006/relationships/image" Target="../media/image841.png"/><Relationship Id="rId24" Type="http://schemas.openxmlformats.org/officeDocument/2006/relationships/customXml" Target="../ink/ink806.xml"/><Relationship Id="rId5" Type="http://schemas.openxmlformats.org/officeDocument/2006/relationships/image" Target="../media/image70.png"/><Relationship Id="rId15" Type="http://schemas.openxmlformats.org/officeDocument/2006/relationships/image" Target="../media/image843.png"/><Relationship Id="rId23" Type="http://schemas.openxmlformats.org/officeDocument/2006/relationships/image" Target="../media/image847.png"/><Relationship Id="rId10" Type="http://schemas.openxmlformats.org/officeDocument/2006/relationships/customXml" Target="../ink/ink799.xml"/><Relationship Id="rId19" Type="http://schemas.openxmlformats.org/officeDocument/2006/relationships/image" Target="../media/image845.png"/><Relationship Id="rId4" Type="http://schemas.openxmlformats.org/officeDocument/2006/relationships/image" Target="../media/image48.png"/><Relationship Id="rId9" Type="http://schemas.openxmlformats.org/officeDocument/2006/relationships/image" Target="../media/image839.png"/><Relationship Id="rId14" Type="http://schemas.openxmlformats.org/officeDocument/2006/relationships/customXml" Target="../ink/ink801.xml"/><Relationship Id="rId22" Type="http://schemas.openxmlformats.org/officeDocument/2006/relationships/customXml" Target="../ink/ink805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64.xml"/><Relationship Id="rId21" Type="http://schemas.openxmlformats.org/officeDocument/2006/relationships/customXml" Target="../ink/ink816.xml"/><Relationship Id="rId324" Type="http://schemas.openxmlformats.org/officeDocument/2006/relationships/image" Target="../media/image1012.png"/><Relationship Id="rId531" Type="http://schemas.openxmlformats.org/officeDocument/2006/relationships/image" Target="../media/image1116.png"/><Relationship Id="rId170" Type="http://schemas.openxmlformats.org/officeDocument/2006/relationships/image" Target="../media/image934.png"/><Relationship Id="rId268" Type="http://schemas.openxmlformats.org/officeDocument/2006/relationships/image" Target="../media/image983.png"/><Relationship Id="rId475" Type="http://schemas.openxmlformats.org/officeDocument/2006/relationships/image" Target="../media/image1087.png"/><Relationship Id="rId32" Type="http://schemas.openxmlformats.org/officeDocument/2006/relationships/image" Target="../media/image864.png"/><Relationship Id="rId128" Type="http://schemas.openxmlformats.org/officeDocument/2006/relationships/image" Target="../media/image913.png"/><Relationship Id="rId335" Type="http://schemas.openxmlformats.org/officeDocument/2006/relationships/customXml" Target="../ink/ink973.xml"/><Relationship Id="rId542" Type="http://schemas.openxmlformats.org/officeDocument/2006/relationships/customXml" Target="../ink/ink1077.xml"/><Relationship Id="rId181" Type="http://schemas.openxmlformats.org/officeDocument/2006/relationships/customXml" Target="../ink/ink896.xml"/><Relationship Id="rId402" Type="http://schemas.openxmlformats.org/officeDocument/2006/relationships/customXml" Target="../ink/ink1007.xml"/><Relationship Id="rId279" Type="http://schemas.openxmlformats.org/officeDocument/2006/relationships/customXml" Target="../ink/ink945.xml"/><Relationship Id="rId486" Type="http://schemas.openxmlformats.org/officeDocument/2006/relationships/customXml" Target="../ink/ink1049.xml"/><Relationship Id="rId43" Type="http://schemas.openxmlformats.org/officeDocument/2006/relationships/customXml" Target="../ink/ink827.xml"/><Relationship Id="rId139" Type="http://schemas.openxmlformats.org/officeDocument/2006/relationships/customXml" Target="../ink/ink875.xml"/><Relationship Id="rId346" Type="http://schemas.openxmlformats.org/officeDocument/2006/relationships/customXml" Target="../ink/ink979.xml"/><Relationship Id="rId553" Type="http://schemas.openxmlformats.org/officeDocument/2006/relationships/image" Target="../media/image1127.png"/><Relationship Id="rId192" Type="http://schemas.openxmlformats.org/officeDocument/2006/relationships/image" Target="../media/image945.png"/><Relationship Id="rId206" Type="http://schemas.openxmlformats.org/officeDocument/2006/relationships/image" Target="../media/image952.png"/><Relationship Id="rId413" Type="http://schemas.openxmlformats.org/officeDocument/2006/relationships/image" Target="../media/image1056.png"/><Relationship Id="rId497" Type="http://schemas.openxmlformats.org/officeDocument/2006/relationships/image" Target="../media/image1098.png"/><Relationship Id="rId357" Type="http://schemas.openxmlformats.org/officeDocument/2006/relationships/image" Target="../media/image1028.png"/><Relationship Id="rId54" Type="http://schemas.openxmlformats.org/officeDocument/2006/relationships/image" Target="../media/image875.png"/><Relationship Id="rId217" Type="http://schemas.openxmlformats.org/officeDocument/2006/relationships/customXml" Target="../ink/ink914.xml"/><Relationship Id="rId564" Type="http://schemas.openxmlformats.org/officeDocument/2006/relationships/customXml" Target="../ink/ink1088.xml"/><Relationship Id="rId424" Type="http://schemas.openxmlformats.org/officeDocument/2006/relationships/customXml" Target="../ink/ink1018.xml"/><Relationship Id="rId270" Type="http://schemas.openxmlformats.org/officeDocument/2006/relationships/image" Target="../media/image984.png"/><Relationship Id="rId65" Type="http://schemas.openxmlformats.org/officeDocument/2006/relationships/customXml" Target="../ink/ink838.xml"/><Relationship Id="rId130" Type="http://schemas.openxmlformats.org/officeDocument/2006/relationships/image" Target="../media/image914.png"/><Relationship Id="rId368" Type="http://schemas.openxmlformats.org/officeDocument/2006/relationships/customXml" Target="../ink/ink990.xml"/><Relationship Id="rId575" Type="http://schemas.openxmlformats.org/officeDocument/2006/relationships/image" Target="../media/image1138.png"/><Relationship Id="rId228" Type="http://schemas.openxmlformats.org/officeDocument/2006/relationships/image" Target="../media/image963.png"/><Relationship Id="rId435" Type="http://schemas.openxmlformats.org/officeDocument/2006/relationships/image" Target="../media/image1067.png"/><Relationship Id="rId281" Type="http://schemas.openxmlformats.org/officeDocument/2006/relationships/customXml" Target="../ink/ink946.xml"/><Relationship Id="rId502" Type="http://schemas.openxmlformats.org/officeDocument/2006/relationships/customXml" Target="../ink/ink1057.xml"/><Relationship Id="rId34" Type="http://schemas.openxmlformats.org/officeDocument/2006/relationships/image" Target="../media/image865.png"/><Relationship Id="rId76" Type="http://schemas.openxmlformats.org/officeDocument/2006/relationships/image" Target="../media/image886.png"/><Relationship Id="rId141" Type="http://schemas.openxmlformats.org/officeDocument/2006/relationships/customXml" Target="../ink/ink876.xml"/><Relationship Id="rId379" Type="http://schemas.openxmlformats.org/officeDocument/2006/relationships/image" Target="../media/image1039.png"/><Relationship Id="rId544" Type="http://schemas.openxmlformats.org/officeDocument/2006/relationships/customXml" Target="../ink/ink1078.xml"/><Relationship Id="rId7" Type="http://schemas.openxmlformats.org/officeDocument/2006/relationships/customXml" Target="../ink/ink809.xml"/><Relationship Id="rId183" Type="http://schemas.openxmlformats.org/officeDocument/2006/relationships/customXml" Target="../ink/ink897.xml"/><Relationship Id="rId239" Type="http://schemas.openxmlformats.org/officeDocument/2006/relationships/customXml" Target="../ink/ink925.xml"/><Relationship Id="rId390" Type="http://schemas.openxmlformats.org/officeDocument/2006/relationships/customXml" Target="../ink/ink1001.xml"/><Relationship Id="rId404" Type="http://schemas.openxmlformats.org/officeDocument/2006/relationships/customXml" Target="../ink/ink1008.xml"/><Relationship Id="rId446" Type="http://schemas.openxmlformats.org/officeDocument/2006/relationships/customXml" Target="../ink/ink1029.xml"/><Relationship Id="rId250" Type="http://schemas.openxmlformats.org/officeDocument/2006/relationships/image" Target="../media/image974.png"/><Relationship Id="rId292" Type="http://schemas.openxmlformats.org/officeDocument/2006/relationships/image" Target="../media/image995.png"/><Relationship Id="rId306" Type="http://schemas.openxmlformats.org/officeDocument/2006/relationships/image" Target="../media/image1002.png"/><Relationship Id="rId488" Type="http://schemas.openxmlformats.org/officeDocument/2006/relationships/customXml" Target="../ink/ink1050.xml"/><Relationship Id="rId45" Type="http://schemas.openxmlformats.org/officeDocument/2006/relationships/customXml" Target="../ink/ink828.xml"/><Relationship Id="rId87" Type="http://schemas.openxmlformats.org/officeDocument/2006/relationships/customXml" Target="../ink/ink849.xml"/><Relationship Id="rId110" Type="http://schemas.openxmlformats.org/officeDocument/2006/relationships/image" Target="../media/image903.png"/><Relationship Id="rId348" Type="http://schemas.openxmlformats.org/officeDocument/2006/relationships/customXml" Target="../ink/ink980.xml"/><Relationship Id="rId513" Type="http://schemas.openxmlformats.org/officeDocument/2006/relationships/image" Target="../media/image1106.png"/><Relationship Id="rId555" Type="http://schemas.openxmlformats.org/officeDocument/2006/relationships/image" Target="../media/image1128.png"/><Relationship Id="rId152" Type="http://schemas.openxmlformats.org/officeDocument/2006/relationships/image" Target="../media/image925.png"/><Relationship Id="rId194" Type="http://schemas.openxmlformats.org/officeDocument/2006/relationships/image" Target="../media/image946.png"/><Relationship Id="rId208" Type="http://schemas.openxmlformats.org/officeDocument/2006/relationships/image" Target="../media/image953.png"/><Relationship Id="rId415" Type="http://schemas.openxmlformats.org/officeDocument/2006/relationships/image" Target="../media/image1057.png"/><Relationship Id="rId457" Type="http://schemas.openxmlformats.org/officeDocument/2006/relationships/image" Target="../media/image1078.png"/><Relationship Id="rId261" Type="http://schemas.openxmlformats.org/officeDocument/2006/relationships/customXml" Target="../ink/ink936.xml"/><Relationship Id="rId499" Type="http://schemas.openxmlformats.org/officeDocument/2006/relationships/image" Target="../media/image1099.png"/><Relationship Id="rId14" Type="http://schemas.openxmlformats.org/officeDocument/2006/relationships/image" Target="../media/image855.png"/><Relationship Id="rId56" Type="http://schemas.openxmlformats.org/officeDocument/2006/relationships/image" Target="../media/image876.png"/><Relationship Id="rId317" Type="http://schemas.openxmlformats.org/officeDocument/2006/relationships/customXml" Target="../ink/ink964.xml"/><Relationship Id="rId359" Type="http://schemas.openxmlformats.org/officeDocument/2006/relationships/image" Target="../media/image1029.png"/><Relationship Id="rId524" Type="http://schemas.openxmlformats.org/officeDocument/2006/relationships/customXml" Target="../ink/ink1068.xml"/><Relationship Id="rId566" Type="http://schemas.openxmlformats.org/officeDocument/2006/relationships/customXml" Target="../ink/ink1089.xml"/><Relationship Id="rId98" Type="http://schemas.openxmlformats.org/officeDocument/2006/relationships/image" Target="../media/image897.png"/><Relationship Id="rId121" Type="http://schemas.openxmlformats.org/officeDocument/2006/relationships/customXml" Target="../ink/ink866.xml"/><Relationship Id="rId163" Type="http://schemas.openxmlformats.org/officeDocument/2006/relationships/customXml" Target="../ink/ink887.xml"/><Relationship Id="rId219" Type="http://schemas.openxmlformats.org/officeDocument/2006/relationships/customXml" Target="../ink/ink915.xml"/><Relationship Id="rId370" Type="http://schemas.openxmlformats.org/officeDocument/2006/relationships/customXml" Target="../ink/ink991.xml"/><Relationship Id="rId426" Type="http://schemas.openxmlformats.org/officeDocument/2006/relationships/customXml" Target="../ink/ink1019.xml"/><Relationship Id="rId230" Type="http://schemas.openxmlformats.org/officeDocument/2006/relationships/image" Target="../media/image964.png"/><Relationship Id="rId468" Type="http://schemas.openxmlformats.org/officeDocument/2006/relationships/customXml" Target="../ink/ink1040.xml"/><Relationship Id="rId25" Type="http://schemas.openxmlformats.org/officeDocument/2006/relationships/customXml" Target="../ink/ink818.xml"/><Relationship Id="rId67" Type="http://schemas.openxmlformats.org/officeDocument/2006/relationships/customXml" Target="../ink/ink839.xml"/><Relationship Id="rId272" Type="http://schemas.openxmlformats.org/officeDocument/2006/relationships/image" Target="../media/image985.png"/><Relationship Id="rId328" Type="http://schemas.openxmlformats.org/officeDocument/2006/relationships/image" Target="../media/image1014.png"/><Relationship Id="rId535" Type="http://schemas.openxmlformats.org/officeDocument/2006/relationships/image" Target="../media/image1118.png"/><Relationship Id="rId577" Type="http://schemas.openxmlformats.org/officeDocument/2006/relationships/image" Target="../media/image1139.png"/><Relationship Id="rId132" Type="http://schemas.openxmlformats.org/officeDocument/2006/relationships/image" Target="../media/image915.png"/><Relationship Id="rId174" Type="http://schemas.openxmlformats.org/officeDocument/2006/relationships/image" Target="../media/image936.png"/><Relationship Id="rId381" Type="http://schemas.openxmlformats.org/officeDocument/2006/relationships/image" Target="../media/image1040.png"/><Relationship Id="rId241" Type="http://schemas.openxmlformats.org/officeDocument/2006/relationships/customXml" Target="../ink/ink926.xml"/><Relationship Id="rId437" Type="http://schemas.openxmlformats.org/officeDocument/2006/relationships/image" Target="../media/image1068.png"/><Relationship Id="rId479" Type="http://schemas.openxmlformats.org/officeDocument/2006/relationships/image" Target="../media/image1089.png"/><Relationship Id="rId36" Type="http://schemas.openxmlformats.org/officeDocument/2006/relationships/image" Target="../media/image866.png"/><Relationship Id="rId283" Type="http://schemas.openxmlformats.org/officeDocument/2006/relationships/customXml" Target="../ink/ink947.xml"/><Relationship Id="rId339" Type="http://schemas.openxmlformats.org/officeDocument/2006/relationships/image" Target="../media/image1019.png"/><Relationship Id="rId490" Type="http://schemas.openxmlformats.org/officeDocument/2006/relationships/customXml" Target="../ink/ink1051.xml"/><Relationship Id="rId504" Type="http://schemas.openxmlformats.org/officeDocument/2006/relationships/customXml" Target="../ink/ink1058.xml"/><Relationship Id="rId546" Type="http://schemas.openxmlformats.org/officeDocument/2006/relationships/customXml" Target="../ink/ink1079.xml"/><Relationship Id="rId78" Type="http://schemas.openxmlformats.org/officeDocument/2006/relationships/image" Target="../media/image887.png"/><Relationship Id="rId101" Type="http://schemas.openxmlformats.org/officeDocument/2006/relationships/customXml" Target="../ink/ink856.xml"/><Relationship Id="rId143" Type="http://schemas.openxmlformats.org/officeDocument/2006/relationships/customXml" Target="../ink/ink877.xml"/><Relationship Id="rId185" Type="http://schemas.openxmlformats.org/officeDocument/2006/relationships/customXml" Target="../ink/ink898.xml"/><Relationship Id="rId350" Type="http://schemas.openxmlformats.org/officeDocument/2006/relationships/customXml" Target="../ink/ink981.xml"/><Relationship Id="rId406" Type="http://schemas.openxmlformats.org/officeDocument/2006/relationships/customXml" Target="../ink/ink1009.xml"/><Relationship Id="rId9" Type="http://schemas.openxmlformats.org/officeDocument/2006/relationships/customXml" Target="../ink/ink810.xml"/><Relationship Id="rId210" Type="http://schemas.openxmlformats.org/officeDocument/2006/relationships/image" Target="../media/image954.png"/><Relationship Id="rId392" Type="http://schemas.openxmlformats.org/officeDocument/2006/relationships/customXml" Target="../ink/ink1002.xml"/><Relationship Id="rId448" Type="http://schemas.openxmlformats.org/officeDocument/2006/relationships/customXml" Target="../ink/ink1030.xml"/><Relationship Id="rId252" Type="http://schemas.openxmlformats.org/officeDocument/2006/relationships/image" Target="../media/image975.png"/><Relationship Id="rId294" Type="http://schemas.openxmlformats.org/officeDocument/2006/relationships/image" Target="../media/image996.png"/><Relationship Id="rId308" Type="http://schemas.openxmlformats.org/officeDocument/2006/relationships/image" Target="../media/image1003.png"/><Relationship Id="rId515" Type="http://schemas.openxmlformats.org/officeDocument/2006/relationships/image" Target="../media/image1107.png"/><Relationship Id="rId47" Type="http://schemas.openxmlformats.org/officeDocument/2006/relationships/customXml" Target="../ink/ink829.xml"/><Relationship Id="rId89" Type="http://schemas.openxmlformats.org/officeDocument/2006/relationships/customXml" Target="../ink/ink850.xml"/><Relationship Id="rId112" Type="http://schemas.openxmlformats.org/officeDocument/2006/relationships/image" Target="../media/image904.png"/><Relationship Id="rId154" Type="http://schemas.openxmlformats.org/officeDocument/2006/relationships/image" Target="../media/image926.png"/><Relationship Id="rId361" Type="http://schemas.openxmlformats.org/officeDocument/2006/relationships/image" Target="../media/image1030.png"/><Relationship Id="rId557" Type="http://schemas.openxmlformats.org/officeDocument/2006/relationships/image" Target="../media/image1129.png"/><Relationship Id="rId196" Type="http://schemas.openxmlformats.org/officeDocument/2006/relationships/image" Target="../media/image947.png"/><Relationship Id="rId417" Type="http://schemas.openxmlformats.org/officeDocument/2006/relationships/image" Target="../media/image1058.png"/><Relationship Id="rId459" Type="http://schemas.openxmlformats.org/officeDocument/2006/relationships/image" Target="../media/image1079.png"/><Relationship Id="rId16" Type="http://schemas.openxmlformats.org/officeDocument/2006/relationships/image" Target="../media/image856.png"/><Relationship Id="rId221" Type="http://schemas.openxmlformats.org/officeDocument/2006/relationships/customXml" Target="../ink/ink916.xml"/><Relationship Id="rId263" Type="http://schemas.openxmlformats.org/officeDocument/2006/relationships/customXml" Target="../ink/ink937.xml"/><Relationship Id="rId319" Type="http://schemas.openxmlformats.org/officeDocument/2006/relationships/customXml" Target="../ink/ink965.xml"/><Relationship Id="rId470" Type="http://schemas.openxmlformats.org/officeDocument/2006/relationships/customXml" Target="../ink/ink1041.xml"/><Relationship Id="rId526" Type="http://schemas.openxmlformats.org/officeDocument/2006/relationships/customXml" Target="../ink/ink1069.xml"/><Relationship Id="rId58" Type="http://schemas.openxmlformats.org/officeDocument/2006/relationships/image" Target="../media/image877.png"/><Relationship Id="rId123" Type="http://schemas.openxmlformats.org/officeDocument/2006/relationships/customXml" Target="../ink/ink867.xml"/><Relationship Id="rId330" Type="http://schemas.openxmlformats.org/officeDocument/2006/relationships/image" Target="../media/image1015.png"/><Relationship Id="rId568" Type="http://schemas.openxmlformats.org/officeDocument/2006/relationships/customXml" Target="../ink/ink1090.xml"/><Relationship Id="rId165" Type="http://schemas.openxmlformats.org/officeDocument/2006/relationships/customXml" Target="../ink/ink888.xml"/><Relationship Id="rId372" Type="http://schemas.openxmlformats.org/officeDocument/2006/relationships/customXml" Target="../ink/ink992.xml"/><Relationship Id="rId428" Type="http://schemas.openxmlformats.org/officeDocument/2006/relationships/customXml" Target="../ink/ink1020.xml"/><Relationship Id="rId232" Type="http://schemas.openxmlformats.org/officeDocument/2006/relationships/image" Target="../media/image965.png"/><Relationship Id="rId274" Type="http://schemas.openxmlformats.org/officeDocument/2006/relationships/image" Target="../media/image986.png"/><Relationship Id="rId481" Type="http://schemas.openxmlformats.org/officeDocument/2006/relationships/image" Target="../media/image1090.png"/><Relationship Id="rId27" Type="http://schemas.openxmlformats.org/officeDocument/2006/relationships/customXml" Target="../ink/ink819.xml"/><Relationship Id="rId69" Type="http://schemas.openxmlformats.org/officeDocument/2006/relationships/customXml" Target="../ink/ink840.xml"/><Relationship Id="rId134" Type="http://schemas.openxmlformats.org/officeDocument/2006/relationships/image" Target="../media/image916.png"/><Relationship Id="rId537" Type="http://schemas.openxmlformats.org/officeDocument/2006/relationships/image" Target="../media/image1119.png"/><Relationship Id="rId80" Type="http://schemas.openxmlformats.org/officeDocument/2006/relationships/image" Target="../media/image888.png"/><Relationship Id="rId176" Type="http://schemas.openxmlformats.org/officeDocument/2006/relationships/image" Target="../media/image937.png"/><Relationship Id="rId341" Type="http://schemas.openxmlformats.org/officeDocument/2006/relationships/image" Target="../media/image1020.png"/><Relationship Id="rId383" Type="http://schemas.openxmlformats.org/officeDocument/2006/relationships/image" Target="../media/image1041.png"/><Relationship Id="rId439" Type="http://schemas.openxmlformats.org/officeDocument/2006/relationships/image" Target="../media/image1069.png"/><Relationship Id="rId201" Type="http://schemas.openxmlformats.org/officeDocument/2006/relationships/customXml" Target="../ink/ink906.xml"/><Relationship Id="rId243" Type="http://schemas.openxmlformats.org/officeDocument/2006/relationships/customXml" Target="../ink/ink927.xml"/><Relationship Id="rId285" Type="http://schemas.openxmlformats.org/officeDocument/2006/relationships/customXml" Target="../ink/ink948.xml"/><Relationship Id="rId450" Type="http://schemas.openxmlformats.org/officeDocument/2006/relationships/customXml" Target="../ink/ink1031.xml"/><Relationship Id="rId506" Type="http://schemas.openxmlformats.org/officeDocument/2006/relationships/customXml" Target="../ink/ink1059.xml"/><Relationship Id="rId38" Type="http://schemas.openxmlformats.org/officeDocument/2006/relationships/image" Target="../media/image867.png"/><Relationship Id="rId103" Type="http://schemas.openxmlformats.org/officeDocument/2006/relationships/customXml" Target="../ink/ink857.xml"/><Relationship Id="rId310" Type="http://schemas.openxmlformats.org/officeDocument/2006/relationships/image" Target="../media/image1004.png"/><Relationship Id="rId492" Type="http://schemas.openxmlformats.org/officeDocument/2006/relationships/customXml" Target="../ink/ink1052.xml"/><Relationship Id="rId548" Type="http://schemas.openxmlformats.org/officeDocument/2006/relationships/customXml" Target="../ink/ink1080.xml"/><Relationship Id="rId91" Type="http://schemas.openxmlformats.org/officeDocument/2006/relationships/customXml" Target="../ink/ink851.xml"/><Relationship Id="rId145" Type="http://schemas.openxmlformats.org/officeDocument/2006/relationships/customXml" Target="../ink/ink878.xml"/><Relationship Id="rId187" Type="http://schemas.openxmlformats.org/officeDocument/2006/relationships/customXml" Target="../ink/ink899.xml"/><Relationship Id="rId352" Type="http://schemas.openxmlformats.org/officeDocument/2006/relationships/customXml" Target="../ink/ink982.xml"/><Relationship Id="rId394" Type="http://schemas.openxmlformats.org/officeDocument/2006/relationships/customXml" Target="../ink/ink1003.xml"/><Relationship Id="rId408" Type="http://schemas.openxmlformats.org/officeDocument/2006/relationships/customXml" Target="../ink/ink1010.xml"/><Relationship Id="rId212" Type="http://schemas.openxmlformats.org/officeDocument/2006/relationships/image" Target="../media/image955.png"/><Relationship Id="rId254" Type="http://schemas.openxmlformats.org/officeDocument/2006/relationships/image" Target="../media/image976.png"/><Relationship Id="rId49" Type="http://schemas.openxmlformats.org/officeDocument/2006/relationships/customXml" Target="../ink/ink830.xml"/><Relationship Id="rId114" Type="http://schemas.openxmlformats.org/officeDocument/2006/relationships/image" Target="../media/image905.png"/><Relationship Id="rId296" Type="http://schemas.openxmlformats.org/officeDocument/2006/relationships/image" Target="../media/image997.png"/><Relationship Id="rId461" Type="http://schemas.openxmlformats.org/officeDocument/2006/relationships/image" Target="../media/image1080.png"/><Relationship Id="rId517" Type="http://schemas.openxmlformats.org/officeDocument/2006/relationships/image" Target="../media/image1108.png"/><Relationship Id="rId559" Type="http://schemas.openxmlformats.org/officeDocument/2006/relationships/image" Target="../media/image1130.png"/><Relationship Id="rId60" Type="http://schemas.openxmlformats.org/officeDocument/2006/relationships/image" Target="../media/image878.png"/><Relationship Id="rId156" Type="http://schemas.openxmlformats.org/officeDocument/2006/relationships/image" Target="../media/image927.png"/><Relationship Id="rId198" Type="http://schemas.openxmlformats.org/officeDocument/2006/relationships/image" Target="../media/image948.png"/><Relationship Id="rId321" Type="http://schemas.openxmlformats.org/officeDocument/2006/relationships/customXml" Target="../ink/ink966.xml"/><Relationship Id="rId363" Type="http://schemas.openxmlformats.org/officeDocument/2006/relationships/image" Target="../media/image1031.png"/><Relationship Id="rId419" Type="http://schemas.openxmlformats.org/officeDocument/2006/relationships/image" Target="../media/image1059.png"/><Relationship Id="rId570" Type="http://schemas.openxmlformats.org/officeDocument/2006/relationships/customXml" Target="../ink/ink1091.xml"/><Relationship Id="rId223" Type="http://schemas.openxmlformats.org/officeDocument/2006/relationships/customXml" Target="../ink/ink917.xml"/><Relationship Id="rId430" Type="http://schemas.openxmlformats.org/officeDocument/2006/relationships/customXml" Target="../ink/ink1021.xml"/><Relationship Id="rId18" Type="http://schemas.openxmlformats.org/officeDocument/2006/relationships/image" Target="../media/image857.png"/><Relationship Id="rId265" Type="http://schemas.openxmlformats.org/officeDocument/2006/relationships/customXml" Target="../ink/ink938.xml"/><Relationship Id="rId472" Type="http://schemas.openxmlformats.org/officeDocument/2006/relationships/customXml" Target="../ink/ink1042.xml"/><Relationship Id="rId528" Type="http://schemas.openxmlformats.org/officeDocument/2006/relationships/customXml" Target="../ink/ink1070.xml"/><Relationship Id="rId125" Type="http://schemas.openxmlformats.org/officeDocument/2006/relationships/customXml" Target="../ink/ink868.xml"/><Relationship Id="rId167" Type="http://schemas.openxmlformats.org/officeDocument/2006/relationships/customXml" Target="../ink/ink889.xml"/><Relationship Id="rId332" Type="http://schemas.openxmlformats.org/officeDocument/2006/relationships/image" Target="../media/image1016.png"/><Relationship Id="rId374" Type="http://schemas.openxmlformats.org/officeDocument/2006/relationships/customXml" Target="../ink/ink993.xml"/><Relationship Id="rId71" Type="http://schemas.openxmlformats.org/officeDocument/2006/relationships/customXml" Target="../ink/ink841.xml"/><Relationship Id="rId234" Type="http://schemas.openxmlformats.org/officeDocument/2006/relationships/image" Target="../media/image966.png"/><Relationship Id="rId2" Type="http://schemas.openxmlformats.org/officeDocument/2006/relationships/image" Target="../media/image71.png"/><Relationship Id="rId29" Type="http://schemas.openxmlformats.org/officeDocument/2006/relationships/customXml" Target="../ink/ink820.xml"/><Relationship Id="rId276" Type="http://schemas.openxmlformats.org/officeDocument/2006/relationships/image" Target="../media/image987.png"/><Relationship Id="rId441" Type="http://schemas.openxmlformats.org/officeDocument/2006/relationships/image" Target="../media/image1070.png"/><Relationship Id="rId483" Type="http://schemas.openxmlformats.org/officeDocument/2006/relationships/image" Target="../media/image1091.png"/><Relationship Id="rId539" Type="http://schemas.openxmlformats.org/officeDocument/2006/relationships/image" Target="../media/image1120.png"/><Relationship Id="rId40" Type="http://schemas.openxmlformats.org/officeDocument/2006/relationships/image" Target="../media/image868.png"/><Relationship Id="rId136" Type="http://schemas.openxmlformats.org/officeDocument/2006/relationships/image" Target="../media/image917.png"/><Relationship Id="rId178" Type="http://schemas.openxmlformats.org/officeDocument/2006/relationships/image" Target="../media/image938.png"/><Relationship Id="rId301" Type="http://schemas.openxmlformats.org/officeDocument/2006/relationships/customXml" Target="../ink/ink956.xml"/><Relationship Id="rId343" Type="http://schemas.openxmlformats.org/officeDocument/2006/relationships/image" Target="../media/image1021.png"/><Relationship Id="rId550" Type="http://schemas.openxmlformats.org/officeDocument/2006/relationships/customXml" Target="../ink/ink1081.xml"/><Relationship Id="rId82" Type="http://schemas.openxmlformats.org/officeDocument/2006/relationships/image" Target="../media/image889.png"/><Relationship Id="rId203" Type="http://schemas.openxmlformats.org/officeDocument/2006/relationships/customXml" Target="../ink/ink907.xml"/><Relationship Id="rId385" Type="http://schemas.openxmlformats.org/officeDocument/2006/relationships/image" Target="../media/image1042.png"/><Relationship Id="rId245" Type="http://schemas.openxmlformats.org/officeDocument/2006/relationships/customXml" Target="../ink/ink928.xml"/><Relationship Id="rId287" Type="http://schemas.openxmlformats.org/officeDocument/2006/relationships/customXml" Target="../ink/ink949.xml"/><Relationship Id="rId410" Type="http://schemas.openxmlformats.org/officeDocument/2006/relationships/customXml" Target="../ink/ink1011.xml"/><Relationship Id="rId452" Type="http://schemas.openxmlformats.org/officeDocument/2006/relationships/customXml" Target="../ink/ink1032.xml"/><Relationship Id="rId494" Type="http://schemas.openxmlformats.org/officeDocument/2006/relationships/customXml" Target="../ink/ink1053.xml"/><Relationship Id="rId508" Type="http://schemas.openxmlformats.org/officeDocument/2006/relationships/customXml" Target="../ink/ink1060.xml"/><Relationship Id="rId105" Type="http://schemas.openxmlformats.org/officeDocument/2006/relationships/customXml" Target="../ink/ink858.xml"/><Relationship Id="rId147" Type="http://schemas.openxmlformats.org/officeDocument/2006/relationships/customXml" Target="../ink/ink879.xml"/><Relationship Id="rId312" Type="http://schemas.openxmlformats.org/officeDocument/2006/relationships/image" Target="../media/image1005.png"/><Relationship Id="rId354" Type="http://schemas.openxmlformats.org/officeDocument/2006/relationships/customXml" Target="../ink/ink983.xml"/><Relationship Id="rId51" Type="http://schemas.openxmlformats.org/officeDocument/2006/relationships/customXml" Target="../ink/ink831.xml"/><Relationship Id="rId93" Type="http://schemas.openxmlformats.org/officeDocument/2006/relationships/customXml" Target="../ink/ink852.xml"/><Relationship Id="rId189" Type="http://schemas.openxmlformats.org/officeDocument/2006/relationships/customXml" Target="../ink/ink900.xml"/><Relationship Id="rId396" Type="http://schemas.openxmlformats.org/officeDocument/2006/relationships/customXml" Target="../ink/ink1004.xml"/><Relationship Id="rId561" Type="http://schemas.openxmlformats.org/officeDocument/2006/relationships/image" Target="../media/image1131.png"/><Relationship Id="rId214" Type="http://schemas.openxmlformats.org/officeDocument/2006/relationships/image" Target="../media/image956.png"/><Relationship Id="rId256" Type="http://schemas.openxmlformats.org/officeDocument/2006/relationships/image" Target="../media/image977.png"/><Relationship Id="rId298" Type="http://schemas.openxmlformats.org/officeDocument/2006/relationships/image" Target="../media/image998.png"/><Relationship Id="rId421" Type="http://schemas.openxmlformats.org/officeDocument/2006/relationships/image" Target="../media/image1060.png"/><Relationship Id="rId463" Type="http://schemas.openxmlformats.org/officeDocument/2006/relationships/image" Target="../media/image1081.png"/><Relationship Id="rId519" Type="http://schemas.openxmlformats.org/officeDocument/2006/relationships/image" Target="../media/image1109.png"/><Relationship Id="rId116" Type="http://schemas.openxmlformats.org/officeDocument/2006/relationships/image" Target="../media/image906.png"/><Relationship Id="rId158" Type="http://schemas.openxmlformats.org/officeDocument/2006/relationships/image" Target="../media/image928.png"/><Relationship Id="rId323" Type="http://schemas.openxmlformats.org/officeDocument/2006/relationships/customXml" Target="../ink/ink967.xml"/><Relationship Id="rId530" Type="http://schemas.openxmlformats.org/officeDocument/2006/relationships/customXml" Target="../ink/ink1071.xml"/><Relationship Id="rId20" Type="http://schemas.openxmlformats.org/officeDocument/2006/relationships/image" Target="../media/image858.png"/><Relationship Id="rId62" Type="http://schemas.openxmlformats.org/officeDocument/2006/relationships/image" Target="../media/image879.png"/><Relationship Id="rId365" Type="http://schemas.openxmlformats.org/officeDocument/2006/relationships/image" Target="../media/image1032.png"/><Relationship Id="rId572" Type="http://schemas.openxmlformats.org/officeDocument/2006/relationships/customXml" Target="../ink/ink1092.xml"/><Relationship Id="rId225" Type="http://schemas.openxmlformats.org/officeDocument/2006/relationships/customXml" Target="../ink/ink918.xml"/><Relationship Id="rId267" Type="http://schemas.openxmlformats.org/officeDocument/2006/relationships/customXml" Target="../ink/ink939.xml"/><Relationship Id="rId432" Type="http://schemas.openxmlformats.org/officeDocument/2006/relationships/customXml" Target="../ink/ink1022.xml"/><Relationship Id="rId474" Type="http://schemas.openxmlformats.org/officeDocument/2006/relationships/customXml" Target="../ink/ink1043.xml"/><Relationship Id="rId127" Type="http://schemas.openxmlformats.org/officeDocument/2006/relationships/customXml" Target="../ink/ink869.xml"/><Relationship Id="rId31" Type="http://schemas.openxmlformats.org/officeDocument/2006/relationships/customXml" Target="../ink/ink821.xml"/><Relationship Id="rId73" Type="http://schemas.openxmlformats.org/officeDocument/2006/relationships/customXml" Target="../ink/ink842.xml"/><Relationship Id="rId169" Type="http://schemas.openxmlformats.org/officeDocument/2006/relationships/customXml" Target="../ink/ink890.xml"/><Relationship Id="rId334" Type="http://schemas.openxmlformats.org/officeDocument/2006/relationships/image" Target="../media/image1017.png"/><Relationship Id="rId376" Type="http://schemas.openxmlformats.org/officeDocument/2006/relationships/customXml" Target="../ink/ink994.xml"/><Relationship Id="rId541" Type="http://schemas.openxmlformats.org/officeDocument/2006/relationships/image" Target="../media/image1121.png"/><Relationship Id="rId4" Type="http://schemas.openxmlformats.org/officeDocument/2006/relationships/image" Target="../media/image850.png"/><Relationship Id="rId180" Type="http://schemas.openxmlformats.org/officeDocument/2006/relationships/image" Target="../media/image939.png"/><Relationship Id="rId236" Type="http://schemas.openxmlformats.org/officeDocument/2006/relationships/image" Target="../media/image967.png"/><Relationship Id="rId278" Type="http://schemas.openxmlformats.org/officeDocument/2006/relationships/image" Target="../media/image988.png"/><Relationship Id="rId401" Type="http://schemas.openxmlformats.org/officeDocument/2006/relationships/image" Target="../media/image1050.png"/><Relationship Id="rId443" Type="http://schemas.openxmlformats.org/officeDocument/2006/relationships/image" Target="../media/image1071.png"/><Relationship Id="rId303" Type="http://schemas.openxmlformats.org/officeDocument/2006/relationships/customXml" Target="../ink/ink957.xml"/><Relationship Id="rId485" Type="http://schemas.openxmlformats.org/officeDocument/2006/relationships/image" Target="../media/image1092.png"/><Relationship Id="rId42" Type="http://schemas.openxmlformats.org/officeDocument/2006/relationships/image" Target="../media/image869.png"/><Relationship Id="rId84" Type="http://schemas.openxmlformats.org/officeDocument/2006/relationships/image" Target="../media/image890.png"/><Relationship Id="rId138" Type="http://schemas.openxmlformats.org/officeDocument/2006/relationships/image" Target="../media/image918.png"/><Relationship Id="rId345" Type="http://schemas.openxmlformats.org/officeDocument/2006/relationships/image" Target="../media/image1022.png"/><Relationship Id="rId387" Type="http://schemas.openxmlformats.org/officeDocument/2006/relationships/image" Target="../media/image1043.png"/><Relationship Id="rId510" Type="http://schemas.openxmlformats.org/officeDocument/2006/relationships/customXml" Target="../ink/ink1061.xml"/><Relationship Id="rId552" Type="http://schemas.openxmlformats.org/officeDocument/2006/relationships/customXml" Target="../ink/ink1082.xml"/><Relationship Id="rId191" Type="http://schemas.openxmlformats.org/officeDocument/2006/relationships/customXml" Target="../ink/ink901.xml"/><Relationship Id="rId205" Type="http://schemas.openxmlformats.org/officeDocument/2006/relationships/customXml" Target="../ink/ink908.xml"/><Relationship Id="rId247" Type="http://schemas.openxmlformats.org/officeDocument/2006/relationships/customXml" Target="../ink/ink929.xml"/><Relationship Id="rId412" Type="http://schemas.openxmlformats.org/officeDocument/2006/relationships/customXml" Target="../ink/ink1012.xml"/><Relationship Id="rId107" Type="http://schemas.openxmlformats.org/officeDocument/2006/relationships/customXml" Target="../ink/ink859.xml"/><Relationship Id="rId289" Type="http://schemas.openxmlformats.org/officeDocument/2006/relationships/customXml" Target="../ink/ink950.xml"/><Relationship Id="rId454" Type="http://schemas.openxmlformats.org/officeDocument/2006/relationships/customXml" Target="../ink/ink1033.xml"/><Relationship Id="rId496" Type="http://schemas.openxmlformats.org/officeDocument/2006/relationships/customXml" Target="../ink/ink1054.xml"/><Relationship Id="rId11" Type="http://schemas.openxmlformats.org/officeDocument/2006/relationships/customXml" Target="../ink/ink811.xml"/><Relationship Id="rId53" Type="http://schemas.openxmlformats.org/officeDocument/2006/relationships/customXml" Target="../ink/ink832.xml"/><Relationship Id="rId149" Type="http://schemas.openxmlformats.org/officeDocument/2006/relationships/customXml" Target="../ink/ink880.xml"/><Relationship Id="rId314" Type="http://schemas.openxmlformats.org/officeDocument/2006/relationships/image" Target="../media/image1006.png"/><Relationship Id="rId356" Type="http://schemas.openxmlformats.org/officeDocument/2006/relationships/customXml" Target="../ink/ink984.xml"/><Relationship Id="rId398" Type="http://schemas.openxmlformats.org/officeDocument/2006/relationships/customXml" Target="../ink/ink1005.xml"/><Relationship Id="rId521" Type="http://schemas.openxmlformats.org/officeDocument/2006/relationships/image" Target="../media/image1111.png"/><Relationship Id="rId563" Type="http://schemas.openxmlformats.org/officeDocument/2006/relationships/image" Target="../media/image1132.png"/><Relationship Id="rId95" Type="http://schemas.openxmlformats.org/officeDocument/2006/relationships/customXml" Target="../ink/ink853.xml"/><Relationship Id="rId160" Type="http://schemas.openxmlformats.org/officeDocument/2006/relationships/image" Target="../media/image929.png"/><Relationship Id="rId216" Type="http://schemas.openxmlformats.org/officeDocument/2006/relationships/image" Target="../media/image957.png"/><Relationship Id="rId423" Type="http://schemas.openxmlformats.org/officeDocument/2006/relationships/image" Target="../media/image1061.png"/><Relationship Id="rId258" Type="http://schemas.openxmlformats.org/officeDocument/2006/relationships/image" Target="../media/image978.png"/><Relationship Id="rId465" Type="http://schemas.openxmlformats.org/officeDocument/2006/relationships/image" Target="../media/image1082.png"/><Relationship Id="rId22" Type="http://schemas.openxmlformats.org/officeDocument/2006/relationships/image" Target="../media/image859.png"/><Relationship Id="rId64" Type="http://schemas.openxmlformats.org/officeDocument/2006/relationships/image" Target="../media/image880.png"/><Relationship Id="rId118" Type="http://schemas.openxmlformats.org/officeDocument/2006/relationships/image" Target="../media/image907.png"/><Relationship Id="rId325" Type="http://schemas.openxmlformats.org/officeDocument/2006/relationships/customXml" Target="../ink/ink968.xml"/><Relationship Id="rId367" Type="http://schemas.openxmlformats.org/officeDocument/2006/relationships/image" Target="../media/image1033.png"/><Relationship Id="rId532" Type="http://schemas.openxmlformats.org/officeDocument/2006/relationships/customXml" Target="../ink/ink1072.xml"/><Relationship Id="rId574" Type="http://schemas.openxmlformats.org/officeDocument/2006/relationships/customXml" Target="../ink/ink1093.xml"/><Relationship Id="rId171" Type="http://schemas.openxmlformats.org/officeDocument/2006/relationships/customXml" Target="../ink/ink891.xml"/><Relationship Id="rId227" Type="http://schemas.openxmlformats.org/officeDocument/2006/relationships/customXml" Target="../ink/ink919.xml"/><Relationship Id="rId269" Type="http://schemas.openxmlformats.org/officeDocument/2006/relationships/customXml" Target="../ink/ink940.xml"/><Relationship Id="rId434" Type="http://schemas.openxmlformats.org/officeDocument/2006/relationships/customXml" Target="../ink/ink1023.xml"/><Relationship Id="rId476" Type="http://schemas.openxmlformats.org/officeDocument/2006/relationships/customXml" Target="../ink/ink1044.xml"/><Relationship Id="rId33" Type="http://schemas.openxmlformats.org/officeDocument/2006/relationships/customXml" Target="../ink/ink822.xml"/><Relationship Id="rId129" Type="http://schemas.openxmlformats.org/officeDocument/2006/relationships/customXml" Target="../ink/ink870.xml"/><Relationship Id="rId280" Type="http://schemas.openxmlformats.org/officeDocument/2006/relationships/image" Target="../media/image989.png"/><Relationship Id="rId336" Type="http://schemas.openxmlformats.org/officeDocument/2006/relationships/customXml" Target="../ink/ink974.xml"/><Relationship Id="rId501" Type="http://schemas.openxmlformats.org/officeDocument/2006/relationships/image" Target="../media/image1100.png"/><Relationship Id="rId543" Type="http://schemas.openxmlformats.org/officeDocument/2006/relationships/image" Target="../media/image1122.png"/><Relationship Id="rId75" Type="http://schemas.openxmlformats.org/officeDocument/2006/relationships/customXml" Target="../ink/ink843.xml"/><Relationship Id="rId140" Type="http://schemas.openxmlformats.org/officeDocument/2006/relationships/image" Target="../media/image919.png"/><Relationship Id="rId182" Type="http://schemas.openxmlformats.org/officeDocument/2006/relationships/image" Target="../media/image940.png"/><Relationship Id="rId378" Type="http://schemas.openxmlformats.org/officeDocument/2006/relationships/customXml" Target="../ink/ink995.xml"/><Relationship Id="rId403" Type="http://schemas.openxmlformats.org/officeDocument/2006/relationships/image" Target="../media/image1051.png"/><Relationship Id="rId6" Type="http://schemas.openxmlformats.org/officeDocument/2006/relationships/image" Target="../media/image851.png"/><Relationship Id="rId238" Type="http://schemas.openxmlformats.org/officeDocument/2006/relationships/image" Target="../media/image968.png"/><Relationship Id="rId445" Type="http://schemas.openxmlformats.org/officeDocument/2006/relationships/image" Target="../media/image1072.png"/><Relationship Id="rId487" Type="http://schemas.openxmlformats.org/officeDocument/2006/relationships/image" Target="../media/image1093.png"/><Relationship Id="rId291" Type="http://schemas.openxmlformats.org/officeDocument/2006/relationships/customXml" Target="../ink/ink951.xml"/><Relationship Id="rId305" Type="http://schemas.openxmlformats.org/officeDocument/2006/relationships/customXml" Target="../ink/ink958.xml"/><Relationship Id="rId347" Type="http://schemas.openxmlformats.org/officeDocument/2006/relationships/image" Target="../media/image1023.png"/><Relationship Id="rId512" Type="http://schemas.openxmlformats.org/officeDocument/2006/relationships/customXml" Target="../ink/ink1062.xml"/><Relationship Id="rId44" Type="http://schemas.openxmlformats.org/officeDocument/2006/relationships/image" Target="../media/image870.png"/><Relationship Id="rId86" Type="http://schemas.openxmlformats.org/officeDocument/2006/relationships/image" Target="../media/image891.png"/><Relationship Id="rId151" Type="http://schemas.openxmlformats.org/officeDocument/2006/relationships/customXml" Target="../ink/ink881.xml"/><Relationship Id="rId389" Type="http://schemas.openxmlformats.org/officeDocument/2006/relationships/image" Target="../media/image1044.png"/><Relationship Id="rId554" Type="http://schemas.openxmlformats.org/officeDocument/2006/relationships/customXml" Target="../ink/ink1083.xml"/><Relationship Id="rId193" Type="http://schemas.openxmlformats.org/officeDocument/2006/relationships/customXml" Target="../ink/ink902.xml"/><Relationship Id="rId207" Type="http://schemas.openxmlformats.org/officeDocument/2006/relationships/customXml" Target="../ink/ink909.xml"/><Relationship Id="rId249" Type="http://schemas.openxmlformats.org/officeDocument/2006/relationships/customXml" Target="../ink/ink930.xml"/><Relationship Id="rId414" Type="http://schemas.openxmlformats.org/officeDocument/2006/relationships/customXml" Target="../ink/ink1013.xml"/><Relationship Id="rId456" Type="http://schemas.openxmlformats.org/officeDocument/2006/relationships/customXml" Target="../ink/ink1034.xml"/><Relationship Id="rId498" Type="http://schemas.openxmlformats.org/officeDocument/2006/relationships/customXml" Target="../ink/ink1055.xml"/><Relationship Id="rId13" Type="http://schemas.openxmlformats.org/officeDocument/2006/relationships/customXml" Target="../ink/ink812.xml"/><Relationship Id="rId109" Type="http://schemas.openxmlformats.org/officeDocument/2006/relationships/customXml" Target="../ink/ink860.xml"/><Relationship Id="rId260" Type="http://schemas.openxmlformats.org/officeDocument/2006/relationships/image" Target="../media/image979.png"/><Relationship Id="rId316" Type="http://schemas.openxmlformats.org/officeDocument/2006/relationships/image" Target="../media/image1007.png"/><Relationship Id="rId523" Type="http://schemas.openxmlformats.org/officeDocument/2006/relationships/image" Target="../media/image1112.png"/><Relationship Id="rId55" Type="http://schemas.openxmlformats.org/officeDocument/2006/relationships/customXml" Target="../ink/ink833.xml"/><Relationship Id="rId97" Type="http://schemas.openxmlformats.org/officeDocument/2006/relationships/customXml" Target="../ink/ink854.xml"/><Relationship Id="rId120" Type="http://schemas.openxmlformats.org/officeDocument/2006/relationships/image" Target="../media/image908.png"/><Relationship Id="rId358" Type="http://schemas.openxmlformats.org/officeDocument/2006/relationships/customXml" Target="../ink/ink985.xml"/><Relationship Id="rId565" Type="http://schemas.openxmlformats.org/officeDocument/2006/relationships/image" Target="../media/image1133.png"/><Relationship Id="rId162" Type="http://schemas.openxmlformats.org/officeDocument/2006/relationships/image" Target="../media/image930.png"/><Relationship Id="rId218" Type="http://schemas.openxmlformats.org/officeDocument/2006/relationships/image" Target="../media/image958.png"/><Relationship Id="rId425" Type="http://schemas.openxmlformats.org/officeDocument/2006/relationships/image" Target="../media/image1062.png"/><Relationship Id="rId467" Type="http://schemas.openxmlformats.org/officeDocument/2006/relationships/image" Target="../media/image1083.png"/><Relationship Id="rId271" Type="http://schemas.openxmlformats.org/officeDocument/2006/relationships/customXml" Target="../ink/ink941.xml"/><Relationship Id="rId24" Type="http://schemas.openxmlformats.org/officeDocument/2006/relationships/image" Target="../media/image860.png"/><Relationship Id="rId66" Type="http://schemas.openxmlformats.org/officeDocument/2006/relationships/image" Target="../media/image881.png"/><Relationship Id="rId131" Type="http://schemas.openxmlformats.org/officeDocument/2006/relationships/customXml" Target="../ink/ink871.xml"/><Relationship Id="rId327" Type="http://schemas.openxmlformats.org/officeDocument/2006/relationships/customXml" Target="../ink/ink969.xml"/><Relationship Id="rId369" Type="http://schemas.openxmlformats.org/officeDocument/2006/relationships/image" Target="../media/image1034.png"/><Relationship Id="rId534" Type="http://schemas.openxmlformats.org/officeDocument/2006/relationships/customXml" Target="../ink/ink1073.xml"/><Relationship Id="rId576" Type="http://schemas.openxmlformats.org/officeDocument/2006/relationships/customXml" Target="../ink/ink1094.xml"/><Relationship Id="rId173" Type="http://schemas.openxmlformats.org/officeDocument/2006/relationships/customXml" Target="../ink/ink892.xml"/><Relationship Id="rId229" Type="http://schemas.openxmlformats.org/officeDocument/2006/relationships/customXml" Target="../ink/ink920.xml"/><Relationship Id="rId380" Type="http://schemas.openxmlformats.org/officeDocument/2006/relationships/customXml" Target="../ink/ink996.xml"/><Relationship Id="rId436" Type="http://schemas.openxmlformats.org/officeDocument/2006/relationships/customXml" Target="../ink/ink1024.xml"/><Relationship Id="rId240" Type="http://schemas.openxmlformats.org/officeDocument/2006/relationships/image" Target="../media/image969.png"/><Relationship Id="rId478" Type="http://schemas.openxmlformats.org/officeDocument/2006/relationships/customXml" Target="../ink/ink1045.xml"/><Relationship Id="rId35" Type="http://schemas.openxmlformats.org/officeDocument/2006/relationships/customXml" Target="../ink/ink823.xml"/><Relationship Id="rId77" Type="http://schemas.openxmlformats.org/officeDocument/2006/relationships/customXml" Target="../ink/ink844.xml"/><Relationship Id="rId100" Type="http://schemas.openxmlformats.org/officeDocument/2006/relationships/image" Target="../media/image898.png"/><Relationship Id="rId282" Type="http://schemas.openxmlformats.org/officeDocument/2006/relationships/image" Target="../media/image990.png"/><Relationship Id="rId338" Type="http://schemas.openxmlformats.org/officeDocument/2006/relationships/customXml" Target="../ink/ink975.xml"/><Relationship Id="rId503" Type="http://schemas.openxmlformats.org/officeDocument/2006/relationships/image" Target="../media/image1101.png"/><Relationship Id="rId545" Type="http://schemas.openxmlformats.org/officeDocument/2006/relationships/image" Target="../media/image1123.png"/><Relationship Id="rId8" Type="http://schemas.openxmlformats.org/officeDocument/2006/relationships/image" Target="../media/image852.png"/><Relationship Id="rId142" Type="http://schemas.openxmlformats.org/officeDocument/2006/relationships/image" Target="../media/image920.png"/><Relationship Id="rId184" Type="http://schemas.openxmlformats.org/officeDocument/2006/relationships/image" Target="../media/image941.png"/><Relationship Id="rId391" Type="http://schemas.openxmlformats.org/officeDocument/2006/relationships/image" Target="../media/image1045.png"/><Relationship Id="rId405" Type="http://schemas.openxmlformats.org/officeDocument/2006/relationships/image" Target="../media/image1052.png"/><Relationship Id="rId447" Type="http://schemas.openxmlformats.org/officeDocument/2006/relationships/image" Target="../media/image1073.png"/><Relationship Id="rId251" Type="http://schemas.openxmlformats.org/officeDocument/2006/relationships/customXml" Target="../ink/ink931.xml"/><Relationship Id="rId489" Type="http://schemas.openxmlformats.org/officeDocument/2006/relationships/image" Target="../media/image1094.png"/><Relationship Id="rId46" Type="http://schemas.openxmlformats.org/officeDocument/2006/relationships/image" Target="../media/image871.png"/><Relationship Id="rId293" Type="http://schemas.openxmlformats.org/officeDocument/2006/relationships/customXml" Target="../ink/ink952.xml"/><Relationship Id="rId307" Type="http://schemas.openxmlformats.org/officeDocument/2006/relationships/customXml" Target="../ink/ink959.xml"/><Relationship Id="rId349" Type="http://schemas.openxmlformats.org/officeDocument/2006/relationships/image" Target="../media/image1024.png"/><Relationship Id="rId514" Type="http://schemas.openxmlformats.org/officeDocument/2006/relationships/customXml" Target="../ink/ink1063.xml"/><Relationship Id="rId556" Type="http://schemas.openxmlformats.org/officeDocument/2006/relationships/customXml" Target="../ink/ink1084.xml"/><Relationship Id="rId88" Type="http://schemas.openxmlformats.org/officeDocument/2006/relationships/image" Target="../media/image892.png"/><Relationship Id="rId111" Type="http://schemas.openxmlformats.org/officeDocument/2006/relationships/customXml" Target="../ink/ink861.xml"/><Relationship Id="rId153" Type="http://schemas.openxmlformats.org/officeDocument/2006/relationships/customXml" Target="../ink/ink882.xml"/><Relationship Id="rId195" Type="http://schemas.openxmlformats.org/officeDocument/2006/relationships/customXml" Target="../ink/ink903.xml"/><Relationship Id="rId209" Type="http://schemas.openxmlformats.org/officeDocument/2006/relationships/customXml" Target="../ink/ink910.xml"/><Relationship Id="rId360" Type="http://schemas.openxmlformats.org/officeDocument/2006/relationships/customXml" Target="../ink/ink986.xml"/><Relationship Id="rId416" Type="http://schemas.openxmlformats.org/officeDocument/2006/relationships/customXml" Target="../ink/ink1014.xml"/><Relationship Id="rId220" Type="http://schemas.openxmlformats.org/officeDocument/2006/relationships/image" Target="../media/image959.png"/><Relationship Id="rId458" Type="http://schemas.openxmlformats.org/officeDocument/2006/relationships/customXml" Target="../ink/ink1035.xml"/><Relationship Id="rId15" Type="http://schemas.openxmlformats.org/officeDocument/2006/relationships/customXml" Target="../ink/ink813.xml"/><Relationship Id="rId57" Type="http://schemas.openxmlformats.org/officeDocument/2006/relationships/customXml" Target="../ink/ink834.xml"/><Relationship Id="rId262" Type="http://schemas.openxmlformats.org/officeDocument/2006/relationships/image" Target="../media/image980.png"/><Relationship Id="rId318" Type="http://schemas.openxmlformats.org/officeDocument/2006/relationships/image" Target="../media/image1008.png"/><Relationship Id="rId525" Type="http://schemas.openxmlformats.org/officeDocument/2006/relationships/image" Target="../media/image1113.png"/><Relationship Id="rId567" Type="http://schemas.openxmlformats.org/officeDocument/2006/relationships/image" Target="../media/image1134.png"/><Relationship Id="rId99" Type="http://schemas.openxmlformats.org/officeDocument/2006/relationships/customXml" Target="../ink/ink855.xml"/><Relationship Id="rId122" Type="http://schemas.openxmlformats.org/officeDocument/2006/relationships/image" Target="../media/image909.png"/><Relationship Id="rId164" Type="http://schemas.openxmlformats.org/officeDocument/2006/relationships/image" Target="../media/image931.png"/><Relationship Id="rId371" Type="http://schemas.openxmlformats.org/officeDocument/2006/relationships/image" Target="../media/image1035.png"/><Relationship Id="rId427" Type="http://schemas.openxmlformats.org/officeDocument/2006/relationships/image" Target="../media/image1063.png"/><Relationship Id="rId469" Type="http://schemas.openxmlformats.org/officeDocument/2006/relationships/image" Target="../media/image1084.png"/><Relationship Id="rId26" Type="http://schemas.openxmlformats.org/officeDocument/2006/relationships/image" Target="../media/image861.png"/><Relationship Id="rId231" Type="http://schemas.openxmlformats.org/officeDocument/2006/relationships/customXml" Target="../ink/ink921.xml"/><Relationship Id="rId273" Type="http://schemas.openxmlformats.org/officeDocument/2006/relationships/customXml" Target="../ink/ink942.xml"/><Relationship Id="rId329" Type="http://schemas.openxmlformats.org/officeDocument/2006/relationships/customXml" Target="../ink/ink970.xml"/><Relationship Id="rId480" Type="http://schemas.openxmlformats.org/officeDocument/2006/relationships/customXml" Target="../ink/ink1046.xml"/><Relationship Id="rId536" Type="http://schemas.openxmlformats.org/officeDocument/2006/relationships/customXml" Target="../ink/ink1074.xml"/><Relationship Id="rId68" Type="http://schemas.openxmlformats.org/officeDocument/2006/relationships/image" Target="../media/image882.png"/><Relationship Id="rId133" Type="http://schemas.openxmlformats.org/officeDocument/2006/relationships/customXml" Target="../ink/ink872.xml"/><Relationship Id="rId175" Type="http://schemas.openxmlformats.org/officeDocument/2006/relationships/customXml" Target="../ink/ink893.xml"/><Relationship Id="rId340" Type="http://schemas.openxmlformats.org/officeDocument/2006/relationships/customXml" Target="../ink/ink976.xml"/><Relationship Id="rId200" Type="http://schemas.openxmlformats.org/officeDocument/2006/relationships/image" Target="../media/image949.png"/><Relationship Id="rId382" Type="http://schemas.openxmlformats.org/officeDocument/2006/relationships/customXml" Target="../ink/ink997.xml"/><Relationship Id="rId438" Type="http://schemas.openxmlformats.org/officeDocument/2006/relationships/customXml" Target="../ink/ink1025.xml"/><Relationship Id="rId242" Type="http://schemas.openxmlformats.org/officeDocument/2006/relationships/image" Target="../media/image970.png"/><Relationship Id="rId284" Type="http://schemas.openxmlformats.org/officeDocument/2006/relationships/image" Target="../media/image991.png"/><Relationship Id="rId491" Type="http://schemas.openxmlformats.org/officeDocument/2006/relationships/image" Target="../media/image1095.png"/><Relationship Id="rId505" Type="http://schemas.openxmlformats.org/officeDocument/2006/relationships/image" Target="../media/image1102.png"/><Relationship Id="rId37" Type="http://schemas.openxmlformats.org/officeDocument/2006/relationships/customXml" Target="../ink/ink824.xml"/><Relationship Id="rId79" Type="http://schemas.openxmlformats.org/officeDocument/2006/relationships/customXml" Target="../ink/ink845.xml"/><Relationship Id="rId102" Type="http://schemas.openxmlformats.org/officeDocument/2006/relationships/image" Target="../media/image899.png"/><Relationship Id="rId144" Type="http://schemas.openxmlformats.org/officeDocument/2006/relationships/image" Target="../media/image921.png"/><Relationship Id="rId547" Type="http://schemas.openxmlformats.org/officeDocument/2006/relationships/image" Target="../media/image1124.png"/><Relationship Id="rId90" Type="http://schemas.openxmlformats.org/officeDocument/2006/relationships/image" Target="../media/image893.png"/><Relationship Id="rId186" Type="http://schemas.openxmlformats.org/officeDocument/2006/relationships/image" Target="../media/image942.png"/><Relationship Id="rId351" Type="http://schemas.openxmlformats.org/officeDocument/2006/relationships/image" Target="../media/image1025.png"/><Relationship Id="rId393" Type="http://schemas.openxmlformats.org/officeDocument/2006/relationships/image" Target="../media/image1046.png"/><Relationship Id="rId407" Type="http://schemas.openxmlformats.org/officeDocument/2006/relationships/image" Target="../media/image1053.png"/><Relationship Id="rId449" Type="http://schemas.openxmlformats.org/officeDocument/2006/relationships/image" Target="../media/image1074.png"/><Relationship Id="rId211" Type="http://schemas.openxmlformats.org/officeDocument/2006/relationships/customXml" Target="../ink/ink911.xml"/><Relationship Id="rId253" Type="http://schemas.openxmlformats.org/officeDocument/2006/relationships/customXml" Target="../ink/ink932.xml"/><Relationship Id="rId295" Type="http://schemas.openxmlformats.org/officeDocument/2006/relationships/customXml" Target="../ink/ink953.xml"/><Relationship Id="rId309" Type="http://schemas.openxmlformats.org/officeDocument/2006/relationships/customXml" Target="../ink/ink960.xml"/><Relationship Id="rId460" Type="http://schemas.openxmlformats.org/officeDocument/2006/relationships/customXml" Target="../ink/ink1036.xml"/><Relationship Id="rId516" Type="http://schemas.openxmlformats.org/officeDocument/2006/relationships/customXml" Target="../ink/ink1064.xml"/><Relationship Id="rId48" Type="http://schemas.openxmlformats.org/officeDocument/2006/relationships/image" Target="../media/image872.png"/><Relationship Id="rId113" Type="http://schemas.openxmlformats.org/officeDocument/2006/relationships/customXml" Target="../ink/ink862.xml"/><Relationship Id="rId320" Type="http://schemas.openxmlformats.org/officeDocument/2006/relationships/image" Target="../media/image1009.png"/><Relationship Id="rId558" Type="http://schemas.openxmlformats.org/officeDocument/2006/relationships/customXml" Target="../ink/ink1085.xml"/><Relationship Id="rId155" Type="http://schemas.openxmlformats.org/officeDocument/2006/relationships/customXml" Target="../ink/ink883.xml"/><Relationship Id="rId197" Type="http://schemas.openxmlformats.org/officeDocument/2006/relationships/customXml" Target="../ink/ink904.xml"/><Relationship Id="rId362" Type="http://schemas.openxmlformats.org/officeDocument/2006/relationships/customXml" Target="../ink/ink987.xml"/><Relationship Id="rId418" Type="http://schemas.openxmlformats.org/officeDocument/2006/relationships/customXml" Target="../ink/ink1015.xml"/><Relationship Id="rId222" Type="http://schemas.openxmlformats.org/officeDocument/2006/relationships/image" Target="../media/image960.png"/><Relationship Id="rId264" Type="http://schemas.openxmlformats.org/officeDocument/2006/relationships/image" Target="../media/image981.png"/><Relationship Id="rId471" Type="http://schemas.openxmlformats.org/officeDocument/2006/relationships/image" Target="../media/image1085.png"/><Relationship Id="rId17" Type="http://schemas.openxmlformats.org/officeDocument/2006/relationships/customXml" Target="../ink/ink814.xml"/><Relationship Id="rId59" Type="http://schemas.openxmlformats.org/officeDocument/2006/relationships/customXml" Target="../ink/ink835.xml"/><Relationship Id="rId124" Type="http://schemas.openxmlformats.org/officeDocument/2006/relationships/image" Target="../media/image911.png"/><Relationship Id="rId527" Type="http://schemas.openxmlformats.org/officeDocument/2006/relationships/image" Target="../media/image1114.png"/><Relationship Id="rId569" Type="http://schemas.openxmlformats.org/officeDocument/2006/relationships/image" Target="../media/image1135.png"/><Relationship Id="rId70" Type="http://schemas.openxmlformats.org/officeDocument/2006/relationships/image" Target="../media/image883.png"/><Relationship Id="rId166" Type="http://schemas.openxmlformats.org/officeDocument/2006/relationships/image" Target="../media/image932.png"/><Relationship Id="rId331" Type="http://schemas.openxmlformats.org/officeDocument/2006/relationships/customXml" Target="../ink/ink971.xml"/><Relationship Id="rId373" Type="http://schemas.openxmlformats.org/officeDocument/2006/relationships/image" Target="../media/image1036.png"/><Relationship Id="rId429" Type="http://schemas.openxmlformats.org/officeDocument/2006/relationships/image" Target="../media/image1064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922.xml"/><Relationship Id="rId440" Type="http://schemas.openxmlformats.org/officeDocument/2006/relationships/customXml" Target="../ink/ink1026.xml"/><Relationship Id="rId28" Type="http://schemas.openxmlformats.org/officeDocument/2006/relationships/image" Target="../media/image862.png"/><Relationship Id="rId275" Type="http://schemas.openxmlformats.org/officeDocument/2006/relationships/customXml" Target="../ink/ink943.xml"/><Relationship Id="rId300" Type="http://schemas.openxmlformats.org/officeDocument/2006/relationships/image" Target="../media/image999.png"/><Relationship Id="rId482" Type="http://schemas.openxmlformats.org/officeDocument/2006/relationships/customXml" Target="../ink/ink1047.xml"/><Relationship Id="rId538" Type="http://schemas.openxmlformats.org/officeDocument/2006/relationships/customXml" Target="../ink/ink1075.xml"/><Relationship Id="rId81" Type="http://schemas.openxmlformats.org/officeDocument/2006/relationships/customXml" Target="../ink/ink846.xml"/><Relationship Id="rId135" Type="http://schemas.openxmlformats.org/officeDocument/2006/relationships/customXml" Target="../ink/ink873.xml"/><Relationship Id="rId177" Type="http://schemas.openxmlformats.org/officeDocument/2006/relationships/customXml" Target="../ink/ink894.xml"/><Relationship Id="rId342" Type="http://schemas.openxmlformats.org/officeDocument/2006/relationships/customXml" Target="../ink/ink977.xml"/><Relationship Id="rId384" Type="http://schemas.openxmlformats.org/officeDocument/2006/relationships/customXml" Target="../ink/ink998.xml"/><Relationship Id="rId202" Type="http://schemas.openxmlformats.org/officeDocument/2006/relationships/image" Target="../media/image950.png"/><Relationship Id="rId244" Type="http://schemas.openxmlformats.org/officeDocument/2006/relationships/image" Target="../media/image971.png"/><Relationship Id="rId39" Type="http://schemas.openxmlformats.org/officeDocument/2006/relationships/customXml" Target="../ink/ink825.xml"/><Relationship Id="rId286" Type="http://schemas.openxmlformats.org/officeDocument/2006/relationships/image" Target="../media/image992.png"/><Relationship Id="rId451" Type="http://schemas.openxmlformats.org/officeDocument/2006/relationships/image" Target="../media/image1075.png"/><Relationship Id="rId493" Type="http://schemas.openxmlformats.org/officeDocument/2006/relationships/image" Target="../media/image1096.png"/><Relationship Id="rId507" Type="http://schemas.openxmlformats.org/officeDocument/2006/relationships/image" Target="../media/image1103.png"/><Relationship Id="rId549" Type="http://schemas.openxmlformats.org/officeDocument/2006/relationships/image" Target="../media/image1125.png"/><Relationship Id="rId50" Type="http://schemas.openxmlformats.org/officeDocument/2006/relationships/image" Target="../media/image873.png"/><Relationship Id="rId104" Type="http://schemas.openxmlformats.org/officeDocument/2006/relationships/image" Target="../media/image900.png"/><Relationship Id="rId146" Type="http://schemas.openxmlformats.org/officeDocument/2006/relationships/image" Target="../media/image922.png"/><Relationship Id="rId188" Type="http://schemas.openxmlformats.org/officeDocument/2006/relationships/image" Target="../media/image943.png"/><Relationship Id="rId311" Type="http://schemas.openxmlformats.org/officeDocument/2006/relationships/customXml" Target="../ink/ink961.xml"/><Relationship Id="rId353" Type="http://schemas.openxmlformats.org/officeDocument/2006/relationships/image" Target="../media/image1026.png"/><Relationship Id="rId395" Type="http://schemas.openxmlformats.org/officeDocument/2006/relationships/image" Target="../media/image1047.png"/><Relationship Id="rId409" Type="http://schemas.openxmlformats.org/officeDocument/2006/relationships/image" Target="../media/image1054.png"/><Relationship Id="rId560" Type="http://schemas.openxmlformats.org/officeDocument/2006/relationships/customXml" Target="../ink/ink1086.xml"/><Relationship Id="rId92" Type="http://schemas.openxmlformats.org/officeDocument/2006/relationships/image" Target="../media/image894.png"/><Relationship Id="rId213" Type="http://schemas.openxmlformats.org/officeDocument/2006/relationships/customXml" Target="../ink/ink912.xml"/><Relationship Id="rId420" Type="http://schemas.openxmlformats.org/officeDocument/2006/relationships/customXml" Target="../ink/ink1016.xml"/><Relationship Id="rId255" Type="http://schemas.openxmlformats.org/officeDocument/2006/relationships/customXml" Target="../ink/ink933.xml"/><Relationship Id="rId297" Type="http://schemas.openxmlformats.org/officeDocument/2006/relationships/customXml" Target="../ink/ink954.xml"/><Relationship Id="rId462" Type="http://schemas.openxmlformats.org/officeDocument/2006/relationships/customXml" Target="../ink/ink1037.xml"/><Relationship Id="rId518" Type="http://schemas.openxmlformats.org/officeDocument/2006/relationships/customXml" Target="../ink/ink1065.xml"/><Relationship Id="rId115" Type="http://schemas.openxmlformats.org/officeDocument/2006/relationships/customXml" Target="../ink/ink863.xml"/><Relationship Id="rId157" Type="http://schemas.openxmlformats.org/officeDocument/2006/relationships/customXml" Target="../ink/ink884.xml"/><Relationship Id="rId322" Type="http://schemas.openxmlformats.org/officeDocument/2006/relationships/image" Target="../media/image1011.png"/><Relationship Id="rId364" Type="http://schemas.openxmlformats.org/officeDocument/2006/relationships/customXml" Target="../ink/ink988.xml"/><Relationship Id="rId61" Type="http://schemas.openxmlformats.org/officeDocument/2006/relationships/customXml" Target="../ink/ink836.xml"/><Relationship Id="rId199" Type="http://schemas.openxmlformats.org/officeDocument/2006/relationships/customXml" Target="../ink/ink905.xml"/><Relationship Id="rId571" Type="http://schemas.openxmlformats.org/officeDocument/2006/relationships/image" Target="../media/image1136.png"/><Relationship Id="rId19" Type="http://schemas.openxmlformats.org/officeDocument/2006/relationships/customXml" Target="../ink/ink815.xml"/><Relationship Id="rId224" Type="http://schemas.openxmlformats.org/officeDocument/2006/relationships/image" Target="../media/image961.png"/><Relationship Id="rId266" Type="http://schemas.openxmlformats.org/officeDocument/2006/relationships/image" Target="../media/image982.png"/><Relationship Id="rId431" Type="http://schemas.openxmlformats.org/officeDocument/2006/relationships/image" Target="../media/image1065.png"/><Relationship Id="rId473" Type="http://schemas.openxmlformats.org/officeDocument/2006/relationships/image" Target="../media/image1086.png"/><Relationship Id="rId529" Type="http://schemas.openxmlformats.org/officeDocument/2006/relationships/image" Target="../media/image1115.png"/><Relationship Id="rId30" Type="http://schemas.openxmlformats.org/officeDocument/2006/relationships/image" Target="../media/image863.png"/><Relationship Id="rId126" Type="http://schemas.openxmlformats.org/officeDocument/2006/relationships/image" Target="../media/image912.png"/><Relationship Id="rId168" Type="http://schemas.openxmlformats.org/officeDocument/2006/relationships/image" Target="../media/image933.png"/><Relationship Id="rId333" Type="http://schemas.openxmlformats.org/officeDocument/2006/relationships/customXml" Target="../ink/ink972.xml"/><Relationship Id="rId540" Type="http://schemas.openxmlformats.org/officeDocument/2006/relationships/customXml" Target="../ink/ink1076.xml"/><Relationship Id="rId72" Type="http://schemas.openxmlformats.org/officeDocument/2006/relationships/image" Target="../media/image884.png"/><Relationship Id="rId375" Type="http://schemas.openxmlformats.org/officeDocument/2006/relationships/image" Target="../media/image1037.png"/><Relationship Id="rId3" Type="http://schemas.openxmlformats.org/officeDocument/2006/relationships/customXml" Target="../ink/ink807.xml"/><Relationship Id="rId235" Type="http://schemas.openxmlformats.org/officeDocument/2006/relationships/customXml" Target="../ink/ink923.xml"/><Relationship Id="rId277" Type="http://schemas.openxmlformats.org/officeDocument/2006/relationships/customXml" Target="../ink/ink944.xml"/><Relationship Id="rId400" Type="http://schemas.openxmlformats.org/officeDocument/2006/relationships/customXml" Target="../ink/ink1006.xml"/><Relationship Id="rId442" Type="http://schemas.openxmlformats.org/officeDocument/2006/relationships/customXml" Target="../ink/ink1027.xml"/><Relationship Id="rId484" Type="http://schemas.openxmlformats.org/officeDocument/2006/relationships/customXml" Target="../ink/ink1048.xml"/><Relationship Id="rId137" Type="http://schemas.openxmlformats.org/officeDocument/2006/relationships/customXml" Target="../ink/ink874.xml"/><Relationship Id="rId302" Type="http://schemas.openxmlformats.org/officeDocument/2006/relationships/image" Target="../media/image1000.png"/><Relationship Id="rId344" Type="http://schemas.openxmlformats.org/officeDocument/2006/relationships/customXml" Target="../ink/ink978.xml"/><Relationship Id="rId41" Type="http://schemas.openxmlformats.org/officeDocument/2006/relationships/customXml" Target="../ink/ink826.xml"/><Relationship Id="rId83" Type="http://schemas.openxmlformats.org/officeDocument/2006/relationships/customXml" Target="../ink/ink847.xml"/><Relationship Id="rId179" Type="http://schemas.openxmlformats.org/officeDocument/2006/relationships/customXml" Target="../ink/ink895.xml"/><Relationship Id="rId386" Type="http://schemas.openxmlformats.org/officeDocument/2006/relationships/customXml" Target="../ink/ink999.xml"/><Relationship Id="rId551" Type="http://schemas.openxmlformats.org/officeDocument/2006/relationships/image" Target="../media/image1126.png"/><Relationship Id="rId190" Type="http://schemas.openxmlformats.org/officeDocument/2006/relationships/image" Target="../media/image944.png"/><Relationship Id="rId204" Type="http://schemas.openxmlformats.org/officeDocument/2006/relationships/image" Target="../media/image951.png"/><Relationship Id="rId246" Type="http://schemas.openxmlformats.org/officeDocument/2006/relationships/image" Target="../media/image972.png"/><Relationship Id="rId288" Type="http://schemas.openxmlformats.org/officeDocument/2006/relationships/image" Target="../media/image993.png"/><Relationship Id="rId411" Type="http://schemas.openxmlformats.org/officeDocument/2006/relationships/image" Target="../media/image1055.png"/><Relationship Id="rId453" Type="http://schemas.openxmlformats.org/officeDocument/2006/relationships/image" Target="../media/image1076.png"/><Relationship Id="rId509" Type="http://schemas.openxmlformats.org/officeDocument/2006/relationships/image" Target="../media/image1104.png"/><Relationship Id="rId106" Type="http://schemas.openxmlformats.org/officeDocument/2006/relationships/image" Target="../media/image901.png"/><Relationship Id="rId313" Type="http://schemas.openxmlformats.org/officeDocument/2006/relationships/customXml" Target="../ink/ink962.xml"/><Relationship Id="rId495" Type="http://schemas.openxmlformats.org/officeDocument/2006/relationships/image" Target="../media/image1097.png"/><Relationship Id="rId10" Type="http://schemas.openxmlformats.org/officeDocument/2006/relationships/image" Target="../media/image853.png"/><Relationship Id="rId52" Type="http://schemas.openxmlformats.org/officeDocument/2006/relationships/image" Target="../media/image874.png"/><Relationship Id="rId94" Type="http://schemas.openxmlformats.org/officeDocument/2006/relationships/image" Target="../media/image895.png"/><Relationship Id="rId148" Type="http://schemas.openxmlformats.org/officeDocument/2006/relationships/image" Target="../media/image923.png"/><Relationship Id="rId355" Type="http://schemas.openxmlformats.org/officeDocument/2006/relationships/image" Target="../media/image1027.png"/><Relationship Id="rId397" Type="http://schemas.openxmlformats.org/officeDocument/2006/relationships/image" Target="../media/image1048.png"/><Relationship Id="rId520" Type="http://schemas.openxmlformats.org/officeDocument/2006/relationships/customXml" Target="../ink/ink1066.xml"/><Relationship Id="rId562" Type="http://schemas.openxmlformats.org/officeDocument/2006/relationships/customXml" Target="../ink/ink1087.xml"/><Relationship Id="rId215" Type="http://schemas.openxmlformats.org/officeDocument/2006/relationships/customXml" Target="../ink/ink913.xml"/><Relationship Id="rId257" Type="http://schemas.openxmlformats.org/officeDocument/2006/relationships/customXml" Target="../ink/ink934.xml"/><Relationship Id="rId422" Type="http://schemas.openxmlformats.org/officeDocument/2006/relationships/customXml" Target="../ink/ink1017.xml"/><Relationship Id="rId464" Type="http://schemas.openxmlformats.org/officeDocument/2006/relationships/customXml" Target="../ink/ink1038.xml"/><Relationship Id="rId299" Type="http://schemas.openxmlformats.org/officeDocument/2006/relationships/customXml" Target="../ink/ink955.xml"/><Relationship Id="rId63" Type="http://schemas.openxmlformats.org/officeDocument/2006/relationships/customXml" Target="../ink/ink837.xml"/><Relationship Id="rId159" Type="http://schemas.openxmlformats.org/officeDocument/2006/relationships/customXml" Target="../ink/ink885.xml"/><Relationship Id="rId366" Type="http://schemas.openxmlformats.org/officeDocument/2006/relationships/customXml" Target="../ink/ink989.xml"/><Relationship Id="rId573" Type="http://schemas.openxmlformats.org/officeDocument/2006/relationships/image" Target="../media/image1137.png"/><Relationship Id="rId226" Type="http://schemas.openxmlformats.org/officeDocument/2006/relationships/image" Target="../media/image962.png"/><Relationship Id="rId433" Type="http://schemas.openxmlformats.org/officeDocument/2006/relationships/image" Target="../media/image1066.png"/><Relationship Id="rId74" Type="http://schemas.openxmlformats.org/officeDocument/2006/relationships/image" Target="../media/image885.png"/><Relationship Id="rId377" Type="http://schemas.openxmlformats.org/officeDocument/2006/relationships/image" Target="../media/image1038.png"/><Relationship Id="rId500" Type="http://schemas.openxmlformats.org/officeDocument/2006/relationships/customXml" Target="../ink/ink1056.xml"/><Relationship Id="rId5" Type="http://schemas.openxmlformats.org/officeDocument/2006/relationships/customXml" Target="../ink/ink808.xml"/><Relationship Id="rId237" Type="http://schemas.openxmlformats.org/officeDocument/2006/relationships/customXml" Target="../ink/ink924.xml"/><Relationship Id="rId444" Type="http://schemas.openxmlformats.org/officeDocument/2006/relationships/customXml" Target="../ink/ink1028.xml"/><Relationship Id="rId290" Type="http://schemas.openxmlformats.org/officeDocument/2006/relationships/image" Target="../media/image994.png"/><Relationship Id="rId304" Type="http://schemas.openxmlformats.org/officeDocument/2006/relationships/image" Target="../media/image1001.png"/><Relationship Id="rId388" Type="http://schemas.openxmlformats.org/officeDocument/2006/relationships/customXml" Target="../ink/ink1000.xml"/><Relationship Id="rId511" Type="http://schemas.openxmlformats.org/officeDocument/2006/relationships/image" Target="../media/image1105.png"/><Relationship Id="rId85" Type="http://schemas.openxmlformats.org/officeDocument/2006/relationships/customXml" Target="../ink/ink848.xml"/><Relationship Id="rId150" Type="http://schemas.openxmlformats.org/officeDocument/2006/relationships/image" Target="../media/image924.png"/><Relationship Id="rId248" Type="http://schemas.openxmlformats.org/officeDocument/2006/relationships/image" Target="../media/image973.png"/><Relationship Id="rId455" Type="http://schemas.openxmlformats.org/officeDocument/2006/relationships/image" Target="../media/image1077.png"/><Relationship Id="rId12" Type="http://schemas.openxmlformats.org/officeDocument/2006/relationships/image" Target="../media/image854.png"/><Relationship Id="rId108" Type="http://schemas.openxmlformats.org/officeDocument/2006/relationships/image" Target="../media/image902.png"/><Relationship Id="rId315" Type="http://schemas.openxmlformats.org/officeDocument/2006/relationships/customXml" Target="../ink/ink963.xml"/><Relationship Id="rId522" Type="http://schemas.openxmlformats.org/officeDocument/2006/relationships/customXml" Target="../ink/ink1067.xml"/><Relationship Id="rId96" Type="http://schemas.openxmlformats.org/officeDocument/2006/relationships/image" Target="../media/image896.png"/><Relationship Id="rId161" Type="http://schemas.openxmlformats.org/officeDocument/2006/relationships/customXml" Target="../ink/ink886.xml"/><Relationship Id="rId399" Type="http://schemas.openxmlformats.org/officeDocument/2006/relationships/image" Target="../media/image1049.png"/><Relationship Id="rId259" Type="http://schemas.openxmlformats.org/officeDocument/2006/relationships/customXml" Target="../ink/ink935.xml"/><Relationship Id="rId466" Type="http://schemas.openxmlformats.org/officeDocument/2006/relationships/customXml" Target="../ink/ink1039.xml"/><Relationship Id="rId23" Type="http://schemas.openxmlformats.org/officeDocument/2006/relationships/customXml" Target="../ink/ink817.xml"/><Relationship Id="rId119" Type="http://schemas.openxmlformats.org/officeDocument/2006/relationships/customXml" Target="../ink/ink865.xml"/><Relationship Id="rId326" Type="http://schemas.openxmlformats.org/officeDocument/2006/relationships/image" Target="../media/image1013.png"/><Relationship Id="rId533" Type="http://schemas.openxmlformats.org/officeDocument/2006/relationships/image" Target="../media/image1117.png"/><Relationship Id="rId172" Type="http://schemas.openxmlformats.org/officeDocument/2006/relationships/image" Target="../media/image935.png"/><Relationship Id="rId477" Type="http://schemas.openxmlformats.org/officeDocument/2006/relationships/image" Target="../media/image1088.png"/><Relationship Id="rId337" Type="http://schemas.openxmlformats.org/officeDocument/2006/relationships/image" Target="../media/image1018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52.xml"/><Relationship Id="rId299" Type="http://schemas.openxmlformats.org/officeDocument/2006/relationships/customXml" Target="../ink/ink1243.xml"/><Relationship Id="rId21" Type="http://schemas.openxmlformats.org/officeDocument/2006/relationships/customXml" Target="../ink/ink1104.xml"/><Relationship Id="rId63" Type="http://schemas.openxmlformats.org/officeDocument/2006/relationships/customXml" Target="../ink/ink1125.xml"/><Relationship Id="rId159" Type="http://schemas.openxmlformats.org/officeDocument/2006/relationships/customXml" Target="../ink/ink1173.xml"/><Relationship Id="rId324" Type="http://schemas.openxmlformats.org/officeDocument/2006/relationships/image" Target="../media/image1300.png"/><Relationship Id="rId366" Type="http://schemas.openxmlformats.org/officeDocument/2006/relationships/customXml" Target="../ink/ink1277.xml"/><Relationship Id="rId170" Type="http://schemas.openxmlformats.org/officeDocument/2006/relationships/image" Target="../media/image1225.png"/><Relationship Id="rId226" Type="http://schemas.openxmlformats.org/officeDocument/2006/relationships/image" Target="../media/image1253.png"/><Relationship Id="rId268" Type="http://schemas.openxmlformats.org/officeDocument/2006/relationships/image" Target="../media/image1273.png"/><Relationship Id="rId32" Type="http://schemas.openxmlformats.org/officeDocument/2006/relationships/image" Target="../media/image1155.png"/><Relationship Id="rId74" Type="http://schemas.openxmlformats.org/officeDocument/2006/relationships/image" Target="../media/image1176.png"/><Relationship Id="rId128" Type="http://schemas.openxmlformats.org/officeDocument/2006/relationships/image" Target="../media/image1203.png"/><Relationship Id="rId335" Type="http://schemas.openxmlformats.org/officeDocument/2006/relationships/image" Target="../media/image1305.png"/><Relationship Id="rId5" Type="http://schemas.openxmlformats.org/officeDocument/2006/relationships/customXml" Target="../ink/ink1096.xml"/><Relationship Id="rId181" Type="http://schemas.openxmlformats.org/officeDocument/2006/relationships/customXml" Target="../ink/ink1184.xml"/><Relationship Id="rId237" Type="http://schemas.openxmlformats.org/officeDocument/2006/relationships/customXml" Target="../ink/ink1212.xml"/><Relationship Id="rId279" Type="http://schemas.openxmlformats.org/officeDocument/2006/relationships/customXml" Target="../ink/ink1233.xml"/><Relationship Id="rId43" Type="http://schemas.openxmlformats.org/officeDocument/2006/relationships/customXml" Target="../ink/ink1115.xml"/><Relationship Id="rId139" Type="http://schemas.openxmlformats.org/officeDocument/2006/relationships/customXml" Target="../ink/ink1163.xml"/><Relationship Id="rId290" Type="http://schemas.openxmlformats.org/officeDocument/2006/relationships/image" Target="../media/image1284.png"/><Relationship Id="rId304" Type="http://schemas.openxmlformats.org/officeDocument/2006/relationships/image" Target="../media/image1290.png"/><Relationship Id="rId346" Type="http://schemas.openxmlformats.org/officeDocument/2006/relationships/customXml" Target="../ink/ink1267.xml"/><Relationship Id="rId85" Type="http://schemas.openxmlformats.org/officeDocument/2006/relationships/customXml" Target="../ink/ink1136.xml"/><Relationship Id="rId150" Type="http://schemas.openxmlformats.org/officeDocument/2006/relationships/image" Target="../media/image1215.png"/><Relationship Id="rId192" Type="http://schemas.openxmlformats.org/officeDocument/2006/relationships/image" Target="../media/image1236.png"/><Relationship Id="rId206" Type="http://schemas.openxmlformats.org/officeDocument/2006/relationships/image" Target="../media/image1243.png"/><Relationship Id="rId248" Type="http://schemas.openxmlformats.org/officeDocument/2006/relationships/image" Target="../media/image1263.png"/><Relationship Id="rId12" Type="http://schemas.openxmlformats.org/officeDocument/2006/relationships/image" Target="../media/image1145.png"/><Relationship Id="rId108" Type="http://schemas.openxmlformats.org/officeDocument/2006/relationships/image" Target="../media/image1193.png"/><Relationship Id="rId315" Type="http://schemas.openxmlformats.org/officeDocument/2006/relationships/customXml" Target="../ink/ink1251.xml"/><Relationship Id="rId357" Type="http://schemas.openxmlformats.org/officeDocument/2006/relationships/image" Target="../media/image1317.png"/><Relationship Id="rId54" Type="http://schemas.openxmlformats.org/officeDocument/2006/relationships/image" Target="../media/image1166.png"/><Relationship Id="rId96" Type="http://schemas.openxmlformats.org/officeDocument/2006/relationships/image" Target="../media/image1187.png"/><Relationship Id="rId161" Type="http://schemas.openxmlformats.org/officeDocument/2006/relationships/customXml" Target="../ink/ink1174.xml"/><Relationship Id="rId217" Type="http://schemas.openxmlformats.org/officeDocument/2006/relationships/customXml" Target="../ink/ink1202.xml"/><Relationship Id="rId259" Type="http://schemas.openxmlformats.org/officeDocument/2006/relationships/customXml" Target="../ink/ink1223.xml"/><Relationship Id="rId23" Type="http://schemas.openxmlformats.org/officeDocument/2006/relationships/customXml" Target="../ink/ink1105.xml"/><Relationship Id="rId119" Type="http://schemas.openxmlformats.org/officeDocument/2006/relationships/customXml" Target="../ink/ink1153.xml"/><Relationship Id="rId270" Type="http://schemas.openxmlformats.org/officeDocument/2006/relationships/image" Target="../media/image1274.png"/><Relationship Id="rId326" Type="http://schemas.openxmlformats.org/officeDocument/2006/relationships/image" Target="../media/image1301.png"/><Relationship Id="rId65" Type="http://schemas.openxmlformats.org/officeDocument/2006/relationships/customXml" Target="../ink/ink1126.xml"/><Relationship Id="rId130" Type="http://schemas.openxmlformats.org/officeDocument/2006/relationships/image" Target="../media/image1204.png"/><Relationship Id="rId172" Type="http://schemas.openxmlformats.org/officeDocument/2006/relationships/image" Target="../media/image1226.png"/><Relationship Id="rId228" Type="http://schemas.openxmlformats.org/officeDocument/2006/relationships/image" Target="../media/image1254.png"/><Relationship Id="rId281" Type="http://schemas.openxmlformats.org/officeDocument/2006/relationships/customXml" Target="../ink/ink1234.xml"/><Relationship Id="rId337" Type="http://schemas.openxmlformats.org/officeDocument/2006/relationships/image" Target="../media/image1306.png"/><Relationship Id="rId34" Type="http://schemas.openxmlformats.org/officeDocument/2006/relationships/image" Target="../media/image1156.png"/><Relationship Id="rId76" Type="http://schemas.openxmlformats.org/officeDocument/2006/relationships/image" Target="../media/image1177.png"/><Relationship Id="rId141" Type="http://schemas.openxmlformats.org/officeDocument/2006/relationships/customXml" Target="../ink/ink1164.xml"/><Relationship Id="rId7" Type="http://schemas.openxmlformats.org/officeDocument/2006/relationships/customXml" Target="../ink/ink1097.xml"/><Relationship Id="rId183" Type="http://schemas.openxmlformats.org/officeDocument/2006/relationships/customXml" Target="../ink/ink1185.xml"/><Relationship Id="rId239" Type="http://schemas.openxmlformats.org/officeDocument/2006/relationships/customXml" Target="../ink/ink1213.xml"/><Relationship Id="rId250" Type="http://schemas.openxmlformats.org/officeDocument/2006/relationships/image" Target="../media/image1264.png"/><Relationship Id="rId292" Type="http://schemas.openxmlformats.org/officeDocument/2006/relationships/image" Target="../media/image1285.png"/><Relationship Id="rId306" Type="http://schemas.openxmlformats.org/officeDocument/2006/relationships/image" Target="../media/image1291.png"/><Relationship Id="rId45" Type="http://schemas.openxmlformats.org/officeDocument/2006/relationships/customXml" Target="../ink/ink1116.xml"/><Relationship Id="rId87" Type="http://schemas.openxmlformats.org/officeDocument/2006/relationships/customXml" Target="../ink/ink1137.xml"/><Relationship Id="rId110" Type="http://schemas.openxmlformats.org/officeDocument/2006/relationships/image" Target="../media/image1194.png"/><Relationship Id="rId348" Type="http://schemas.openxmlformats.org/officeDocument/2006/relationships/customXml" Target="../ink/ink1268.xml"/><Relationship Id="rId152" Type="http://schemas.openxmlformats.org/officeDocument/2006/relationships/image" Target="../media/image1216.png"/><Relationship Id="rId194" Type="http://schemas.openxmlformats.org/officeDocument/2006/relationships/image" Target="../media/image1237.png"/><Relationship Id="rId208" Type="http://schemas.openxmlformats.org/officeDocument/2006/relationships/image" Target="../media/image1244.png"/><Relationship Id="rId261" Type="http://schemas.openxmlformats.org/officeDocument/2006/relationships/customXml" Target="../ink/ink1224.xml"/><Relationship Id="rId14" Type="http://schemas.openxmlformats.org/officeDocument/2006/relationships/image" Target="../media/image1146.png"/><Relationship Id="rId56" Type="http://schemas.openxmlformats.org/officeDocument/2006/relationships/image" Target="../media/image1167.png"/><Relationship Id="rId317" Type="http://schemas.openxmlformats.org/officeDocument/2006/relationships/customXml" Target="../ink/ink1252.xml"/><Relationship Id="rId359" Type="http://schemas.openxmlformats.org/officeDocument/2006/relationships/image" Target="../media/image1318.png"/><Relationship Id="rId98" Type="http://schemas.openxmlformats.org/officeDocument/2006/relationships/image" Target="../media/image1188.png"/><Relationship Id="rId121" Type="http://schemas.openxmlformats.org/officeDocument/2006/relationships/customXml" Target="../ink/ink1154.xml"/><Relationship Id="rId163" Type="http://schemas.openxmlformats.org/officeDocument/2006/relationships/customXml" Target="../ink/ink1175.xml"/><Relationship Id="rId219" Type="http://schemas.openxmlformats.org/officeDocument/2006/relationships/customXml" Target="../ink/ink1203.xml"/><Relationship Id="rId230" Type="http://schemas.openxmlformats.org/officeDocument/2006/relationships/image" Target="../media/image1255.png"/><Relationship Id="rId25" Type="http://schemas.openxmlformats.org/officeDocument/2006/relationships/customXml" Target="../ink/ink1106.xml"/><Relationship Id="rId67" Type="http://schemas.openxmlformats.org/officeDocument/2006/relationships/customXml" Target="../ink/ink1127.xml"/><Relationship Id="rId272" Type="http://schemas.openxmlformats.org/officeDocument/2006/relationships/image" Target="../media/image1275.png"/><Relationship Id="rId328" Type="http://schemas.openxmlformats.org/officeDocument/2006/relationships/customXml" Target="../ink/ink1258.xml"/><Relationship Id="rId132" Type="http://schemas.openxmlformats.org/officeDocument/2006/relationships/image" Target="../media/image1205.png"/><Relationship Id="rId174" Type="http://schemas.openxmlformats.org/officeDocument/2006/relationships/image" Target="../media/image1227.png"/><Relationship Id="rId220" Type="http://schemas.openxmlformats.org/officeDocument/2006/relationships/image" Target="../media/image1250.png"/><Relationship Id="rId241" Type="http://schemas.openxmlformats.org/officeDocument/2006/relationships/customXml" Target="../ink/ink1214.xml"/><Relationship Id="rId15" Type="http://schemas.openxmlformats.org/officeDocument/2006/relationships/customXml" Target="../ink/ink1101.xml"/><Relationship Id="rId36" Type="http://schemas.openxmlformats.org/officeDocument/2006/relationships/image" Target="../media/image1157.png"/><Relationship Id="rId57" Type="http://schemas.openxmlformats.org/officeDocument/2006/relationships/customXml" Target="../ink/ink1122.xml"/><Relationship Id="rId262" Type="http://schemas.openxmlformats.org/officeDocument/2006/relationships/image" Target="../media/image1270.png"/><Relationship Id="rId283" Type="http://schemas.openxmlformats.org/officeDocument/2006/relationships/customXml" Target="../ink/ink1235.xml"/><Relationship Id="rId318" Type="http://schemas.openxmlformats.org/officeDocument/2006/relationships/image" Target="../media/image1297.png"/><Relationship Id="rId339" Type="http://schemas.openxmlformats.org/officeDocument/2006/relationships/image" Target="../media/image1307.png"/><Relationship Id="rId78" Type="http://schemas.openxmlformats.org/officeDocument/2006/relationships/image" Target="../media/image1178.png"/><Relationship Id="rId99" Type="http://schemas.openxmlformats.org/officeDocument/2006/relationships/customXml" Target="../ink/ink1143.xml"/><Relationship Id="rId101" Type="http://schemas.openxmlformats.org/officeDocument/2006/relationships/customXml" Target="../ink/ink1144.xml"/><Relationship Id="rId122" Type="http://schemas.openxmlformats.org/officeDocument/2006/relationships/image" Target="../media/image1200.png"/><Relationship Id="rId143" Type="http://schemas.openxmlformats.org/officeDocument/2006/relationships/customXml" Target="../ink/ink1165.xml"/><Relationship Id="rId164" Type="http://schemas.openxmlformats.org/officeDocument/2006/relationships/image" Target="../media/image1222.png"/><Relationship Id="rId185" Type="http://schemas.openxmlformats.org/officeDocument/2006/relationships/customXml" Target="../ink/ink1186.xml"/><Relationship Id="rId350" Type="http://schemas.openxmlformats.org/officeDocument/2006/relationships/customXml" Target="../ink/ink1269.xml"/><Relationship Id="rId9" Type="http://schemas.openxmlformats.org/officeDocument/2006/relationships/customXml" Target="../ink/ink1098.xml"/><Relationship Id="rId210" Type="http://schemas.openxmlformats.org/officeDocument/2006/relationships/image" Target="../media/image1245.png"/><Relationship Id="rId26" Type="http://schemas.openxmlformats.org/officeDocument/2006/relationships/image" Target="../media/image1152.png"/><Relationship Id="rId231" Type="http://schemas.openxmlformats.org/officeDocument/2006/relationships/customXml" Target="../ink/ink1209.xml"/><Relationship Id="rId252" Type="http://schemas.openxmlformats.org/officeDocument/2006/relationships/image" Target="../media/image1265.png"/><Relationship Id="rId273" Type="http://schemas.openxmlformats.org/officeDocument/2006/relationships/customXml" Target="../ink/ink1230.xml"/><Relationship Id="rId294" Type="http://schemas.openxmlformats.org/officeDocument/2006/relationships/image" Target="../media/image1286.png"/><Relationship Id="rId308" Type="http://schemas.openxmlformats.org/officeDocument/2006/relationships/image" Target="../media/image1292.png"/><Relationship Id="rId329" Type="http://schemas.openxmlformats.org/officeDocument/2006/relationships/image" Target="../media/image1302.png"/><Relationship Id="rId47" Type="http://schemas.openxmlformats.org/officeDocument/2006/relationships/customXml" Target="../ink/ink1117.xml"/><Relationship Id="rId68" Type="http://schemas.openxmlformats.org/officeDocument/2006/relationships/image" Target="../media/image1173.png"/><Relationship Id="rId89" Type="http://schemas.openxmlformats.org/officeDocument/2006/relationships/customXml" Target="../ink/ink1138.xml"/><Relationship Id="rId112" Type="http://schemas.openxmlformats.org/officeDocument/2006/relationships/image" Target="../media/image1195.png"/><Relationship Id="rId133" Type="http://schemas.openxmlformats.org/officeDocument/2006/relationships/customXml" Target="../ink/ink1160.xml"/><Relationship Id="rId154" Type="http://schemas.openxmlformats.org/officeDocument/2006/relationships/image" Target="../media/image1217.png"/><Relationship Id="rId175" Type="http://schemas.openxmlformats.org/officeDocument/2006/relationships/customXml" Target="../ink/ink1181.xml"/><Relationship Id="rId340" Type="http://schemas.openxmlformats.org/officeDocument/2006/relationships/customXml" Target="../ink/ink1264.xml"/><Relationship Id="rId361" Type="http://schemas.openxmlformats.org/officeDocument/2006/relationships/image" Target="../media/image1319.png"/><Relationship Id="rId196" Type="http://schemas.openxmlformats.org/officeDocument/2006/relationships/image" Target="../media/image1238.png"/><Relationship Id="rId200" Type="http://schemas.openxmlformats.org/officeDocument/2006/relationships/image" Target="../media/image1240.png"/><Relationship Id="rId16" Type="http://schemas.openxmlformats.org/officeDocument/2006/relationships/image" Target="../media/image1147.png"/><Relationship Id="rId221" Type="http://schemas.openxmlformats.org/officeDocument/2006/relationships/customXml" Target="../ink/ink1204.xml"/><Relationship Id="rId242" Type="http://schemas.openxmlformats.org/officeDocument/2006/relationships/image" Target="../media/image1260.png"/><Relationship Id="rId263" Type="http://schemas.openxmlformats.org/officeDocument/2006/relationships/customXml" Target="../ink/ink1225.xml"/><Relationship Id="rId284" Type="http://schemas.openxmlformats.org/officeDocument/2006/relationships/image" Target="../media/image1281.png"/><Relationship Id="rId319" Type="http://schemas.openxmlformats.org/officeDocument/2006/relationships/customXml" Target="../ink/ink1253.xml"/><Relationship Id="rId37" Type="http://schemas.openxmlformats.org/officeDocument/2006/relationships/customXml" Target="../ink/ink1112.xml"/><Relationship Id="rId58" Type="http://schemas.openxmlformats.org/officeDocument/2006/relationships/image" Target="../media/image1168.png"/><Relationship Id="rId79" Type="http://schemas.openxmlformats.org/officeDocument/2006/relationships/customXml" Target="../ink/ink1133.xml"/><Relationship Id="rId102" Type="http://schemas.openxmlformats.org/officeDocument/2006/relationships/image" Target="../media/image1190.png"/><Relationship Id="rId123" Type="http://schemas.openxmlformats.org/officeDocument/2006/relationships/customXml" Target="../ink/ink1155.xml"/><Relationship Id="rId144" Type="http://schemas.openxmlformats.org/officeDocument/2006/relationships/image" Target="../media/image1212.png"/><Relationship Id="rId330" Type="http://schemas.openxmlformats.org/officeDocument/2006/relationships/customXml" Target="../ink/ink1259.xml"/><Relationship Id="rId90" Type="http://schemas.openxmlformats.org/officeDocument/2006/relationships/image" Target="../media/image1184.png"/><Relationship Id="rId165" Type="http://schemas.openxmlformats.org/officeDocument/2006/relationships/customXml" Target="../ink/ink1176.xml"/><Relationship Id="rId186" Type="http://schemas.openxmlformats.org/officeDocument/2006/relationships/image" Target="../media/image1233.png"/><Relationship Id="rId351" Type="http://schemas.openxmlformats.org/officeDocument/2006/relationships/image" Target="../media/image1314.png"/><Relationship Id="rId211" Type="http://schemas.openxmlformats.org/officeDocument/2006/relationships/customXml" Target="../ink/ink1199.xml"/><Relationship Id="rId232" Type="http://schemas.openxmlformats.org/officeDocument/2006/relationships/image" Target="../media/image1256.png"/><Relationship Id="rId253" Type="http://schemas.openxmlformats.org/officeDocument/2006/relationships/customXml" Target="../ink/ink1220.xml"/><Relationship Id="rId274" Type="http://schemas.openxmlformats.org/officeDocument/2006/relationships/image" Target="../media/image1276.png"/><Relationship Id="rId295" Type="http://schemas.openxmlformats.org/officeDocument/2006/relationships/customXml" Target="../ink/ink1241.xml"/><Relationship Id="rId309" Type="http://schemas.openxmlformats.org/officeDocument/2006/relationships/customXml" Target="../ink/ink1248.xml"/><Relationship Id="rId27" Type="http://schemas.openxmlformats.org/officeDocument/2006/relationships/customXml" Target="../ink/ink1107.xml"/><Relationship Id="rId48" Type="http://schemas.openxmlformats.org/officeDocument/2006/relationships/image" Target="../media/image1163.png"/><Relationship Id="rId69" Type="http://schemas.openxmlformats.org/officeDocument/2006/relationships/customXml" Target="../ink/ink1128.xml"/><Relationship Id="rId113" Type="http://schemas.openxmlformats.org/officeDocument/2006/relationships/customXml" Target="../ink/ink1150.xml"/><Relationship Id="rId134" Type="http://schemas.openxmlformats.org/officeDocument/2006/relationships/image" Target="../media/image1206.png"/><Relationship Id="rId320" Type="http://schemas.openxmlformats.org/officeDocument/2006/relationships/image" Target="../media/image1298.png"/><Relationship Id="rId80" Type="http://schemas.openxmlformats.org/officeDocument/2006/relationships/image" Target="../media/image1179.png"/><Relationship Id="rId155" Type="http://schemas.openxmlformats.org/officeDocument/2006/relationships/customXml" Target="../ink/ink1171.xml"/><Relationship Id="rId176" Type="http://schemas.openxmlformats.org/officeDocument/2006/relationships/image" Target="../media/image1228.png"/><Relationship Id="rId197" Type="http://schemas.openxmlformats.org/officeDocument/2006/relationships/customXml" Target="../ink/ink1192.xml"/><Relationship Id="rId341" Type="http://schemas.openxmlformats.org/officeDocument/2006/relationships/image" Target="../media/image1308.png"/><Relationship Id="rId362" Type="http://schemas.openxmlformats.org/officeDocument/2006/relationships/customXml" Target="../ink/ink1275.xml"/><Relationship Id="rId201" Type="http://schemas.openxmlformats.org/officeDocument/2006/relationships/customXml" Target="../ink/ink1194.xml"/><Relationship Id="rId222" Type="http://schemas.openxmlformats.org/officeDocument/2006/relationships/image" Target="../media/image1251.png"/><Relationship Id="rId243" Type="http://schemas.openxmlformats.org/officeDocument/2006/relationships/customXml" Target="../ink/ink1215.xml"/><Relationship Id="rId264" Type="http://schemas.openxmlformats.org/officeDocument/2006/relationships/image" Target="../media/image1271.png"/><Relationship Id="rId285" Type="http://schemas.openxmlformats.org/officeDocument/2006/relationships/customXml" Target="../ink/ink1236.xml"/><Relationship Id="rId17" Type="http://schemas.openxmlformats.org/officeDocument/2006/relationships/customXml" Target="../ink/ink1102.xml"/><Relationship Id="rId38" Type="http://schemas.openxmlformats.org/officeDocument/2006/relationships/image" Target="../media/image1158.png"/><Relationship Id="rId59" Type="http://schemas.openxmlformats.org/officeDocument/2006/relationships/customXml" Target="../ink/ink1123.xml"/><Relationship Id="rId103" Type="http://schemas.openxmlformats.org/officeDocument/2006/relationships/customXml" Target="../ink/ink1145.xml"/><Relationship Id="rId124" Type="http://schemas.openxmlformats.org/officeDocument/2006/relationships/image" Target="../media/image1201.png"/><Relationship Id="rId310" Type="http://schemas.openxmlformats.org/officeDocument/2006/relationships/image" Target="../media/image1293.png"/><Relationship Id="rId70" Type="http://schemas.openxmlformats.org/officeDocument/2006/relationships/image" Target="../media/image1174.png"/><Relationship Id="rId91" Type="http://schemas.openxmlformats.org/officeDocument/2006/relationships/customXml" Target="../ink/ink1139.xml"/><Relationship Id="rId145" Type="http://schemas.openxmlformats.org/officeDocument/2006/relationships/customXml" Target="../ink/ink1166.xml"/><Relationship Id="rId166" Type="http://schemas.openxmlformats.org/officeDocument/2006/relationships/image" Target="../media/image1223.png"/><Relationship Id="rId187" Type="http://schemas.openxmlformats.org/officeDocument/2006/relationships/customXml" Target="../ink/ink1187.xml"/><Relationship Id="rId331" Type="http://schemas.openxmlformats.org/officeDocument/2006/relationships/image" Target="../media/image1303.png"/><Relationship Id="rId352" Type="http://schemas.openxmlformats.org/officeDocument/2006/relationships/customXml" Target="../ink/ink1270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246.png"/><Relationship Id="rId233" Type="http://schemas.openxmlformats.org/officeDocument/2006/relationships/customXml" Target="../ink/ink1210.xml"/><Relationship Id="rId254" Type="http://schemas.openxmlformats.org/officeDocument/2006/relationships/image" Target="../media/image1266.png"/><Relationship Id="rId28" Type="http://schemas.openxmlformats.org/officeDocument/2006/relationships/image" Target="../media/image1153.png"/><Relationship Id="rId49" Type="http://schemas.openxmlformats.org/officeDocument/2006/relationships/customXml" Target="../ink/ink1118.xml"/><Relationship Id="rId114" Type="http://schemas.openxmlformats.org/officeDocument/2006/relationships/image" Target="../media/image1196.png"/><Relationship Id="rId275" Type="http://schemas.openxmlformats.org/officeDocument/2006/relationships/customXml" Target="../ink/ink1231.xml"/><Relationship Id="rId296" Type="http://schemas.openxmlformats.org/officeDocument/2006/relationships/image" Target="../media/image1287.png"/><Relationship Id="rId300" Type="http://schemas.openxmlformats.org/officeDocument/2006/relationships/image" Target="../media/image1289.png"/><Relationship Id="rId60" Type="http://schemas.openxmlformats.org/officeDocument/2006/relationships/image" Target="../media/image1169.png"/><Relationship Id="rId81" Type="http://schemas.openxmlformats.org/officeDocument/2006/relationships/customXml" Target="../ink/ink1134.xml"/><Relationship Id="rId135" Type="http://schemas.openxmlformats.org/officeDocument/2006/relationships/customXml" Target="../ink/ink1161.xml"/><Relationship Id="rId156" Type="http://schemas.openxmlformats.org/officeDocument/2006/relationships/image" Target="../media/image1218.png"/><Relationship Id="rId177" Type="http://schemas.openxmlformats.org/officeDocument/2006/relationships/customXml" Target="../ink/ink1182.xml"/><Relationship Id="rId198" Type="http://schemas.openxmlformats.org/officeDocument/2006/relationships/image" Target="../media/image1239.png"/><Relationship Id="rId321" Type="http://schemas.openxmlformats.org/officeDocument/2006/relationships/customXml" Target="../ink/ink1254.xml"/><Relationship Id="rId342" Type="http://schemas.openxmlformats.org/officeDocument/2006/relationships/customXml" Target="../ink/ink1265.xml"/><Relationship Id="rId363" Type="http://schemas.openxmlformats.org/officeDocument/2006/relationships/image" Target="../media/image1320.png"/><Relationship Id="rId202" Type="http://schemas.openxmlformats.org/officeDocument/2006/relationships/image" Target="../media/image1241.png"/><Relationship Id="rId223" Type="http://schemas.openxmlformats.org/officeDocument/2006/relationships/customXml" Target="../ink/ink1205.xml"/><Relationship Id="rId244" Type="http://schemas.openxmlformats.org/officeDocument/2006/relationships/image" Target="../media/image1261.png"/><Relationship Id="rId18" Type="http://schemas.openxmlformats.org/officeDocument/2006/relationships/image" Target="../media/image1148.png"/><Relationship Id="rId39" Type="http://schemas.openxmlformats.org/officeDocument/2006/relationships/customXml" Target="../ink/ink1113.xml"/><Relationship Id="rId265" Type="http://schemas.openxmlformats.org/officeDocument/2006/relationships/customXml" Target="../ink/ink1226.xml"/><Relationship Id="rId286" Type="http://schemas.openxmlformats.org/officeDocument/2006/relationships/image" Target="../media/image1282.png"/><Relationship Id="rId50" Type="http://schemas.openxmlformats.org/officeDocument/2006/relationships/image" Target="../media/image1164.png"/><Relationship Id="rId104" Type="http://schemas.openxmlformats.org/officeDocument/2006/relationships/image" Target="../media/image1191.png"/><Relationship Id="rId125" Type="http://schemas.openxmlformats.org/officeDocument/2006/relationships/customXml" Target="../ink/ink1156.xml"/><Relationship Id="rId146" Type="http://schemas.openxmlformats.org/officeDocument/2006/relationships/image" Target="../media/image1213.png"/><Relationship Id="rId167" Type="http://schemas.openxmlformats.org/officeDocument/2006/relationships/customXml" Target="../ink/ink1177.xml"/><Relationship Id="rId188" Type="http://schemas.openxmlformats.org/officeDocument/2006/relationships/image" Target="../media/image1234.png"/><Relationship Id="rId311" Type="http://schemas.openxmlformats.org/officeDocument/2006/relationships/customXml" Target="../ink/ink1249.xml"/><Relationship Id="rId332" Type="http://schemas.openxmlformats.org/officeDocument/2006/relationships/customXml" Target="../ink/ink1260.xml"/><Relationship Id="rId353" Type="http://schemas.openxmlformats.org/officeDocument/2006/relationships/image" Target="../media/image1315.png"/><Relationship Id="rId71" Type="http://schemas.openxmlformats.org/officeDocument/2006/relationships/customXml" Target="../ink/ink1129.xml"/><Relationship Id="rId92" Type="http://schemas.openxmlformats.org/officeDocument/2006/relationships/image" Target="../media/image1185.png"/><Relationship Id="rId213" Type="http://schemas.openxmlformats.org/officeDocument/2006/relationships/customXml" Target="../ink/ink1200.xml"/><Relationship Id="rId234" Type="http://schemas.openxmlformats.org/officeDocument/2006/relationships/image" Target="../media/image1257.png"/><Relationship Id="rId2" Type="http://schemas.openxmlformats.org/officeDocument/2006/relationships/image" Target="../media/image72.png"/><Relationship Id="rId29" Type="http://schemas.openxmlformats.org/officeDocument/2006/relationships/customXml" Target="../ink/ink1108.xml"/><Relationship Id="rId255" Type="http://schemas.openxmlformats.org/officeDocument/2006/relationships/customXml" Target="../ink/ink1221.xml"/><Relationship Id="rId276" Type="http://schemas.openxmlformats.org/officeDocument/2006/relationships/image" Target="../media/image1277.png"/><Relationship Id="rId297" Type="http://schemas.openxmlformats.org/officeDocument/2006/relationships/customXml" Target="../ink/ink1242.xml"/><Relationship Id="rId40" Type="http://schemas.openxmlformats.org/officeDocument/2006/relationships/image" Target="../media/image1159.png"/><Relationship Id="rId115" Type="http://schemas.openxmlformats.org/officeDocument/2006/relationships/customXml" Target="../ink/ink1151.xml"/><Relationship Id="rId136" Type="http://schemas.openxmlformats.org/officeDocument/2006/relationships/image" Target="../media/image1207.png"/><Relationship Id="rId157" Type="http://schemas.openxmlformats.org/officeDocument/2006/relationships/customXml" Target="../ink/ink1172.xml"/><Relationship Id="rId178" Type="http://schemas.openxmlformats.org/officeDocument/2006/relationships/image" Target="../media/image1229.png"/><Relationship Id="rId301" Type="http://schemas.openxmlformats.org/officeDocument/2006/relationships/customXml" Target="../ink/ink1244.xml"/><Relationship Id="rId322" Type="http://schemas.openxmlformats.org/officeDocument/2006/relationships/image" Target="../media/image1299.png"/><Relationship Id="rId343" Type="http://schemas.openxmlformats.org/officeDocument/2006/relationships/image" Target="../media/image1309.png"/><Relationship Id="rId364" Type="http://schemas.openxmlformats.org/officeDocument/2006/relationships/customXml" Target="../ink/ink1276.xml"/><Relationship Id="rId61" Type="http://schemas.openxmlformats.org/officeDocument/2006/relationships/customXml" Target="../ink/ink1124.xml"/><Relationship Id="rId82" Type="http://schemas.openxmlformats.org/officeDocument/2006/relationships/image" Target="../media/image1180.png"/><Relationship Id="rId199" Type="http://schemas.openxmlformats.org/officeDocument/2006/relationships/customXml" Target="../ink/ink1193.xml"/><Relationship Id="rId203" Type="http://schemas.openxmlformats.org/officeDocument/2006/relationships/customXml" Target="../ink/ink1195.xml"/><Relationship Id="rId19" Type="http://schemas.openxmlformats.org/officeDocument/2006/relationships/customXml" Target="../ink/ink1103.xml"/><Relationship Id="rId224" Type="http://schemas.openxmlformats.org/officeDocument/2006/relationships/image" Target="../media/image1252.png"/><Relationship Id="rId245" Type="http://schemas.openxmlformats.org/officeDocument/2006/relationships/customXml" Target="../ink/ink1216.xml"/><Relationship Id="rId266" Type="http://schemas.openxmlformats.org/officeDocument/2006/relationships/image" Target="../media/image1272.png"/><Relationship Id="rId287" Type="http://schemas.openxmlformats.org/officeDocument/2006/relationships/customXml" Target="../ink/ink1237.xml"/><Relationship Id="rId30" Type="http://schemas.openxmlformats.org/officeDocument/2006/relationships/image" Target="../media/image1154.png"/><Relationship Id="rId105" Type="http://schemas.openxmlformats.org/officeDocument/2006/relationships/customXml" Target="../ink/ink1146.xml"/><Relationship Id="rId126" Type="http://schemas.openxmlformats.org/officeDocument/2006/relationships/image" Target="../media/image1202.png"/><Relationship Id="rId147" Type="http://schemas.openxmlformats.org/officeDocument/2006/relationships/customXml" Target="../ink/ink1167.xml"/><Relationship Id="rId168" Type="http://schemas.openxmlformats.org/officeDocument/2006/relationships/image" Target="../media/image1224.png"/><Relationship Id="rId312" Type="http://schemas.openxmlformats.org/officeDocument/2006/relationships/image" Target="../media/image1294.png"/><Relationship Id="rId333" Type="http://schemas.openxmlformats.org/officeDocument/2006/relationships/image" Target="../media/image1304.png"/><Relationship Id="rId354" Type="http://schemas.openxmlformats.org/officeDocument/2006/relationships/customXml" Target="../ink/ink1271.xml"/><Relationship Id="rId51" Type="http://schemas.openxmlformats.org/officeDocument/2006/relationships/customXml" Target="../ink/ink1119.xml"/><Relationship Id="rId72" Type="http://schemas.openxmlformats.org/officeDocument/2006/relationships/image" Target="../media/image1175.png"/><Relationship Id="rId93" Type="http://schemas.openxmlformats.org/officeDocument/2006/relationships/customXml" Target="../ink/ink1140.xml"/><Relationship Id="rId189" Type="http://schemas.openxmlformats.org/officeDocument/2006/relationships/customXml" Target="../ink/ink1188.xml"/><Relationship Id="rId3" Type="http://schemas.openxmlformats.org/officeDocument/2006/relationships/customXml" Target="../ink/ink1095.xml"/><Relationship Id="rId214" Type="http://schemas.openxmlformats.org/officeDocument/2006/relationships/image" Target="../media/image1247.png"/><Relationship Id="rId235" Type="http://schemas.openxmlformats.org/officeDocument/2006/relationships/customXml" Target="../ink/ink1211.xml"/><Relationship Id="rId256" Type="http://schemas.openxmlformats.org/officeDocument/2006/relationships/image" Target="../media/image1267.png"/><Relationship Id="rId277" Type="http://schemas.openxmlformats.org/officeDocument/2006/relationships/customXml" Target="../ink/ink1232.xml"/><Relationship Id="rId298" Type="http://schemas.openxmlformats.org/officeDocument/2006/relationships/image" Target="../media/image1288.png"/><Relationship Id="rId116" Type="http://schemas.openxmlformats.org/officeDocument/2006/relationships/image" Target="../media/image1197.png"/><Relationship Id="rId137" Type="http://schemas.openxmlformats.org/officeDocument/2006/relationships/customXml" Target="../ink/ink1162.xml"/><Relationship Id="rId158" Type="http://schemas.openxmlformats.org/officeDocument/2006/relationships/image" Target="../media/image1219.png"/><Relationship Id="rId302" Type="http://schemas.openxmlformats.org/officeDocument/2006/relationships/image" Target="../media/image935.png"/><Relationship Id="rId323" Type="http://schemas.openxmlformats.org/officeDocument/2006/relationships/customXml" Target="../ink/ink1255.xml"/><Relationship Id="rId344" Type="http://schemas.openxmlformats.org/officeDocument/2006/relationships/customXml" Target="../ink/ink1266.xml"/><Relationship Id="rId20" Type="http://schemas.openxmlformats.org/officeDocument/2006/relationships/image" Target="../media/image1149.png"/><Relationship Id="rId41" Type="http://schemas.openxmlformats.org/officeDocument/2006/relationships/customXml" Target="../ink/ink1114.xml"/><Relationship Id="rId62" Type="http://schemas.openxmlformats.org/officeDocument/2006/relationships/image" Target="../media/image1170.png"/><Relationship Id="rId83" Type="http://schemas.openxmlformats.org/officeDocument/2006/relationships/customXml" Target="../ink/ink1135.xml"/><Relationship Id="rId179" Type="http://schemas.openxmlformats.org/officeDocument/2006/relationships/customXml" Target="../ink/ink1183.xml"/><Relationship Id="rId365" Type="http://schemas.openxmlformats.org/officeDocument/2006/relationships/image" Target="../media/image1321.png"/><Relationship Id="rId190" Type="http://schemas.openxmlformats.org/officeDocument/2006/relationships/image" Target="../media/image1235.png"/><Relationship Id="rId204" Type="http://schemas.openxmlformats.org/officeDocument/2006/relationships/image" Target="../media/image1242.png"/><Relationship Id="rId225" Type="http://schemas.openxmlformats.org/officeDocument/2006/relationships/customXml" Target="../ink/ink1206.xml"/><Relationship Id="rId246" Type="http://schemas.openxmlformats.org/officeDocument/2006/relationships/image" Target="../media/image1262.png"/><Relationship Id="rId267" Type="http://schemas.openxmlformats.org/officeDocument/2006/relationships/customXml" Target="../ink/ink1227.xml"/><Relationship Id="rId288" Type="http://schemas.openxmlformats.org/officeDocument/2006/relationships/image" Target="../media/image1283.png"/><Relationship Id="rId106" Type="http://schemas.openxmlformats.org/officeDocument/2006/relationships/image" Target="../media/image1192.png"/><Relationship Id="rId127" Type="http://schemas.openxmlformats.org/officeDocument/2006/relationships/customXml" Target="../ink/ink1157.xml"/><Relationship Id="rId313" Type="http://schemas.openxmlformats.org/officeDocument/2006/relationships/customXml" Target="../ink/ink1250.xml"/><Relationship Id="rId10" Type="http://schemas.openxmlformats.org/officeDocument/2006/relationships/image" Target="../media/image1144.png"/><Relationship Id="rId31" Type="http://schemas.openxmlformats.org/officeDocument/2006/relationships/customXml" Target="../ink/ink1109.xml"/><Relationship Id="rId52" Type="http://schemas.openxmlformats.org/officeDocument/2006/relationships/image" Target="../media/image1165.png"/><Relationship Id="rId73" Type="http://schemas.openxmlformats.org/officeDocument/2006/relationships/customXml" Target="../ink/ink1130.xml"/><Relationship Id="rId94" Type="http://schemas.openxmlformats.org/officeDocument/2006/relationships/image" Target="../media/image1186.png"/><Relationship Id="rId148" Type="http://schemas.openxmlformats.org/officeDocument/2006/relationships/image" Target="../media/image1214.png"/><Relationship Id="rId169" Type="http://schemas.openxmlformats.org/officeDocument/2006/relationships/customXml" Target="../ink/ink1178.xml"/><Relationship Id="rId334" Type="http://schemas.openxmlformats.org/officeDocument/2006/relationships/customXml" Target="../ink/ink1261.xml"/><Relationship Id="rId355" Type="http://schemas.openxmlformats.org/officeDocument/2006/relationships/image" Target="../media/image1316.png"/><Relationship Id="rId4" Type="http://schemas.openxmlformats.org/officeDocument/2006/relationships/image" Target="../media/image1141.png"/><Relationship Id="rId180" Type="http://schemas.openxmlformats.org/officeDocument/2006/relationships/image" Target="../media/image1230.png"/><Relationship Id="rId215" Type="http://schemas.openxmlformats.org/officeDocument/2006/relationships/customXml" Target="../ink/ink1201.xml"/><Relationship Id="rId236" Type="http://schemas.openxmlformats.org/officeDocument/2006/relationships/image" Target="../media/image967.png"/><Relationship Id="rId257" Type="http://schemas.openxmlformats.org/officeDocument/2006/relationships/customXml" Target="../ink/ink1222.xml"/><Relationship Id="rId278" Type="http://schemas.openxmlformats.org/officeDocument/2006/relationships/image" Target="../media/image1278.png"/><Relationship Id="rId303" Type="http://schemas.openxmlformats.org/officeDocument/2006/relationships/customXml" Target="../ink/ink1245.xml"/><Relationship Id="rId42" Type="http://schemas.openxmlformats.org/officeDocument/2006/relationships/image" Target="../media/image1160.png"/><Relationship Id="rId84" Type="http://schemas.openxmlformats.org/officeDocument/2006/relationships/image" Target="../media/image1181.png"/><Relationship Id="rId138" Type="http://schemas.openxmlformats.org/officeDocument/2006/relationships/image" Target="../media/image1208.png"/><Relationship Id="rId345" Type="http://schemas.openxmlformats.org/officeDocument/2006/relationships/image" Target="../media/image1311.png"/><Relationship Id="rId191" Type="http://schemas.openxmlformats.org/officeDocument/2006/relationships/customXml" Target="../ink/ink1189.xml"/><Relationship Id="rId205" Type="http://schemas.openxmlformats.org/officeDocument/2006/relationships/customXml" Target="../ink/ink1196.xml"/><Relationship Id="rId247" Type="http://schemas.openxmlformats.org/officeDocument/2006/relationships/customXml" Target="../ink/ink1217.xml"/><Relationship Id="rId107" Type="http://schemas.openxmlformats.org/officeDocument/2006/relationships/customXml" Target="../ink/ink1147.xml"/><Relationship Id="rId289" Type="http://schemas.openxmlformats.org/officeDocument/2006/relationships/customXml" Target="../ink/ink1238.xml"/><Relationship Id="rId11" Type="http://schemas.openxmlformats.org/officeDocument/2006/relationships/customXml" Target="../ink/ink1099.xml"/><Relationship Id="rId53" Type="http://schemas.openxmlformats.org/officeDocument/2006/relationships/customXml" Target="../ink/ink1120.xml"/><Relationship Id="rId149" Type="http://schemas.openxmlformats.org/officeDocument/2006/relationships/customXml" Target="../ink/ink1168.xml"/><Relationship Id="rId314" Type="http://schemas.openxmlformats.org/officeDocument/2006/relationships/image" Target="../media/image1295.png"/><Relationship Id="rId356" Type="http://schemas.openxmlformats.org/officeDocument/2006/relationships/customXml" Target="../ink/ink1272.xml"/><Relationship Id="rId95" Type="http://schemas.openxmlformats.org/officeDocument/2006/relationships/customXml" Target="../ink/ink1141.xml"/><Relationship Id="rId160" Type="http://schemas.openxmlformats.org/officeDocument/2006/relationships/image" Target="../media/image1220.png"/><Relationship Id="rId216" Type="http://schemas.openxmlformats.org/officeDocument/2006/relationships/image" Target="../media/image1248.png"/><Relationship Id="rId258" Type="http://schemas.openxmlformats.org/officeDocument/2006/relationships/image" Target="../media/image1268.png"/><Relationship Id="rId22" Type="http://schemas.openxmlformats.org/officeDocument/2006/relationships/image" Target="../media/image1150.png"/><Relationship Id="rId64" Type="http://schemas.openxmlformats.org/officeDocument/2006/relationships/image" Target="../media/image1171.png"/><Relationship Id="rId118" Type="http://schemas.openxmlformats.org/officeDocument/2006/relationships/image" Target="../media/image1198.png"/><Relationship Id="rId325" Type="http://schemas.openxmlformats.org/officeDocument/2006/relationships/customXml" Target="../ink/ink1256.xml"/><Relationship Id="rId367" Type="http://schemas.openxmlformats.org/officeDocument/2006/relationships/image" Target="../media/image1322.png"/><Relationship Id="rId171" Type="http://schemas.openxmlformats.org/officeDocument/2006/relationships/customXml" Target="../ink/ink1179.xml"/><Relationship Id="rId227" Type="http://schemas.openxmlformats.org/officeDocument/2006/relationships/customXml" Target="../ink/ink1207.xml"/><Relationship Id="rId269" Type="http://schemas.openxmlformats.org/officeDocument/2006/relationships/customXml" Target="../ink/ink1228.xml"/><Relationship Id="rId33" Type="http://schemas.openxmlformats.org/officeDocument/2006/relationships/customXml" Target="../ink/ink1110.xml"/><Relationship Id="rId129" Type="http://schemas.openxmlformats.org/officeDocument/2006/relationships/customXml" Target="../ink/ink1158.xml"/><Relationship Id="rId280" Type="http://schemas.openxmlformats.org/officeDocument/2006/relationships/image" Target="../media/image1279.png"/><Relationship Id="rId336" Type="http://schemas.openxmlformats.org/officeDocument/2006/relationships/customXml" Target="../ink/ink1262.xml"/><Relationship Id="rId75" Type="http://schemas.openxmlformats.org/officeDocument/2006/relationships/customXml" Target="../ink/ink1131.xml"/><Relationship Id="rId140" Type="http://schemas.openxmlformats.org/officeDocument/2006/relationships/image" Target="../media/image1209.png"/><Relationship Id="rId182" Type="http://schemas.openxmlformats.org/officeDocument/2006/relationships/image" Target="../media/image1231.png"/><Relationship Id="rId6" Type="http://schemas.openxmlformats.org/officeDocument/2006/relationships/image" Target="../media/image1142.png"/><Relationship Id="rId238" Type="http://schemas.openxmlformats.org/officeDocument/2006/relationships/image" Target="../media/image1258.png"/><Relationship Id="rId291" Type="http://schemas.openxmlformats.org/officeDocument/2006/relationships/customXml" Target="../ink/ink1239.xml"/><Relationship Id="rId305" Type="http://schemas.openxmlformats.org/officeDocument/2006/relationships/customXml" Target="../ink/ink1246.xml"/><Relationship Id="rId347" Type="http://schemas.openxmlformats.org/officeDocument/2006/relationships/image" Target="../media/image1312.png"/><Relationship Id="rId44" Type="http://schemas.openxmlformats.org/officeDocument/2006/relationships/image" Target="../media/image1161.png"/><Relationship Id="rId86" Type="http://schemas.openxmlformats.org/officeDocument/2006/relationships/image" Target="../media/image1182.png"/><Relationship Id="rId151" Type="http://schemas.openxmlformats.org/officeDocument/2006/relationships/customXml" Target="../ink/ink1169.xml"/><Relationship Id="rId193" Type="http://schemas.openxmlformats.org/officeDocument/2006/relationships/customXml" Target="../ink/ink1190.xml"/><Relationship Id="rId207" Type="http://schemas.openxmlformats.org/officeDocument/2006/relationships/customXml" Target="../ink/ink1197.xml"/><Relationship Id="rId249" Type="http://schemas.openxmlformats.org/officeDocument/2006/relationships/customXml" Target="../ink/ink1218.xml"/><Relationship Id="rId13" Type="http://schemas.openxmlformats.org/officeDocument/2006/relationships/customXml" Target="../ink/ink1100.xml"/><Relationship Id="rId109" Type="http://schemas.openxmlformats.org/officeDocument/2006/relationships/customXml" Target="../ink/ink1148.xml"/><Relationship Id="rId260" Type="http://schemas.openxmlformats.org/officeDocument/2006/relationships/image" Target="../media/image1269.png"/><Relationship Id="rId316" Type="http://schemas.openxmlformats.org/officeDocument/2006/relationships/image" Target="../media/image1296.png"/><Relationship Id="rId55" Type="http://schemas.openxmlformats.org/officeDocument/2006/relationships/customXml" Target="../ink/ink1121.xml"/><Relationship Id="rId97" Type="http://schemas.openxmlformats.org/officeDocument/2006/relationships/customXml" Target="../ink/ink1142.xml"/><Relationship Id="rId120" Type="http://schemas.openxmlformats.org/officeDocument/2006/relationships/image" Target="../media/image1199.png"/><Relationship Id="rId358" Type="http://schemas.openxmlformats.org/officeDocument/2006/relationships/customXml" Target="../ink/ink1273.xml"/><Relationship Id="rId162" Type="http://schemas.openxmlformats.org/officeDocument/2006/relationships/image" Target="../media/image1221.png"/><Relationship Id="rId218" Type="http://schemas.openxmlformats.org/officeDocument/2006/relationships/image" Target="../media/image1249.png"/><Relationship Id="rId271" Type="http://schemas.openxmlformats.org/officeDocument/2006/relationships/customXml" Target="../ink/ink1229.xml"/><Relationship Id="rId24" Type="http://schemas.openxmlformats.org/officeDocument/2006/relationships/image" Target="../media/image1151.png"/><Relationship Id="rId66" Type="http://schemas.openxmlformats.org/officeDocument/2006/relationships/image" Target="../media/image1172.png"/><Relationship Id="rId131" Type="http://schemas.openxmlformats.org/officeDocument/2006/relationships/customXml" Target="../ink/ink1159.xml"/><Relationship Id="rId327" Type="http://schemas.openxmlformats.org/officeDocument/2006/relationships/customXml" Target="../ink/ink1257.xml"/><Relationship Id="rId173" Type="http://schemas.openxmlformats.org/officeDocument/2006/relationships/customXml" Target="../ink/ink1180.xml"/><Relationship Id="rId229" Type="http://schemas.openxmlformats.org/officeDocument/2006/relationships/customXml" Target="../ink/ink1208.xml"/><Relationship Id="rId240" Type="http://schemas.openxmlformats.org/officeDocument/2006/relationships/image" Target="../media/image1259.png"/><Relationship Id="rId35" Type="http://schemas.openxmlformats.org/officeDocument/2006/relationships/customXml" Target="../ink/ink1111.xml"/><Relationship Id="rId77" Type="http://schemas.openxmlformats.org/officeDocument/2006/relationships/customXml" Target="../ink/ink1132.xml"/><Relationship Id="rId100" Type="http://schemas.openxmlformats.org/officeDocument/2006/relationships/image" Target="../media/image1189.png"/><Relationship Id="rId282" Type="http://schemas.openxmlformats.org/officeDocument/2006/relationships/image" Target="../media/image1280.png"/><Relationship Id="rId338" Type="http://schemas.openxmlformats.org/officeDocument/2006/relationships/customXml" Target="../ink/ink1263.xml"/><Relationship Id="rId8" Type="http://schemas.openxmlformats.org/officeDocument/2006/relationships/image" Target="../media/image1143.png"/><Relationship Id="rId142" Type="http://schemas.openxmlformats.org/officeDocument/2006/relationships/image" Target="../media/image1211.png"/><Relationship Id="rId184" Type="http://schemas.openxmlformats.org/officeDocument/2006/relationships/image" Target="../media/image1232.png"/><Relationship Id="rId251" Type="http://schemas.openxmlformats.org/officeDocument/2006/relationships/customXml" Target="../ink/ink1219.xml"/><Relationship Id="rId46" Type="http://schemas.openxmlformats.org/officeDocument/2006/relationships/image" Target="../media/image1162.png"/><Relationship Id="rId293" Type="http://schemas.openxmlformats.org/officeDocument/2006/relationships/customXml" Target="../ink/ink1240.xml"/><Relationship Id="rId307" Type="http://schemas.openxmlformats.org/officeDocument/2006/relationships/customXml" Target="../ink/ink1247.xml"/><Relationship Id="rId349" Type="http://schemas.openxmlformats.org/officeDocument/2006/relationships/image" Target="../media/image1313.png"/><Relationship Id="rId88" Type="http://schemas.openxmlformats.org/officeDocument/2006/relationships/image" Target="../media/image1183.png"/><Relationship Id="rId111" Type="http://schemas.openxmlformats.org/officeDocument/2006/relationships/customXml" Target="../ink/ink1149.xml"/><Relationship Id="rId153" Type="http://schemas.openxmlformats.org/officeDocument/2006/relationships/customXml" Target="../ink/ink1170.xml"/><Relationship Id="rId195" Type="http://schemas.openxmlformats.org/officeDocument/2006/relationships/customXml" Target="../ink/ink1191.xml"/><Relationship Id="rId209" Type="http://schemas.openxmlformats.org/officeDocument/2006/relationships/customXml" Target="../ink/ink1198.xml"/><Relationship Id="rId360" Type="http://schemas.openxmlformats.org/officeDocument/2006/relationships/customXml" Target="../ink/ink127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D1BF2E8-8DFF-406B-A411-828102D48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96" y="103695"/>
            <a:ext cx="9144000" cy="641637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Food Energy slides from Physics 140, Winona State University</a:t>
            </a:r>
          </a:p>
          <a:p>
            <a:pPr algn="l"/>
            <a:r>
              <a:rPr lang="en-US" dirty="0"/>
              <a:t>Nathan Moore, PhD  </a:t>
            </a:r>
          </a:p>
          <a:p>
            <a:pPr algn="l"/>
            <a:r>
              <a:rPr lang="en-US" dirty="0">
                <a:hlinkClick r:id="rId2"/>
              </a:rPr>
              <a:t>http://course1.winona.edu/nmoore</a:t>
            </a:r>
            <a:r>
              <a:rPr lang="en-US" dirty="0"/>
              <a:t> </a:t>
            </a:r>
          </a:p>
          <a:p>
            <a:pPr algn="l"/>
            <a:r>
              <a:rPr lang="en-US" dirty="0">
                <a:hlinkClick r:id="rId3"/>
              </a:rPr>
              <a:t>https://ntmoore.github.io/</a:t>
            </a:r>
            <a:r>
              <a:rPr lang="en-US" dirty="0"/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Textbook: Energy and the Environment </a:t>
            </a:r>
            <a:r>
              <a:rPr lang="en-US" dirty="0" err="1"/>
              <a:t>Ristinen</a:t>
            </a:r>
            <a:r>
              <a:rPr lang="en-US" dirty="0"/>
              <a:t>, </a:t>
            </a:r>
            <a:r>
              <a:rPr lang="en-US" dirty="0" err="1"/>
              <a:t>Kraushaar</a:t>
            </a:r>
            <a:r>
              <a:rPr lang="en-US" dirty="0"/>
              <a:t>, </a:t>
            </a:r>
            <a:r>
              <a:rPr lang="en-US" dirty="0" err="1"/>
              <a:t>Brack</a:t>
            </a:r>
            <a:endParaRPr lang="en-US" dirty="0"/>
          </a:p>
          <a:p>
            <a:pPr algn="l"/>
            <a:r>
              <a:rPr lang="en-US" dirty="0"/>
              <a:t>3 credits, 1 semester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Course description: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Course outcomes: 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65C5D-DF44-44C9-BBD1-B7D4F87B5A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32"/>
          <a:stretch/>
        </p:blipFill>
        <p:spPr>
          <a:xfrm>
            <a:off x="9144000" y="3233394"/>
            <a:ext cx="2896004" cy="34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71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3C11-448B-47C7-AE13-502A7EB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want to DIY?  </a:t>
            </a:r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59091AB-B2E5-406C-AFF4-010F70EB1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116"/>
            <a:ext cx="777428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2343C-1DA0-43B6-BED9-2A09489A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282" y="1192348"/>
            <a:ext cx="4485811" cy="50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0C21-C5D6-4899-A344-438A91C9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08" y="11212"/>
            <a:ext cx="9369934" cy="68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3C11-448B-47C7-AE13-502A7EB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2EED-447F-410B-98F5-BB5F3F1E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" y="56201"/>
            <a:ext cx="6601746" cy="6801799"/>
          </a:xfrm>
          <a:prstGeom prst="rect">
            <a:avLst/>
          </a:prstGeom>
        </p:spPr>
      </p:pic>
      <p:pic>
        <p:nvPicPr>
          <p:cNvPr id="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E61E746-D047-425C-8B21-7BA8C8843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92" y="1690688"/>
            <a:ext cx="5547608" cy="31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7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55DD-B60E-4919-B006-FD33F1F5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 people, 1 year, how many acres of potatoes?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0D6B-142D-490B-AB21-8B9D908B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" y="510039"/>
            <a:ext cx="7331095" cy="244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C5DB-0BA1-4C50-A627-B537DD4D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" y="365125"/>
            <a:ext cx="11944865" cy="1325563"/>
          </a:xfrm>
        </p:spPr>
        <p:txBody>
          <a:bodyPr/>
          <a:lstStyle/>
          <a:p>
            <a:r>
              <a:rPr lang="en-US" dirty="0"/>
              <a:t>In terms of Winona (maps)</a:t>
            </a:r>
          </a:p>
        </p:txBody>
      </p:sp>
    </p:spTree>
    <p:extLst>
      <p:ext uri="{BB962C8B-B14F-4D97-AF65-F5344CB8AC3E}">
        <p14:creationId xmlns:p14="http://schemas.microsoft.com/office/powerpoint/2010/main" val="3313276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29FA-520E-45CF-9A7F-5D9DB714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Mystery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45-2951-42ED-AC95-E89F629F5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1491 there were ~50M people in N. America and ~70M people in Europe.  The Americans were a primarily agricultural society. What did they eat?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readings for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E6BF3-8B3F-45DB-8F9D-6B73429F3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821" y="2759392"/>
            <a:ext cx="5256179" cy="40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6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76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E6393-F1F5-4807-AEBE-6E106841E7C3}"/>
              </a:ext>
            </a:extLst>
          </p:cNvPr>
          <p:cNvSpPr txBox="1"/>
          <p:nvPr/>
        </p:nvSpPr>
        <p:spPr>
          <a:xfrm>
            <a:off x="580445" y="548640"/>
            <a:ext cx="652006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food (kcals) does the US need each year?</a:t>
            </a:r>
          </a:p>
          <a:p>
            <a:endParaRPr lang="en-US" sz="3200" dirty="0"/>
          </a:p>
          <a:p>
            <a:r>
              <a:rPr lang="en-US" sz="3200" dirty="0"/>
              <a:t>1 person 1M kcals/</a:t>
            </a:r>
            <a:r>
              <a:rPr lang="en-US" sz="3200" dirty="0" err="1"/>
              <a:t>yer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350M M kcals /year</a:t>
            </a:r>
          </a:p>
          <a:p>
            <a:endParaRPr lang="en-US" sz="3200" dirty="0"/>
          </a:p>
          <a:p>
            <a:r>
              <a:rPr lang="en-US" sz="3200" dirty="0"/>
              <a:t>350 Trillion kcals/year 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5581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B316-5738-4A39-BCDC-088C4148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do we get those kcals?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6BCC2A9-0ADB-4BFA-BBE8-A35F5764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6" y="939114"/>
            <a:ext cx="10573808" cy="5918259"/>
          </a:xfrm>
        </p:spPr>
      </p:pic>
    </p:spTree>
    <p:extLst>
      <p:ext uri="{BB962C8B-B14F-4D97-AF65-F5344CB8AC3E}">
        <p14:creationId xmlns:p14="http://schemas.microsoft.com/office/powerpoint/2010/main" val="9522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BBB4-E2C4-4EC9-B20F-B930411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30" y="847941"/>
            <a:ext cx="7785370" cy="5962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89A46-441E-4CB8-A321-4C2B161F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E231-10B2-425E-8FE7-13B65822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30" y="230289"/>
            <a:ext cx="4268821" cy="1870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@15M kcal/acre: if we only fed the US corn, how much area would be needed?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E322D8-790E-1F88-A910-1CEBEEC76645}"/>
              </a:ext>
            </a:extLst>
          </p:cNvPr>
          <p:cNvSpPr txBox="1">
            <a:spLocks/>
          </p:cNvSpPr>
          <p:nvPr/>
        </p:nvSpPr>
        <p:spPr>
          <a:xfrm>
            <a:off x="330960" y="2493557"/>
            <a:ext cx="4268821" cy="1870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Iowa, 36M acres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2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E6393-F1F5-4807-AEBE-6E106841E7C3}"/>
              </a:ext>
            </a:extLst>
          </p:cNvPr>
          <p:cNvSpPr txBox="1"/>
          <p:nvPr/>
        </p:nvSpPr>
        <p:spPr>
          <a:xfrm>
            <a:off x="580445" y="548640"/>
            <a:ext cx="6520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food (kcals) does a person need each year?</a:t>
            </a:r>
          </a:p>
          <a:p>
            <a:r>
              <a:rPr lang="en-US" dirty="0"/>
              <a:t>Reminder, 1kcal = 1Calorie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73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DAEA5-5D0F-470A-AFC5-4739243D08B6}"/>
              </a:ext>
            </a:extLst>
          </p:cNvPr>
          <p:cNvSpPr txBox="1"/>
          <p:nvPr/>
        </p:nvSpPr>
        <p:spPr>
          <a:xfrm>
            <a:off x="580445" y="548640"/>
            <a:ext cx="652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land area does this require?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9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D285C4-A4FF-A16F-160F-9BB9C3A82374}"/>
              </a:ext>
            </a:extLst>
          </p:cNvPr>
          <p:cNvSpPr txBox="1"/>
          <p:nvPr/>
        </p:nvSpPr>
        <p:spPr>
          <a:xfrm>
            <a:off x="-1" y="0"/>
            <a:ext cx="857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Start Here on 09-06</a:t>
            </a:r>
            <a:r>
              <a:rPr lang="en-US" dirty="0"/>
              <a:t> 	Week 03 readings		Wheat and War in Ukraine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60E49-1E08-F4E3-421D-3ACCFFE5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3" y="323165"/>
            <a:ext cx="11660227" cy="63159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F43A26-5047-F260-1343-12A570188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9716"/>
            <a:ext cx="4439643" cy="27382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DBACA9-74C7-BD11-5226-7C4656C8039B}"/>
              </a:ext>
            </a:extLst>
          </p:cNvPr>
          <p:cNvCxnSpPr>
            <a:cxnSpLocks/>
          </p:cNvCxnSpPr>
          <p:nvPr/>
        </p:nvCxnSpPr>
        <p:spPr>
          <a:xfrm>
            <a:off x="4198374" y="4227871"/>
            <a:ext cx="1661652" cy="2851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579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296871-7B0C-8E0D-3640-09E1966D60C9}"/>
              </a:ext>
            </a:extLst>
          </p:cNvPr>
          <p:cNvSpPr txBox="1"/>
          <p:nvPr/>
        </p:nvSpPr>
        <p:spPr>
          <a:xfrm>
            <a:off x="-1" y="0"/>
            <a:ext cx="857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Week 02 readings		Food and History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907FC-4F90-3B5E-4B04-01993FDC2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23165"/>
            <a:ext cx="5677692" cy="492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507C90-9D9B-45C1-8F70-7C2BC638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349" y="0"/>
            <a:ext cx="6929966" cy="1458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7E2CCB-E6BF-74E7-D61B-720D8704A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0001" y="1458097"/>
            <a:ext cx="2611417" cy="2543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47E315-10C2-6B66-6E52-B92D9C04D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371" y="1376600"/>
            <a:ext cx="2934109" cy="2133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1B101E-DFB9-9B8C-050F-EFC5749431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493" y="4623572"/>
            <a:ext cx="2943636" cy="1895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D52DA8-0810-E78D-931C-925DE7E56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2984" y="3429000"/>
            <a:ext cx="4178850" cy="34290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A1BF4B0-571A-2AA7-F697-A1D2BDC8B7D8}"/>
              </a:ext>
            </a:extLst>
          </p:cNvPr>
          <p:cNvGrpSpPr/>
          <p:nvPr/>
        </p:nvGrpSpPr>
        <p:grpSpPr>
          <a:xfrm>
            <a:off x="7118771" y="1773262"/>
            <a:ext cx="710280" cy="456840"/>
            <a:chOff x="7118771" y="1773262"/>
            <a:chExt cx="71028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D76004-7BEE-0676-53CE-FDE9692A924A}"/>
                    </a:ext>
                  </a:extLst>
                </p14:cNvPr>
                <p14:cNvContentPartPr/>
                <p14:nvPr/>
              </p14:nvContentPartPr>
              <p14:xfrm>
                <a:off x="7267451" y="2157022"/>
                <a:ext cx="561600" cy="7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D76004-7BEE-0676-53CE-FDE9692A92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58811" y="2148382"/>
                  <a:ext cx="5792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49F861-3504-795E-BD0A-1D97F7F8F3D8}"/>
                    </a:ext>
                  </a:extLst>
                </p14:cNvPr>
                <p14:cNvContentPartPr/>
                <p14:nvPr/>
              </p14:nvContentPartPr>
              <p14:xfrm>
                <a:off x="7118771" y="1773262"/>
                <a:ext cx="183960" cy="250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49F861-3504-795E-BD0A-1D97F7F8F3D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9771" y="1764622"/>
                  <a:ext cx="201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FF00C0-5119-8AC7-C00B-50251C9A27D9}"/>
                    </a:ext>
                  </a:extLst>
                </p14:cNvPr>
                <p14:cNvContentPartPr/>
                <p14:nvPr/>
              </p14:nvContentPartPr>
              <p14:xfrm>
                <a:off x="7268531" y="1807462"/>
                <a:ext cx="236160" cy="29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FF00C0-5119-8AC7-C00B-50251C9A27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59891" y="1798462"/>
                  <a:ext cx="2538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9BCB93-9C6F-3330-C686-77570EEC1C4D}"/>
                    </a:ext>
                  </a:extLst>
                </p14:cNvPr>
                <p14:cNvContentPartPr/>
                <p14:nvPr/>
              </p14:nvContentPartPr>
              <p14:xfrm>
                <a:off x="7457531" y="1821502"/>
                <a:ext cx="202680" cy="25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9BCB93-9C6F-3330-C686-77570EEC1C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48531" y="1812502"/>
                  <a:ext cx="2203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044011-FD63-4AB1-7ACA-C1F181255EA0}"/>
                    </a:ext>
                  </a:extLst>
                </p14:cNvPr>
                <p14:cNvContentPartPr/>
                <p14:nvPr/>
              </p14:nvContentPartPr>
              <p14:xfrm>
                <a:off x="7582811" y="1896382"/>
                <a:ext cx="209160" cy="27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044011-FD63-4AB1-7ACA-C1F181255E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73811" y="1887742"/>
                  <a:ext cx="226800" cy="29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732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482BA-7BFD-A823-2CF8-8732F4E16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5750" cy="3629532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D975AF55-E563-6B82-48DA-D79A7580C745}"/>
              </a:ext>
            </a:extLst>
          </p:cNvPr>
          <p:cNvGrpSpPr/>
          <p:nvPr/>
        </p:nvGrpSpPr>
        <p:grpSpPr>
          <a:xfrm>
            <a:off x="10642091" y="1101142"/>
            <a:ext cx="1175400" cy="280800"/>
            <a:chOff x="10642091" y="1101142"/>
            <a:chExt cx="1175400" cy="2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A0311C4-C1D9-A085-B480-1148183843F1}"/>
                    </a:ext>
                  </a:extLst>
                </p14:cNvPr>
                <p14:cNvContentPartPr/>
                <p14:nvPr/>
              </p14:nvContentPartPr>
              <p14:xfrm>
                <a:off x="10642091" y="1153702"/>
                <a:ext cx="164880" cy="200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A0311C4-C1D9-A085-B480-1148183843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33091" y="1144702"/>
                  <a:ext cx="182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A55BF8B-F2B0-B726-DA94-AA42D2C4F291}"/>
                    </a:ext>
                  </a:extLst>
                </p14:cNvPr>
                <p14:cNvContentPartPr/>
                <p14:nvPr/>
              </p14:nvContentPartPr>
              <p14:xfrm>
                <a:off x="10879331" y="1319662"/>
                <a:ext cx="36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A55BF8B-F2B0-B726-DA94-AA42D2C4F2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870691" y="13106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EA0D67-FD5E-3082-92A6-DDFD14C5D622}"/>
                    </a:ext>
                  </a:extLst>
                </p14:cNvPr>
                <p14:cNvContentPartPr/>
                <p14:nvPr/>
              </p14:nvContentPartPr>
              <p14:xfrm>
                <a:off x="10916411" y="1143982"/>
                <a:ext cx="162360" cy="18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EA0D67-FD5E-3082-92A6-DDFD14C5D6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07411" y="1135342"/>
                  <a:ext cx="1800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26602C-4199-021B-5BBB-78C94A057A19}"/>
                    </a:ext>
                  </a:extLst>
                </p14:cNvPr>
                <p14:cNvContentPartPr/>
                <p14:nvPr/>
              </p14:nvContentPartPr>
              <p14:xfrm>
                <a:off x="11144651" y="1184302"/>
                <a:ext cx="15480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26602C-4199-021B-5BBB-78C94A057A1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135651" y="1175302"/>
                  <a:ext cx="172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48C10B5-119D-E3C7-D0A5-67F3A08B9593}"/>
                    </a:ext>
                  </a:extLst>
                </p14:cNvPr>
                <p14:cNvContentPartPr/>
                <p14:nvPr/>
              </p14:nvContentPartPr>
              <p14:xfrm>
                <a:off x="11372891" y="1279702"/>
                <a:ext cx="7920" cy="26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48C10B5-119D-E3C7-D0A5-67F3A08B95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63891" y="1271062"/>
                  <a:ext cx="255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599E072-0595-3E23-3A6A-5F1672D5A22C}"/>
                    </a:ext>
                  </a:extLst>
                </p14:cNvPr>
                <p14:cNvContentPartPr/>
                <p14:nvPr/>
              </p14:nvContentPartPr>
              <p14:xfrm>
                <a:off x="11378651" y="1121662"/>
                <a:ext cx="70920" cy="1958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599E072-0595-3E23-3A6A-5F1672D5A2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0011" y="1113022"/>
                  <a:ext cx="88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D05F7E2-662F-F28A-6D06-B9E242D767C4}"/>
                    </a:ext>
                  </a:extLst>
                </p14:cNvPr>
                <p14:cNvContentPartPr/>
                <p14:nvPr/>
              </p14:nvContentPartPr>
              <p14:xfrm>
                <a:off x="11470451" y="1101142"/>
                <a:ext cx="25920" cy="235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D05F7E2-662F-F28A-6D06-B9E242D767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461811" y="1092142"/>
                  <a:ext cx="43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6F569B9-3E79-C2F1-8FBE-087C9F2A6DC4}"/>
                    </a:ext>
                  </a:extLst>
                </p14:cNvPr>
                <p14:cNvContentPartPr/>
                <p14:nvPr/>
              </p14:nvContentPartPr>
              <p14:xfrm>
                <a:off x="11548211" y="1171342"/>
                <a:ext cx="34560" cy="146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6F569B9-3E79-C2F1-8FBE-087C9F2A6DC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39571" y="1162342"/>
                  <a:ext cx="5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10FFE0-CA68-F2DE-9B34-E7B82C170BEE}"/>
                    </a:ext>
                  </a:extLst>
                </p14:cNvPr>
                <p14:cNvContentPartPr/>
                <p14:nvPr/>
              </p14:nvContentPartPr>
              <p14:xfrm>
                <a:off x="11609051" y="1209502"/>
                <a:ext cx="208440" cy="172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10FFE0-CA68-F2DE-9B34-E7B82C170B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600411" y="1200502"/>
                  <a:ext cx="2260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6DAF1B-FB85-AD16-D8C5-C0E78018BAF2}"/>
                    </a:ext>
                  </a:extLst>
                </p14:cNvPr>
                <p14:cNvContentPartPr/>
                <p14:nvPr/>
              </p14:nvContentPartPr>
              <p14:xfrm>
                <a:off x="11073731" y="1191862"/>
                <a:ext cx="55440" cy="153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6DAF1B-FB85-AD16-D8C5-C0E78018BA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065091" y="1182862"/>
                  <a:ext cx="7308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FCBCD8C2-4645-C50E-EB77-20DA3C9F893F}"/>
              </a:ext>
            </a:extLst>
          </p:cNvPr>
          <p:cNvGrpSpPr/>
          <p:nvPr/>
        </p:nvGrpSpPr>
        <p:grpSpPr>
          <a:xfrm>
            <a:off x="2719211" y="1496422"/>
            <a:ext cx="8919720" cy="3167280"/>
            <a:chOff x="2719211" y="1496422"/>
            <a:chExt cx="8919720" cy="31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C26B134-A3F0-6830-9BD8-E65408E295D4}"/>
                    </a:ext>
                  </a:extLst>
                </p14:cNvPr>
                <p14:cNvContentPartPr/>
                <p14:nvPr/>
              </p14:nvContentPartPr>
              <p14:xfrm>
                <a:off x="4329131" y="2030302"/>
                <a:ext cx="154080" cy="29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C26B134-A3F0-6830-9BD8-E65408E295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20491" y="2021302"/>
                  <a:ext cx="171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8A9E3D-A099-2674-FD4E-75367D837826}"/>
                    </a:ext>
                  </a:extLst>
                </p14:cNvPr>
                <p14:cNvContentPartPr/>
                <p14:nvPr/>
              </p14:nvContentPartPr>
              <p14:xfrm>
                <a:off x="4568891" y="2180782"/>
                <a:ext cx="201960" cy="226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8A9E3D-A099-2674-FD4E-75367D83782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0251" y="2172142"/>
                  <a:ext cx="219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721C317-CB61-E362-F252-8BA25D79F6CA}"/>
                    </a:ext>
                  </a:extLst>
                </p14:cNvPr>
                <p14:cNvContentPartPr/>
                <p14:nvPr/>
              </p14:nvContentPartPr>
              <p14:xfrm>
                <a:off x="4793891" y="2018422"/>
                <a:ext cx="227880" cy="300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721C317-CB61-E362-F252-8BA25D79F6C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84891" y="2009422"/>
                  <a:ext cx="2455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5027331-B606-41A7-EC58-8E6E979C48F9}"/>
                    </a:ext>
                  </a:extLst>
                </p14:cNvPr>
                <p14:cNvContentPartPr/>
                <p14:nvPr/>
              </p14:nvContentPartPr>
              <p14:xfrm>
                <a:off x="5250731" y="2199862"/>
                <a:ext cx="90720" cy="55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5027331-B606-41A7-EC58-8E6E979C48F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42091" y="2190862"/>
                  <a:ext cx="108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1655609-F6A1-72AB-8812-CF224A103BE6}"/>
                    </a:ext>
                  </a:extLst>
                </p14:cNvPr>
                <p14:cNvContentPartPr/>
                <p14:nvPr/>
              </p14:nvContentPartPr>
              <p14:xfrm>
                <a:off x="5526491" y="2009782"/>
                <a:ext cx="164520" cy="309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1655609-F6A1-72AB-8812-CF224A103B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17491" y="2001142"/>
                  <a:ext cx="1821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442CF4-40C1-D0BF-18D7-27B9127CF034}"/>
                    </a:ext>
                  </a:extLst>
                </p14:cNvPr>
                <p14:cNvContentPartPr/>
                <p14:nvPr/>
              </p14:nvContentPartPr>
              <p14:xfrm>
                <a:off x="5733851" y="2181502"/>
                <a:ext cx="217080" cy="12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442CF4-40C1-D0BF-18D7-27B9127CF0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25211" y="2172862"/>
                  <a:ext cx="2347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350BEF-FDF0-4B52-FA42-0CF52091A06C}"/>
                    </a:ext>
                  </a:extLst>
                </p14:cNvPr>
                <p14:cNvContentPartPr/>
                <p14:nvPr/>
              </p14:nvContentPartPr>
              <p14:xfrm>
                <a:off x="6021851" y="2188342"/>
                <a:ext cx="80280" cy="13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350BEF-FDF0-4B52-FA42-0CF52091A06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12851" y="2179342"/>
                  <a:ext cx="97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FCFB876-707C-EB92-42CA-8C778B577D84}"/>
                    </a:ext>
                  </a:extLst>
                </p14:cNvPr>
                <p14:cNvContentPartPr/>
                <p14:nvPr/>
              </p14:nvContentPartPr>
              <p14:xfrm>
                <a:off x="6130931" y="2174662"/>
                <a:ext cx="142560" cy="10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FCFB876-707C-EB92-42CA-8C778B577D8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122291" y="2165662"/>
                  <a:ext cx="160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15E1BE3-C2CA-CE57-B4FB-CA9CB1498DA2}"/>
                    </a:ext>
                  </a:extLst>
                </p14:cNvPr>
                <p14:cNvContentPartPr/>
                <p14:nvPr/>
              </p14:nvContentPartPr>
              <p14:xfrm>
                <a:off x="6365651" y="2048662"/>
                <a:ext cx="17280" cy="25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15E1BE3-C2CA-CE57-B4FB-CA9CB1498DA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57011" y="2039662"/>
                  <a:ext cx="349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82AA96-EAEB-99B9-772F-F59C8B6D1018}"/>
                    </a:ext>
                  </a:extLst>
                </p14:cNvPr>
                <p14:cNvContentPartPr/>
                <p14:nvPr/>
              </p14:nvContentPartPr>
              <p14:xfrm>
                <a:off x="6301211" y="2185102"/>
                <a:ext cx="110160" cy="25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82AA96-EAEB-99B9-772F-F59C8B6D101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92571" y="2176102"/>
                  <a:ext cx="127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FAE9723-7C6C-CDC1-A624-51A789FC6079}"/>
                    </a:ext>
                  </a:extLst>
                </p14:cNvPr>
                <p14:cNvContentPartPr/>
                <p14:nvPr/>
              </p14:nvContentPartPr>
              <p14:xfrm>
                <a:off x="6444131" y="2077822"/>
                <a:ext cx="183600" cy="23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FAE9723-7C6C-CDC1-A624-51A789FC607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35491" y="2069182"/>
                  <a:ext cx="2012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0C0F5A-7470-9418-EF24-A3A95CD99580}"/>
                    </a:ext>
                  </a:extLst>
                </p14:cNvPr>
                <p14:cNvContentPartPr/>
                <p14:nvPr/>
              </p14:nvContentPartPr>
              <p14:xfrm>
                <a:off x="6610811" y="2151262"/>
                <a:ext cx="140400" cy="160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0C0F5A-7470-9418-EF24-A3A95CD9958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01811" y="2142622"/>
                  <a:ext cx="158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8208BA-D19F-56C7-DB33-13BF45E34B0A}"/>
                    </a:ext>
                  </a:extLst>
                </p14:cNvPr>
                <p14:cNvContentPartPr/>
                <p14:nvPr/>
              </p14:nvContentPartPr>
              <p14:xfrm>
                <a:off x="6953171" y="2181142"/>
                <a:ext cx="59760" cy="3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8208BA-D19F-56C7-DB33-13BF45E34B0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44171" y="2172142"/>
                  <a:ext cx="77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CFE0E8-1F47-FE52-05A7-4B51C82FB6D7}"/>
                    </a:ext>
                  </a:extLst>
                </p14:cNvPr>
                <p14:cNvContentPartPr/>
                <p14:nvPr/>
              </p14:nvContentPartPr>
              <p14:xfrm>
                <a:off x="7330091" y="2044342"/>
                <a:ext cx="183960" cy="27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CFE0E8-1F47-FE52-05A7-4B51C82FB6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21451" y="2035702"/>
                  <a:ext cx="201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B168FD-9EAC-6B10-7528-3A45941E3A0C}"/>
                    </a:ext>
                  </a:extLst>
                </p14:cNvPr>
                <p14:cNvContentPartPr/>
                <p14:nvPr/>
              </p14:nvContentPartPr>
              <p14:xfrm>
                <a:off x="7536011" y="2090062"/>
                <a:ext cx="160200" cy="20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B168FD-9EAC-6B10-7528-3A45941E3A0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27011" y="2081062"/>
                  <a:ext cx="177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4B0F45-7208-BD38-0D10-9E5F1194D409}"/>
                    </a:ext>
                  </a:extLst>
                </p14:cNvPr>
                <p14:cNvContentPartPr/>
                <p14:nvPr/>
              </p14:nvContentPartPr>
              <p14:xfrm>
                <a:off x="7718891" y="2079982"/>
                <a:ext cx="157320" cy="212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4B0F45-7208-BD38-0D10-9E5F1194D40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9891" y="2071342"/>
                  <a:ext cx="174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9BB600-ECB9-7BB7-12CE-C5AAC29096D6}"/>
                    </a:ext>
                  </a:extLst>
                </p14:cNvPr>
                <p14:cNvContentPartPr/>
                <p14:nvPr/>
              </p14:nvContentPartPr>
              <p14:xfrm>
                <a:off x="7892411" y="2100862"/>
                <a:ext cx="142920" cy="180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9BB600-ECB9-7BB7-12CE-C5AAC29096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83771" y="2092222"/>
                  <a:ext cx="1605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1EB74E-4DA1-7933-91C5-AC16CDF88AD4}"/>
                    </a:ext>
                  </a:extLst>
                </p14:cNvPr>
                <p14:cNvContentPartPr/>
                <p14:nvPr/>
              </p14:nvContentPartPr>
              <p14:xfrm>
                <a:off x="8116331" y="2025262"/>
                <a:ext cx="48600" cy="236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1EB74E-4DA1-7933-91C5-AC16CDF88A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07691" y="2016262"/>
                  <a:ext cx="66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65889A-29F1-1077-FCF6-EAC1B0D68C34}"/>
                    </a:ext>
                  </a:extLst>
                </p14:cNvPr>
                <p14:cNvContentPartPr/>
                <p14:nvPr/>
              </p14:nvContentPartPr>
              <p14:xfrm>
                <a:off x="8084651" y="2050102"/>
                <a:ext cx="172080" cy="208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65889A-29F1-1077-FCF6-EAC1B0D68C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76011" y="2041102"/>
                  <a:ext cx="1897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04E63B-E332-A876-FABC-E89DE95D88A3}"/>
                    </a:ext>
                  </a:extLst>
                </p14:cNvPr>
                <p14:cNvContentPartPr/>
                <p14:nvPr/>
              </p14:nvContentPartPr>
              <p14:xfrm>
                <a:off x="8266811" y="2112742"/>
                <a:ext cx="104040" cy="11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04E63B-E332-A876-FABC-E89DE95D88A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7811" y="2103742"/>
                  <a:ext cx="121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4A84303-CB57-75BC-FBC0-074D3E77492B}"/>
                    </a:ext>
                  </a:extLst>
                </p14:cNvPr>
                <p14:cNvContentPartPr/>
                <p14:nvPr/>
              </p14:nvContentPartPr>
              <p14:xfrm>
                <a:off x="8366531" y="1952542"/>
                <a:ext cx="283320" cy="25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4A84303-CB57-75BC-FBC0-074D3E7749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57891" y="1943902"/>
                  <a:ext cx="300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1C60AD5-B9C6-3972-CF91-F4120D12A182}"/>
                    </a:ext>
                  </a:extLst>
                </p14:cNvPr>
                <p14:cNvContentPartPr/>
                <p14:nvPr/>
              </p14:nvContentPartPr>
              <p14:xfrm>
                <a:off x="7158371" y="2373382"/>
                <a:ext cx="1584720" cy="4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1C60AD5-B9C6-3972-CF91-F4120D12A18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149731" y="2364742"/>
                  <a:ext cx="1602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2231D6E-335A-0F88-C0F4-98708E3F7719}"/>
                    </a:ext>
                  </a:extLst>
                </p14:cNvPr>
                <p14:cNvContentPartPr/>
                <p14:nvPr/>
              </p14:nvContentPartPr>
              <p14:xfrm>
                <a:off x="7215611" y="2613142"/>
                <a:ext cx="11160" cy="19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2231D6E-335A-0F88-C0F4-98708E3F77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206611" y="2604142"/>
                  <a:ext cx="28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DE3683-9A68-928E-6EE3-434C0B55D40E}"/>
                    </a:ext>
                  </a:extLst>
                </p14:cNvPr>
                <p14:cNvContentPartPr/>
                <p14:nvPr/>
              </p14:nvContentPartPr>
              <p14:xfrm>
                <a:off x="7121291" y="2567422"/>
                <a:ext cx="180720" cy="108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DE3683-9A68-928E-6EE3-434C0B55D4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12291" y="2558422"/>
                  <a:ext cx="198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0F4E87B-3E81-E7A8-A7F2-EAEE21A457EB}"/>
                    </a:ext>
                  </a:extLst>
                </p14:cNvPr>
                <p14:cNvContentPartPr/>
                <p14:nvPr/>
              </p14:nvContentPartPr>
              <p14:xfrm>
                <a:off x="7307771" y="2573542"/>
                <a:ext cx="122760" cy="95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0F4E87B-3E81-E7A8-A7F2-EAEE21A457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99131" y="2564542"/>
                  <a:ext cx="140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480B85F-0093-4A98-0EDC-5B78940A646E}"/>
                    </a:ext>
                  </a:extLst>
                </p14:cNvPr>
                <p14:cNvContentPartPr/>
                <p14:nvPr/>
              </p14:nvContentPartPr>
              <p14:xfrm>
                <a:off x="7453931" y="2572462"/>
                <a:ext cx="72720" cy="78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480B85F-0093-4A98-0EDC-5B78940A64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44931" y="2563822"/>
                  <a:ext cx="90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1AAF50E-E306-2D10-5823-DDCD636AC44E}"/>
                    </a:ext>
                  </a:extLst>
                </p14:cNvPr>
                <p14:cNvContentPartPr/>
                <p14:nvPr/>
              </p14:nvContentPartPr>
              <p14:xfrm>
                <a:off x="7562651" y="2561662"/>
                <a:ext cx="118080" cy="105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1AAF50E-E306-2D10-5823-DDCD636AC4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553651" y="2553022"/>
                  <a:ext cx="135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464486-8554-D89D-4B39-F2F6DE0D1556}"/>
                    </a:ext>
                  </a:extLst>
                </p14:cNvPr>
                <p14:cNvContentPartPr/>
                <p14:nvPr/>
              </p14:nvContentPartPr>
              <p14:xfrm>
                <a:off x="7680371" y="2564182"/>
                <a:ext cx="138240" cy="9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464486-8554-D89D-4B39-F2F6DE0D155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671371" y="2555182"/>
                  <a:ext cx="155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7B000A-2F86-6A56-43EA-6FCDE7F04F83}"/>
                    </a:ext>
                  </a:extLst>
                </p14:cNvPr>
                <p14:cNvContentPartPr/>
                <p14:nvPr/>
              </p14:nvContentPartPr>
              <p14:xfrm>
                <a:off x="7827611" y="2562022"/>
                <a:ext cx="109440" cy="78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7B000A-2F86-6A56-43EA-6FCDE7F04F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18971" y="2553022"/>
                  <a:ext cx="1270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E70CA89-2236-8F56-83CD-B084FEF4F9DF}"/>
                    </a:ext>
                  </a:extLst>
                </p14:cNvPr>
                <p14:cNvContentPartPr/>
                <p14:nvPr/>
              </p14:nvContentPartPr>
              <p14:xfrm>
                <a:off x="8063411" y="2590102"/>
                <a:ext cx="10800" cy="1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E70CA89-2236-8F56-83CD-B084FEF4F9D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54771" y="2581462"/>
                  <a:ext cx="284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C6383A-53C4-AAAF-E3F8-E186727B55BF}"/>
                    </a:ext>
                  </a:extLst>
                </p14:cNvPr>
                <p14:cNvContentPartPr/>
                <p14:nvPr/>
              </p14:nvContentPartPr>
              <p14:xfrm>
                <a:off x="8132171" y="2484262"/>
                <a:ext cx="145800" cy="174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C6383A-53C4-AAAF-E3F8-E186727B55B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23171" y="2475622"/>
                  <a:ext cx="1634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56D9CDB-14DD-68B8-1FB6-256D75C706CD}"/>
                    </a:ext>
                  </a:extLst>
                </p14:cNvPr>
                <p14:cNvContentPartPr/>
                <p14:nvPr/>
              </p14:nvContentPartPr>
              <p14:xfrm>
                <a:off x="8310731" y="2578222"/>
                <a:ext cx="124200" cy="65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56D9CDB-14DD-68B8-1FB6-256D75C706C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02091" y="2569582"/>
                  <a:ext cx="141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E6A70A-8CF0-49B0-F64F-A72A6274D87E}"/>
                    </a:ext>
                  </a:extLst>
                </p14:cNvPr>
                <p14:cNvContentPartPr/>
                <p14:nvPr/>
              </p14:nvContentPartPr>
              <p14:xfrm>
                <a:off x="8465531" y="2580382"/>
                <a:ext cx="127080" cy="34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E6A70A-8CF0-49B0-F64F-A72A6274D87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56891" y="2571742"/>
                  <a:ext cx="1447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2DFF7B4-C31F-5987-8AD4-FA8F1C401249}"/>
                    </a:ext>
                  </a:extLst>
                </p14:cNvPr>
                <p14:cNvContentPartPr/>
                <p14:nvPr/>
              </p14:nvContentPartPr>
              <p14:xfrm>
                <a:off x="9030011" y="2331982"/>
                <a:ext cx="57240" cy="38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2DFF7B4-C31F-5987-8AD4-FA8F1C4012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21371" y="2323342"/>
                  <a:ext cx="74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5355745-E451-13CC-A166-23C1E81BE071}"/>
                    </a:ext>
                  </a:extLst>
                </p14:cNvPr>
                <p14:cNvContentPartPr/>
                <p14:nvPr/>
              </p14:nvContentPartPr>
              <p14:xfrm>
                <a:off x="9267251" y="2024902"/>
                <a:ext cx="158760" cy="203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5355745-E451-13CC-A166-23C1E81BE0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58251" y="2016262"/>
                  <a:ext cx="176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F1C48D-83CA-DB6A-BE95-6D28F9F576B8}"/>
                    </a:ext>
                  </a:extLst>
                </p14:cNvPr>
                <p14:cNvContentPartPr/>
                <p14:nvPr/>
              </p14:nvContentPartPr>
              <p14:xfrm>
                <a:off x="9425651" y="2057662"/>
                <a:ext cx="195840" cy="15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F1C48D-83CA-DB6A-BE95-6D28F9F576B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417011" y="2048662"/>
                  <a:ext cx="213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96DC0F-234C-502C-22CF-CBC85D43857A}"/>
                    </a:ext>
                  </a:extLst>
                </p14:cNvPr>
                <p14:cNvContentPartPr/>
                <p14:nvPr/>
              </p14:nvContentPartPr>
              <p14:xfrm>
                <a:off x="9698171" y="2014822"/>
                <a:ext cx="122400" cy="21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96DC0F-234C-502C-22CF-CBC85D43857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89171" y="2005822"/>
                  <a:ext cx="140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CBAD3E-CD90-520A-7A5F-AFA958367FB6}"/>
                    </a:ext>
                  </a:extLst>
                </p14:cNvPr>
                <p14:cNvContentPartPr/>
                <p14:nvPr/>
              </p14:nvContentPartPr>
              <p14:xfrm>
                <a:off x="9867731" y="2124982"/>
                <a:ext cx="124200" cy="8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CBAD3E-CD90-520A-7A5F-AFA958367FB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59091" y="2115982"/>
                  <a:ext cx="1418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788D5D-42E5-0B5A-A301-8C9E39CAE246}"/>
                    </a:ext>
                  </a:extLst>
                </p14:cNvPr>
                <p14:cNvContentPartPr/>
                <p14:nvPr/>
              </p14:nvContentPartPr>
              <p14:xfrm>
                <a:off x="10042331" y="2145862"/>
                <a:ext cx="130680" cy="194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788D5D-42E5-0B5A-A301-8C9E39CAE24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033331" y="2136862"/>
                  <a:ext cx="14832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AF9FCD-ADBC-D7F3-5C39-B7FC37E6A365}"/>
                    </a:ext>
                  </a:extLst>
                </p14:cNvPr>
                <p14:cNvContentPartPr/>
                <p14:nvPr/>
              </p14:nvContentPartPr>
              <p14:xfrm>
                <a:off x="9195611" y="2374462"/>
                <a:ext cx="1176120" cy="23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AF9FCD-ADBC-D7F3-5C39-B7FC37E6A36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86971" y="2365462"/>
                  <a:ext cx="1193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50E8C3-1D06-C784-3A26-7AF993DFACCC}"/>
                    </a:ext>
                  </a:extLst>
                </p14:cNvPr>
                <p14:cNvContentPartPr/>
                <p14:nvPr/>
              </p14:nvContentPartPr>
              <p14:xfrm>
                <a:off x="9225851" y="2528902"/>
                <a:ext cx="227880" cy="160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50E8C3-1D06-C784-3A26-7AF993DFACC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16851" y="2519902"/>
                  <a:ext cx="2455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DA9053-4542-8C06-4D8C-18EE1265E7D5}"/>
                    </a:ext>
                  </a:extLst>
                </p14:cNvPr>
                <p14:cNvContentPartPr/>
                <p14:nvPr/>
              </p14:nvContentPartPr>
              <p14:xfrm>
                <a:off x="9546251" y="2516662"/>
                <a:ext cx="110520" cy="111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DA9053-4542-8C06-4D8C-18EE1265E7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37611" y="2507662"/>
                  <a:ext cx="128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28309E-08BA-ECB9-70EB-1C4F33D0EDAA}"/>
                    </a:ext>
                  </a:extLst>
                </p14:cNvPr>
                <p14:cNvContentPartPr/>
                <p14:nvPr/>
              </p14:nvContentPartPr>
              <p14:xfrm>
                <a:off x="9701051" y="2517382"/>
                <a:ext cx="134640" cy="1072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28309E-08BA-ECB9-70EB-1C4F33D0EDA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92051" y="2508742"/>
                  <a:ext cx="152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04EE06-3F46-969C-E4F9-6D8C46A47A62}"/>
                    </a:ext>
                  </a:extLst>
                </p14:cNvPr>
                <p14:cNvContentPartPr/>
                <p14:nvPr/>
              </p14:nvContentPartPr>
              <p14:xfrm>
                <a:off x="9926771" y="2420902"/>
                <a:ext cx="11520" cy="188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04EE06-3F46-969C-E4F9-6D8C46A47A6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917771" y="2411902"/>
                  <a:ext cx="291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0245FE-96D1-9275-8083-B57F8470D030}"/>
                    </a:ext>
                  </a:extLst>
                </p14:cNvPr>
                <p14:cNvContentPartPr/>
                <p14:nvPr/>
              </p14:nvContentPartPr>
              <p14:xfrm>
                <a:off x="9806891" y="2520982"/>
                <a:ext cx="197280" cy="13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0245FE-96D1-9275-8083-B57F8470D03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797891" y="2511982"/>
                  <a:ext cx="2149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C134D4-88DB-F2F2-FE9F-68F01F9593B2}"/>
                    </a:ext>
                  </a:extLst>
                </p14:cNvPr>
                <p14:cNvContentPartPr/>
                <p14:nvPr/>
              </p14:nvContentPartPr>
              <p14:xfrm>
                <a:off x="10001651" y="2430982"/>
                <a:ext cx="143280" cy="18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C134D4-88DB-F2F2-FE9F-68F01F9593B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92651" y="2422342"/>
                  <a:ext cx="1609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84F5153-474B-5975-D167-7B2DF8608802}"/>
                    </a:ext>
                  </a:extLst>
                </p14:cNvPr>
                <p14:cNvContentPartPr/>
                <p14:nvPr/>
              </p14:nvContentPartPr>
              <p14:xfrm>
                <a:off x="10547051" y="2313982"/>
                <a:ext cx="138240" cy="16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84F5153-474B-5975-D167-7B2DF860880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538051" y="2304982"/>
                  <a:ext cx="155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F5DF663-7A81-9026-12D6-7DB655A7ED6F}"/>
                    </a:ext>
                  </a:extLst>
                </p14:cNvPr>
                <p14:cNvContentPartPr/>
                <p14:nvPr/>
              </p14:nvContentPartPr>
              <p14:xfrm>
                <a:off x="10563251" y="2379502"/>
                <a:ext cx="153000" cy="1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F5DF663-7A81-9026-12D6-7DB655A7ED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554611" y="2370862"/>
                  <a:ext cx="1706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B4FDD4-4577-A81F-EBCD-3F3F7ED00CD2}"/>
                    </a:ext>
                  </a:extLst>
                </p14:cNvPr>
                <p14:cNvContentPartPr/>
                <p14:nvPr/>
              </p14:nvContentPartPr>
              <p14:xfrm>
                <a:off x="10827131" y="2181862"/>
                <a:ext cx="127080" cy="18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B4FDD4-4577-A81F-EBCD-3F3F7ED00CD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18491" y="2172862"/>
                  <a:ext cx="144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23AF7E-10AC-616F-1DA8-C5F9EF7B1455}"/>
                    </a:ext>
                  </a:extLst>
                </p14:cNvPr>
                <p14:cNvContentPartPr/>
                <p14:nvPr/>
              </p14:nvContentPartPr>
              <p14:xfrm>
                <a:off x="10819931" y="2389582"/>
                <a:ext cx="123480" cy="22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23AF7E-10AC-616F-1DA8-C5F9EF7B145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811291" y="2380942"/>
                  <a:ext cx="141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0C12C8B-4A4E-799F-E0F9-F1C4ECC95153}"/>
                    </a:ext>
                  </a:extLst>
                </p14:cNvPr>
                <p14:cNvContentPartPr/>
                <p14:nvPr/>
              </p14:nvContentPartPr>
              <p14:xfrm>
                <a:off x="11012171" y="2393542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0C12C8B-4A4E-799F-E0F9-F1C4ECC9515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003171" y="23849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97D356E-9812-902A-C68C-EFEBB462869D}"/>
                    </a:ext>
                  </a:extLst>
                </p14:cNvPr>
                <p14:cNvContentPartPr/>
                <p14:nvPr/>
              </p14:nvContentPartPr>
              <p14:xfrm>
                <a:off x="11100011" y="2195182"/>
                <a:ext cx="144360" cy="180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97D356E-9812-902A-C68C-EFEBB462869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091371" y="2186182"/>
                  <a:ext cx="1620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AF36581-8043-5ADA-B02A-3A1DFCB75A58}"/>
                    </a:ext>
                  </a:extLst>
                </p14:cNvPr>
                <p14:cNvContentPartPr/>
                <p14:nvPr/>
              </p14:nvContentPartPr>
              <p14:xfrm>
                <a:off x="11313131" y="2243422"/>
                <a:ext cx="110160" cy="11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AF36581-8043-5ADA-B02A-3A1DFCB75A5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304131" y="2234782"/>
                  <a:ext cx="127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5CD9A6-0362-60D7-F990-E66ED1176F64}"/>
                    </a:ext>
                  </a:extLst>
                </p14:cNvPr>
                <p14:cNvContentPartPr/>
                <p14:nvPr/>
              </p14:nvContentPartPr>
              <p14:xfrm>
                <a:off x="11329691" y="2305702"/>
                <a:ext cx="79200" cy="17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5CD9A6-0362-60D7-F990-E66ED1176F6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21051" y="2296702"/>
                  <a:ext cx="9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81B34CA-BC44-23FF-EC64-1B8EF13916A4}"/>
                    </a:ext>
                  </a:extLst>
                </p14:cNvPr>
                <p14:cNvContentPartPr/>
                <p14:nvPr/>
              </p14:nvContentPartPr>
              <p14:xfrm>
                <a:off x="11323931" y="2357902"/>
                <a:ext cx="86040" cy="5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81B34CA-BC44-23FF-EC64-1B8EF13916A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14931" y="2348902"/>
                  <a:ext cx="103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C752B0-3AC5-371E-4DC3-5B5B096AAFA8}"/>
                    </a:ext>
                  </a:extLst>
                </p14:cNvPr>
                <p14:cNvContentPartPr/>
                <p14:nvPr/>
              </p14:nvContentPartPr>
              <p14:xfrm>
                <a:off x="11477291" y="2146942"/>
                <a:ext cx="136440" cy="195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C752B0-3AC5-371E-4DC3-5B5B096AAFA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1468651" y="2137942"/>
                  <a:ext cx="154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CA647F8-FB75-8C4B-E600-8EE14C49F1B2}"/>
                    </a:ext>
                  </a:extLst>
                </p14:cNvPr>
                <p14:cNvContentPartPr/>
                <p14:nvPr/>
              </p14:nvContentPartPr>
              <p14:xfrm>
                <a:off x="11116931" y="2530342"/>
                <a:ext cx="18360" cy="151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CA647F8-FB75-8C4B-E600-8EE14C49F1B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07931" y="2521702"/>
                  <a:ext cx="36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E84B85-C8CF-ACBC-58BC-B6448DB67940}"/>
                    </a:ext>
                  </a:extLst>
                </p14:cNvPr>
                <p14:cNvContentPartPr/>
                <p14:nvPr/>
              </p14:nvContentPartPr>
              <p14:xfrm>
                <a:off x="11110811" y="2515222"/>
                <a:ext cx="125280" cy="13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E84B85-C8CF-ACBC-58BC-B6448DB6794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02171" y="2506582"/>
                  <a:ext cx="142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457F68C-D84D-87D8-F980-FAB916F795E8}"/>
                    </a:ext>
                  </a:extLst>
                </p14:cNvPr>
                <p14:cNvContentPartPr/>
                <p14:nvPr/>
              </p14:nvContentPartPr>
              <p14:xfrm>
                <a:off x="11272091" y="2561662"/>
                <a:ext cx="75600" cy="83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457F68C-D84D-87D8-F980-FAB916F795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263451" y="2552662"/>
                  <a:ext cx="93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4AE5FC-6212-410B-36BB-7E174B06A106}"/>
                    </a:ext>
                  </a:extLst>
                </p14:cNvPr>
                <p14:cNvContentPartPr/>
                <p14:nvPr/>
              </p14:nvContentPartPr>
              <p14:xfrm>
                <a:off x="11377211" y="2434222"/>
                <a:ext cx="261720" cy="21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4AE5FC-6212-410B-36BB-7E174B06A10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368211" y="2425582"/>
                  <a:ext cx="279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A26BB0-405F-20C1-0A79-1788BB23B28F}"/>
                    </a:ext>
                  </a:extLst>
                </p14:cNvPr>
                <p14:cNvContentPartPr/>
                <p14:nvPr/>
              </p14:nvContentPartPr>
              <p14:xfrm>
                <a:off x="11021531" y="1496422"/>
                <a:ext cx="14760" cy="461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A26BB0-405F-20C1-0A79-1788BB23B28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12891" y="1487782"/>
                  <a:ext cx="324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377E162-5E25-5313-F3B5-8EA55272CFF7}"/>
                    </a:ext>
                  </a:extLst>
                </p14:cNvPr>
                <p14:cNvContentPartPr/>
                <p14:nvPr/>
              </p14:nvContentPartPr>
              <p14:xfrm>
                <a:off x="10958171" y="1859662"/>
                <a:ext cx="119520" cy="96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377E162-5E25-5313-F3B5-8EA55272CF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949531" y="1850662"/>
                  <a:ext cx="137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88A48F8-EEE4-75A1-8B6A-EC05315E67E5}"/>
                    </a:ext>
                  </a:extLst>
                </p14:cNvPr>
                <p14:cNvContentPartPr/>
                <p14:nvPr/>
              </p14:nvContentPartPr>
              <p14:xfrm>
                <a:off x="4604531" y="3415582"/>
                <a:ext cx="220680" cy="339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88A48F8-EEE4-75A1-8B6A-EC05315E67E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95891" y="3406942"/>
                  <a:ext cx="2383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BA83D5E-8A27-16C9-F27E-D938723E2CCB}"/>
                    </a:ext>
                  </a:extLst>
                </p14:cNvPr>
                <p14:cNvContentPartPr/>
                <p14:nvPr/>
              </p14:nvContentPartPr>
              <p14:xfrm>
                <a:off x="4637291" y="3644182"/>
                <a:ext cx="147240" cy="12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BA83D5E-8A27-16C9-F27E-D938723E2CC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28291" y="3635542"/>
                  <a:ext cx="1648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AD839D-4ACF-A8D7-5164-D99B9A991BD9}"/>
                    </a:ext>
                  </a:extLst>
                </p14:cNvPr>
                <p14:cNvContentPartPr/>
                <p14:nvPr/>
              </p14:nvContentPartPr>
              <p14:xfrm>
                <a:off x="4851131" y="3604222"/>
                <a:ext cx="253080" cy="135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AD839D-4ACF-A8D7-5164-D99B9A991BD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842131" y="3595582"/>
                  <a:ext cx="270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2BDA675-B8DD-3A13-4531-5977249D995D}"/>
                    </a:ext>
                  </a:extLst>
                </p14:cNvPr>
                <p14:cNvContentPartPr/>
                <p14:nvPr/>
              </p14:nvContentPartPr>
              <p14:xfrm>
                <a:off x="5124011" y="3632302"/>
                <a:ext cx="198000" cy="9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2BDA675-B8DD-3A13-4531-5977249D995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115011" y="3623302"/>
                  <a:ext cx="215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5AC06FA-3A17-F214-5297-DDB7E9DEA6A0}"/>
                    </a:ext>
                  </a:extLst>
                </p14:cNvPr>
                <p14:cNvContentPartPr/>
                <p14:nvPr/>
              </p14:nvContentPartPr>
              <p14:xfrm>
                <a:off x="5603891" y="3604582"/>
                <a:ext cx="136080" cy="78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5AC06FA-3A17-F214-5297-DDB7E9DEA6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594891" y="3595942"/>
                  <a:ext cx="1537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9AC6F70-FBB9-F4FE-1CA5-12EEB18D7A40}"/>
                    </a:ext>
                  </a:extLst>
                </p14:cNvPr>
                <p14:cNvContentPartPr/>
                <p14:nvPr/>
              </p14:nvContentPartPr>
              <p14:xfrm>
                <a:off x="5555651" y="3600982"/>
                <a:ext cx="186840" cy="9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9AC6F70-FBB9-F4FE-1CA5-12EEB18D7A4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547011" y="3592342"/>
                  <a:ext cx="2044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66A45B0-67CD-5FCD-6757-BC1685BB622E}"/>
                    </a:ext>
                  </a:extLst>
                </p14:cNvPr>
                <p14:cNvContentPartPr/>
                <p14:nvPr/>
              </p14:nvContentPartPr>
              <p14:xfrm>
                <a:off x="6164411" y="3473542"/>
                <a:ext cx="16200" cy="191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66A45B0-67CD-5FCD-6757-BC1685BB622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55411" y="3464542"/>
                  <a:ext cx="33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84107C7-5533-73FF-4D62-C3663ABF9D5A}"/>
                    </a:ext>
                  </a:extLst>
                </p14:cNvPr>
                <p14:cNvContentPartPr/>
                <p14:nvPr/>
              </p14:nvContentPartPr>
              <p14:xfrm>
                <a:off x="6333251" y="3641302"/>
                <a:ext cx="16200" cy="41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84107C7-5533-73FF-4D62-C3663ABF9D5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24251" y="3632302"/>
                  <a:ext cx="33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E3A9AE-0DE2-AB23-BD10-5851CFAAA368}"/>
                    </a:ext>
                  </a:extLst>
                </p14:cNvPr>
                <p14:cNvContentPartPr/>
                <p14:nvPr/>
              </p14:nvContentPartPr>
              <p14:xfrm>
                <a:off x="6444131" y="3431782"/>
                <a:ext cx="102240" cy="238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E3A9AE-0DE2-AB23-BD10-5851CFAAA36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35491" y="3422782"/>
                  <a:ext cx="119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77A904C-E07C-D7D4-E9CD-76E3E99E3270}"/>
                    </a:ext>
                  </a:extLst>
                </p14:cNvPr>
                <p14:cNvContentPartPr/>
                <p14:nvPr/>
              </p14:nvContentPartPr>
              <p14:xfrm>
                <a:off x="6602171" y="3455182"/>
                <a:ext cx="140400" cy="196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77A904C-E07C-D7D4-E9CD-76E3E99E327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93171" y="3446182"/>
                  <a:ext cx="158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7E20F06-6843-9723-DA89-3F03C2C5BE72}"/>
                    </a:ext>
                  </a:extLst>
                </p14:cNvPr>
                <p14:cNvContentPartPr/>
                <p14:nvPr/>
              </p14:nvContentPartPr>
              <p14:xfrm>
                <a:off x="6748691" y="3444022"/>
                <a:ext cx="183600" cy="198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7E20F06-6843-9723-DA89-3F03C2C5BE7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740051" y="3435382"/>
                  <a:ext cx="201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F4D846-D1CD-FD87-C69F-A973C0FF6B65}"/>
                    </a:ext>
                  </a:extLst>
                </p14:cNvPr>
                <p14:cNvContentPartPr/>
                <p14:nvPr/>
              </p14:nvContentPartPr>
              <p14:xfrm>
                <a:off x="7033451" y="3448702"/>
                <a:ext cx="14400" cy="167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F4D846-D1CD-FD87-C69F-A973C0FF6B6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024811" y="3440062"/>
                  <a:ext cx="32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51AD8D8-880F-3C06-FAFE-5284110D53F6}"/>
                    </a:ext>
                  </a:extLst>
                </p14:cNvPr>
                <p14:cNvContentPartPr/>
                <p14:nvPr/>
              </p14:nvContentPartPr>
              <p14:xfrm>
                <a:off x="7006451" y="3426742"/>
                <a:ext cx="238320" cy="2127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51AD8D8-880F-3C06-FAFE-5284110D53F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97451" y="3418102"/>
                  <a:ext cx="2559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612C28-FEAC-8975-F1B7-FB641412D27F}"/>
                    </a:ext>
                  </a:extLst>
                </p14:cNvPr>
                <p14:cNvContentPartPr/>
                <p14:nvPr/>
              </p14:nvContentPartPr>
              <p14:xfrm>
                <a:off x="7581011" y="3447982"/>
                <a:ext cx="28800" cy="192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612C28-FEAC-8975-F1B7-FB641412D27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572011" y="3439342"/>
                  <a:ext cx="46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D1D0FCE-C599-B710-ABCB-3D6EB806D327}"/>
                    </a:ext>
                  </a:extLst>
                </p14:cNvPr>
                <p14:cNvContentPartPr/>
                <p14:nvPr/>
              </p14:nvContentPartPr>
              <p14:xfrm>
                <a:off x="7570571" y="3459862"/>
                <a:ext cx="178920" cy="182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D1D0FCE-C599-B710-ABCB-3D6EB806D32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561571" y="3451222"/>
                  <a:ext cx="1965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A194A8-CA95-0FEC-5F5F-F0C453254879}"/>
                    </a:ext>
                  </a:extLst>
                </p14:cNvPr>
                <p14:cNvContentPartPr/>
                <p14:nvPr/>
              </p14:nvContentPartPr>
              <p14:xfrm>
                <a:off x="7761731" y="3508822"/>
                <a:ext cx="86760" cy="120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A194A8-CA95-0FEC-5F5F-F0C45325487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52731" y="3500182"/>
                  <a:ext cx="104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7135067-73B5-10F2-3C70-07204420A8F0}"/>
                    </a:ext>
                  </a:extLst>
                </p14:cNvPr>
                <p14:cNvContentPartPr/>
                <p14:nvPr/>
              </p14:nvContentPartPr>
              <p14:xfrm>
                <a:off x="7891691" y="3395782"/>
                <a:ext cx="227160" cy="222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7135067-73B5-10F2-3C70-07204420A8F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82691" y="3387142"/>
                  <a:ext cx="244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666392-479C-BF92-DA81-BBA0F72464AB}"/>
                    </a:ext>
                  </a:extLst>
                </p14:cNvPr>
                <p14:cNvContentPartPr/>
                <p14:nvPr/>
              </p14:nvContentPartPr>
              <p14:xfrm>
                <a:off x="6159731" y="3738142"/>
                <a:ext cx="1908360" cy="66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666392-479C-BF92-DA81-BBA0F72464A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51091" y="3729502"/>
                  <a:ext cx="1926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2333656-974D-4C6F-8A7C-D3FEA8D41E81}"/>
                    </a:ext>
                  </a:extLst>
                </p14:cNvPr>
                <p14:cNvContentPartPr/>
                <p14:nvPr/>
              </p14:nvContentPartPr>
              <p14:xfrm>
                <a:off x="6750851" y="3958822"/>
                <a:ext cx="216360" cy="12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2333656-974D-4C6F-8A7C-D3FEA8D41E8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742211" y="3949822"/>
                  <a:ext cx="234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559F2F1-DFAC-8E53-E683-A8F0CA4BE15F}"/>
                    </a:ext>
                  </a:extLst>
                </p14:cNvPr>
                <p14:cNvContentPartPr/>
                <p14:nvPr/>
              </p14:nvContentPartPr>
              <p14:xfrm>
                <a:off x="7061171" y="3972502"/>
                <a:ext cx="117720" cy="117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559F2F1-DFAC-8E53-E683-A8F0CA4BE15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052171" y="3963502"/>
                  <a:ext cx="135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8B80314-6429-3470-E571-0D40473AA16D}"/>
                    </a:ext>
                  </a:extLst>
                </p14:cNvPr>
                <p14:cNvContentPartPr/>
                <p14:nvPr/>
              </p14:nvContentPartPr>
              <p14:xfrm>
                <a:off x="7249091" y="3955222"/>
                <a:ext cx="269280" cy="117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8B80314-6429-3470-E571-0D40473AA16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40451" y="3946582"/>
                  <a:ext cx="286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241128D-F0AF-9E24-E425-C7270891A41B}"/>
                    </a:ext>
                  </a:extLst>
                </p14:cNvPr>
                <p14:cNvContentPartPr/>
                <p14:nvPr/>
              </p14:nvContentPartPr>
              <p14:xfrm>
                <a:off x="7543571" y="3946582"/>
                <a:ext cx="201240" cy="139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241128D-F0AF-9E24-E425-C7270891A41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34931" y="3937942"/>
                  <a:ext cx="218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19F85B-4222-76EB-A04D-F8E352335417}"/>
                    </a:ext>
                  </a:extLst>
                </p14:cNvPr>
                <p14:cNvContentPartPr/>
                <p14:nvPr/>
              </p14:nvContentPartPr>
              <p14:xfrm>
                <a:off x="8546531" y="3657142"/>
                <a:ext cx="151920" cy="3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19F85B-4222-76EB-A04D-F8E35233541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537891" y="3648142"/>
                  <a:ext cx="1695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78D16C-21DF-F9B5-1224-454195E35029}"/>
                    </a:ext>
                  </a:extLst>
                </p14:cNvPr>
                <p14:cNvContentPartPr/>
                <p14:nvPr/>
              </p14:nvContentPartPr>
              <p14:xfrm>
                <a:off x="8634011" y="3698542"/>
                <a:ext cx="146880" cy="14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78D16C-21DF-F9B5-1224-454195E3502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25011" y="3689542"/>
                  <a:ext cx="164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C793EAC-8A98-579A-2FEA-FA89D0E620A6}"/>
                    </a:ext>
                  </a:extLst>
                </p14:cNvPr>
                <p14:cNvContentPartPr/>
                <p14:nvPr/>
              </p14:nvContentPartPr>
              <p14:xfrm>
                <a:off x="9230171" y="3495502"/>
                <a:ext cx="169920" cy="2214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C793EAC-8A98-579A-2FEA-FA89D0E620A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21171" y="3486502"/>
                  <a:ext cx="1875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FFABFA3-A88E-1E4E-2405-1CE9DFB3BBB2}"/>
                    </a:ext>
                  </a:extLst>
                </p14:cNvPr>
                <p14:cNvContentPartPr/>
                <p14:nvPr/>
              </p14:nvContentPartPr>
              <p14:xfrm>
                <a:off x="9507731" y="3667942"/>
                <a:ext cx="7920" cy="6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FFABFA3-A88E-1E4E-2405-1CE9DFB3BBB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498731" y="3659302"/>
                  <a:ext cx="255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F9B39A1-206D-556B-068C-4278F45D564B}"/>
                    </a:ext>
                  </a:extLst>
                </p14:cNvPr>
                <p14:cNvContentPartPr/>
                <p14:nvPr/>
              </p14:nvContentPartPr>
              <p14:xfrm>
                <a:off x="9653171" y="3491542"/>
                <a:ext cx="236520" cy="179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F9B39A1-206D-556B-068C-4278F45D564B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44531" y="3482902"/>
                  <a:ext cx="254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623E82-AC69-71C4-61D0-B6974F870910}"/>
                    </a:ext>
                  </a:extLst>
                </p14:cNvPr>
                <p14:cNvContentPartPr/>
                <p14:nvPr/>
              </p14:nvContentPartPr>
              <p14:xfrm>
                <a:off x="10135211" y="3488302"/>
                <a:ext cx="6120" cy="1368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623E82-AC69-71C4-61D0-B6974F87091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126571" y="3479662"/>
                  <a:ext cx="23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A9010C6-B2C8-D060-F1CC-A3B18AB7C873}"/>
                    </a:ext>
                  </a:extLst>
                </p14:cNvPr>
                <p14:cNvContentPartPr/>
                <p14:nvPr/>
              </p14:nvContentPartPr>
              <p14:xfrm>
                <a:off x="10129811" y="3440062"/>
                <a:ext cx="213480" cy="189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A9010C6-B2C8-D060-F1CC-A3B18AB7C8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120811" y="3431422"/>
                  <a:ext cx="231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B08BDF6-C330-3145-E604-077CB18D21CC}"/>
                    </a:ext>
                  </a:extLst>
                </p14:cNvPr>
                <p14:cNvContentPartPr/>
                <p14:nvPr/>
              </p14:nvContentPartPr>
              <p14:xfrm>
                <a:off x="10742531" y="3394342"/>
                <a:ext cx="16200" cy="198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B08BDF6-C330-3145-E604-077CB18D21C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733891" y="3385702"/>
                  <a:ext cx="33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2E3AD0B-2B68-BCEF-1863-84C8A55C46B0}"/>
                    </a:ext>
                  </a:extLst>
                </p14:cNvPr>
                <p14:cNvContentPartPr/>
                <p14:nvPr/>
              </p14:nvContentPartPr>
              <p14:xfrm>
                <a:off x="10744331" y="3396862"/>
                <a:ext cx="150840" cy="168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2E3AD0B-2B68-BCEF-1863-84C8A55C46B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735331" y="3388222"/>
                  <a:ext cx="168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8FA903-0703-01F6-4C16-B16C6348936E}"/>
                    </a:ext>
                  </a:extLst>
                </p14:cNvPr>
                <p14:cNvContentPartPr/>
                <p14:nvPr/>
              </p14:nvContentPartPr>
              <p14:xfrm>
                <a:off x="10942331" y="3441502"/>
                <a:ext cx="103320" cy="129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8FA903-0703-01F6-4C16-B16C6348936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33331" y="3432862"/>
                  <a:ext cx="12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A26F3E6-AD6C-2D9E-4F36-B3B7E3D48DB1}"/>
                    </a:ext>
                  </a:extLst>
                </p14:cNvPr>
                <p14:cNvContentPartPr/>
                <p14:nvPr/>
              </p14:nvContentPartPr>
              <p14:xfrm>
                <a:off x="11075531" y="3359422"/>
                <a:ext cx="319320" cy="182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A26F3E6-AD6C-2D9E-4F36-B3B7E3D48DB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66531" y="3350782"/>
                  <a:ext cx="336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C12E96-45B4-C412-0F09-254AB411A906}"/>
                    </a:ext>
                  </a:extLst>
                </p14:cNvPr>
                <p14:cNvContentPartPr/>
                <p14:nvPr/>
              </p14:nvContentPartPr>
              <p14:xfrm>
                <a:off x="10501331" y="2753902"/>
                <a:ext cx="508320" cy="468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C12E96-45B4-C412-0F09-254AB411A90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492331" y="2744902"/>
                  <a:ext cx="5259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356288C-7853-B9B8-D667-719F4914E5E9}"/>
                    </a:ext>
                  </a:extLst>
                </p14:cNvPr>
                <p14:cNvContentPartPr/>
                <p14:nvPr/>
              </p14:nvContentPartPr>
              <p14:xfrm>
                <a:off x="10493771" y="3158542"/>
                <a:ext cx="164160" cy="100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56288C-7853-B9B8-D667-719F4914E5E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84771" y="3149542"/>
                  <a:ext cx="181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9EEE87A-73F5-B99D-F436-0F16FC4BC736}"/>
                    </a:ext>
                  </a:extLst>
                </p14:cNvPr>
                <p14:cNvContentPartPr/>
                <p14:nvPr/>
              </p14:nvContentPartPr>
              <p14:xfrm>
                <a:off x="6386171" y="4250422"/>
                <a:ext cx="142920" cy="2653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9EEE87A-73F5-B99D-F436-0F16FC4BC7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77171" y="4241422"/>
                  <a:ext cx="160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0F32FB3-454E-2281-D664-075CED1F2304}"/>
                    </a:ext>
                  </a:extLst>
                </p14:cNvPr>
                <p14:cNvContentPartPr/>
                <p14:nvPr/>
              </p14:nvContentPartPr>
              <p14:xfrm>
                <a:off x="6372851" y="4444822"/>
                <a:ext cx="168120" cy="18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0F32FB3-454E-2281-D664-075CED1F230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363851" y="4436182"/>
                  <a:ext cx="1857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F4F8BB-E2ED-B47E-0DF8-35B724D3DC72}"/>
                    </a:ext>
                  </a:extLst>
                </p14:cNvPr>
                <p14:cNvContentPartPr/>
                <p14:nvPr/>
              </p14:nvContentPartPr>
              <p14:xfrm>
                <a:off x="6622691" y="4403422"/>
                <a:ext cx="218880" cy="97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F4F8BB-E2ED-B47E-0DF8-35B724D3DC7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614051" y="4394782"/>
                  <a:ext cx="236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A0C9D42-1273-C292-FAE0-6B91FCF24EF1}"/>
                    </a:ext>
                  </a:extLst>
                </p14:cNvPr>
                <p14:cNvContentPartPr/>
                <p14:nvPr/>
              </p14:nvContentPartPr>
              <p14:xfrm>
                <a:off x="6916451" y="4427902"/>
                <a:ext cx="282600" cy="87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A0C9D42-1273-C292-FAE0-6B91FCF24EF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07811" y="4418902"/>
                  <a:ext cx="3002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5C5229A-49FF-3949-9E2E-C62A47C1CA86}"/>
                    </a:ext>
                  </a:extLst>
                </p14:cNvPr>
                <p14:cNvContentPartPr/>
                <p14:nvPr/>
              </p14:nvContentPartPr>
              <p14:xfrm>
                <a:off x="7435211" y="4350502"/>
                <a:ext cx="258840" cy="75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5C5229A-49FF-3949-9E2E-C62A47C1CA8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426571" y="4341502"/>
                  <a:ext cx="2764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BCB63E5-3032-32AE-6715-D04149234939}"/>
                    </a:ext>
                  </a:extLst>
                </p14:cNvPr>
                <p14:cNvContentPartPr/>
                <p14:nvPr/>
              </p14:nvContentPartPr>
              <p14:xfrm>
                <a:off x="7509371" y="4469302"/>
                <a:ext cx="252000" cy="48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BCB63E5-3032-32AE-6715-D0414923493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500731" y="4460662"/>
                  <a:ext cx="2696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59B0CA-EDA2-23AB-5C21-B5C759D22ED3}"/>
                    </a:ext>
                  </a:extLst>
                </p14:cNvPr>
                <p14:cNvContentPartPr/>
                <p14:nvPr/>
              </p14:nvContentPartPr>
              <p14:xfrm>
                <a:off x="8099411" y="4291822"/>
                <a:ext cx="29520" cy="206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59B0CA-EDA2-23AB-5C21-B5C759D22ED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090411" y="4282822"/>
                  <a:ext cx="471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A33F19C-6592-4880-AD18-5C666AE7F1C3}"/>
                    </a:ext>
                  </a:extLst>
                </p14:cNvPr>
                <p14:cNvContentPartPr/>
                <p14:nvPr/>
              </p14:nvContentPartPr>
              <p14:xfrm>
                <a:off x="8240531" y="4453822"/>
                <a:ext cx="11880" cy="11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A33F19C-6592-4880-AD18-5C666AE7F1C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231891" y="4445182"/>
                  <a:ext cx="29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DCA6C702-807B-571D-F0F9-ACBFD7638C33}"/>
                    </a:ext>
                  </a:extLst>
                </p14:cNvPr>
                <p14:cNvContentPartPr/>
                <p14:nvPr/>
              </p14:nvContentPartPr>
              <p14:xfrm>
                <a:off x="8422691" y="4286782"/>
                <a:ext cx="179640" cy="204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DCA6C702-807B-571D-F0F9-ACBFD7638C3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13691" y="4278142"/>
                  <a:ext cx="197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33FE417-8189-9AE5-7AE6-AD7DCE632C1A}"/>
                    </a:ext>
                  </a:extLst>
                </p14:cNvPr>
                <p14:cNvContentPartPr/>
                <p14:nvPr/>
              </p14:nvContentPartPr>
              <p14:xfrm>
                <a:off x="8375531" y="4263022"/>
                <a:ext cx="50760" cy="78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33FE417-8189-9AE5-7AE6-AD7DCE632C1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66891" y="4254022"/>
                  <a:ext cx="68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2BD103A-CED2-E3EF-BACA-BF0A90A74F18}"/>
                    </a:ext>
                  </a:extLst>
                </p14:cNvPr>
                <p14:cNvContentPartPr/>
                <p14:nvPr/>
              </p14:nvContentPartPr>
              <p14:xfrm>
                <a:off x="8639771" y="4377862"/>
                <a:ext cx="146880" cy="98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2BD103A-CED2-E3EF-BACA-BF0A90A74F1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31131" y="4369222"/>
                  <a:ext cx="164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2BED16-10F3-7AF7-B751-04112BC950A9}"/>
                    </a:ext>
                  </a:extLst>
                </p14:cNvPr>
                <p14:cNvContentPartPr/>
                <p14:nvPr/>
              </p14:nvContentPartPr>
              <p14:xfrm>
                <a:off x="8823371" y="4394422"/>
                <a:ext cx="73440" cy="7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2BED16-10F3-7AF7-B751-04112BC950A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14371" y="4385782"/>
                  <a:ext cx="91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538933C-F52A-88BF-6684-989A710B1CEE}"/>
                    </a:ext>
                  </a:extLst>
                </p14:cNvPr>
                <p14:cNvContentPartPr/>
                <p14:nvPr/>
              </p14:nvContentPartPr>
              <p14:xfrm>
                <a:off x="8944691" y="4369582"/>
                <a:ext cx="211320" cy="95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538933C-F52A-88BF-6684-989A710B1CE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935691" y="4360582"/>
                  <a:ext cx="2289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68FBF70-5619-38B6-D176-77C8916CAD3E}"/>
                    </a:ext>
                  </a:extLst>
                </p14:cNvPr>
                <p14:cNvContentPartPr/>
                <p14:nvPr/>
              </p14:nvContentPartPr>
              <p14:xfrm>
                <a:off x="9211451" y="4348342"/>
                <a:ext cx="166320" cy="115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68FBF70-5619-38B6-D176-77C8916CAD3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02811" y="4339342"/>
                  <a:ext cx="183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163D703-8A82-8871-8284-A3145C3F4FF4}"/>
                    </a:ext>
                  </a:extLst>
                </p14:cNvPr>
                <p14:cNvContentPartPr/>
                <p14:nvPr/>
              </p14:nvContentPartPr>
              <p14:xfrm>
                <a:off x="6416771" y="4566142"/>
                <a:ext cx="2752560" cy="97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163D703-8A82-8871-8284-A3145C3F4FF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408131" y="4557502"/>
                  <a:ext cx="2770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D8DD4D6-6ED5-DAE2-B063-76A324192B1B}"/>
                    </a:ext>
                  </a:extLst>
                </p14:cNvPr>
                <p14:cNvContentPartPr/>
                <p14:nvPr/>
              </p14:nvContentPartPr>
              <p14:xfrm>
                <a:off x="2719211" y="2976742"/>
                <a:ext cx="3420720" cy="1402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D8DD4D6-6ED5-DAE2-B063-76A324192B1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10571" y="2968102"/>
                  <a:ext cx="3438360" cy="142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6A58F36-F65F-431D-C302-B1C6F78CDAB8}"/>
                  </a:ext>
                </a:extLst>
              </p14:cNvPr>
              <p14:cNvContentPartPr/>
              <p14:nvPr/>
            </p14:nvContentPartPr>
            <p14:xfrm>
              <a:off x="1433291" y="3606742"/>
              <a:ext cx="790920" cy="205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6A58F36-F65F-431D-C302-B1C6F78CDAB8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424291" y="3597742"/>
                <a:ext cx="80856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6FE0570-78A1-AE28-7880-215138E5B20C}"/>
              </a:ext>
            </a:extLst>
          </p:cNvPr>
          <p:cNvGrpSpPr/>
          <p:nvPr/>
        </p:nvGrpSpPr>
        <p:grpSpPr>
          <a:xfrm>
            <a:off x="999851" y="1258462"/>
            <a:ext cx="1402920" cy="489240"/>
            <a:chOff x="999851" y="1258462"/>
            <a:chExt cx="1402920" cy="48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31594FA-6A7E-8A03-E581-C05C947F9F20}"/>
                    </a:ext>
                  </a:extLst>
                </p14:cNvPr>
                <p14:cNvContentPartPr/>
                <p14:nvPr/>
              </p14:nvContentPartPr>
              <p14:xfrm>
                <a:off x="999851" y="1258462"/>
                <a:ext cx="1402920" cy="4892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31594FA-6A7E-8A03-E581-C05C947F9F20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91211" y="1249462"/>
                  <a:ext cx="142056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41A90B-83FB-7926-E27B-21C263E184A0}"/>
                    </a:ext>
                  </a:extLst>
                </p14:cNvPr>
                <p14:cNvContentPartPr/>
                <p14:nvPr/>
              </p14:nvContentPartPr>
              <p14:xfrm>
                <a:off x="1144211" y="1633582"/>
                <a:ext cx="231840" cy="5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41A90B-83FB-7926-E27B-21C263E184A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135211" y="1624582"/>
                  <a:ext cx="24948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07CC656-E8BA-9064-96C1-EABE2A4E2F6C}"/>
              </a:ext>
            </a:extLst>
          </p:cNvPr>
          <p:cNvGrpSpPr/>
          <p:nvPr/>
        </p:nvGrpSpPr>
        <p:grpSpPr>
          <a:xfrm>
            <a:off x="4212491" y="4466782"/>
            <a:ext cx="1526400" cy="887760"/>
            <a:chOff x="4212491" y="4466782"/>
            <a:chExt cx="1526400" cy="88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78F034B-89A3-A280-319D-36E1539C9F54}"/>
                    </a:ext>
                  </a:extLst>
                </p14:cNvPr>
                <p14:cNvContentPartPr/>
                <p14:nvPr/>
              </p14:nvContentPartPr>
              <p14:xfrm>
                <a:off x="4212491" y="4797982"/>
                <a:ext cx="67320" cy="622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78F034B-89A3-A280-319D-36E1539C9F54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203491" y="4789342"/>
                  <a:ext cx="84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F62C81E-85C7-08FB-4E30-8843FEB3B092}"/>
                    </a:ext>
                  </a:extLst>
                </p14:cNvPr>
                <p14:cNvContentPartPr/>
                <p14:nvPr/>
              </p14:nvContentPartPr>
              <p14:xfrm>
                <a:off x="4440731" y="4993102"/>
                <a:ext cx="25560" cy="308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F62C81E-85C7-08FB-4E30-8843FEB3B09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431731" y="4984462"/>
                  <a:ext cx="432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E2848CA-88CA-FAE8-EB91-A40749076AFC}"/>
                    </a:ext>
                  </a:extLst>
                </p14:cNvPr>
                <p14:cNvContentPartPr/>
                <p14:nvPr/>
              </p14:nvContentPartPr>
              <p14:xfrm>
                <a:off x="4562411" y="5175622"/>
                <a:ext cx="153000" cy="178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E2848CA-88CA-FAE8-EB91-A40749076AF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553771" y="5166982"/>
                  <a:ext cx="170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FD3A9FA-C588-21E2-5C4B-C7B64D7749B9}"/>
                    </a:ext>
                  </a:extLst>
                </p14:cNvPr>
                <p14:cNvContentPartPr/>
                <p14:nvPr/>
              </p14:nvContentPartPr>
              <p14:xfrm>
                <a:off x="4763651" y="5194342"/>
                <a:ext cx="113040" cy="121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FD3A9FA-C588-21E2-5C4B-C7B64D7749B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755011" y="5185342"/>
                  <a:ext cx="1306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875A829-DA7C-6EAB-8E77-A3E33883D65B}"/>
                    </a:ext>
                  </a:extLst>
                </p14:cNvPr>
                <p14:cNvContentPartPr/>
                <p14:nvPr/>
              </p14:nvContentPartPr>
              <p14:xfrm>
                <a:off x="4919531" y="5245822"/>
                <a:ext cx="127800" cy="68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875A829-DA7C-6EAB-8E77-A3E33883D65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910891" y="5236822"/>
                  <a:ext cx="1454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210B738-D4D8-EB7C-F428-E6FD022BA51E}"/>
                    </a:ext>
                  </a:extLst>
                </p14:cNvPr>
                <p14:cNvContentPartPr/>
                <p14:nvPr/>
              </p14:nvContentPartPr>
              <p14:xfrm>
                <a:off x="5112851" y="5175262"/>
                <a:ext cx="218160" cy="1195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210B738-D4D8-EB7C-F428-E6FD022BA51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104211" y="5166262"/>
                  <a:ext cx="235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5C54855-9BC8-C9D5-3707-CF57247AFDDB}"/>
                    </a:ext>
                  </a:extLst>
                </p14:cNvPr>
                <p14:cNvContentPartPr/>
                <p14:nvPr/>
              </p14:nvContentPartPr>
              <p14:xfrm>
                <a:off x="4427411" y="4818862"/>
                <a:ext cx="1010880" cy="70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5C54855-9BC8-C9D5-3707-CF57247AFDD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418411" y="4810222"/>
                  <a:ext cx="1028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D37D642-81A3-6EAE-1BCB-4E7E999CA566}"/>
                    </a:ext>
                  </a:extLst>
                </p14:cNvPr>
                <p14:cNvContentPartPr/>
                <p14:nvPr/>
              </p14:nvContentPartPr>
              <p14:xfrm>
                <a:off x="4456571" y="4480822"/>
                <a:ext cx="191160" cy="216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D37D642-81A3-6EAE-1BCB-4E7E999CA56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447931" y="4472182"/>
                  <a:ext cx="208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2682C51E-AD99-D5B5-F5DB-31AAE9BB5312}"/>
                    </a:ext>
                  </a:extLst>
                </p14:cNvPr>
                <p14:cNvContentPartPr/>
                <p14:nvPr/>
              </p14:nvContentPartPr>
              <p14:xfrm>
                <a:off x="4745291" y="4505302"/>
                <a:ext cx="117720" cy="1627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2682C51E-AD99-D5B5-F5DB-31AAE9BB5312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736291" y="4496302"/>
                  <a:ext cx="1353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964C067-D9A0-81FD-6B60-9C3817CEF7B5}"/>
                    </a:ext>
                  </a:extLst>
                </p14:cNvPr>
                <p14:cNvContentPartPr/>
                <p14:nvPr/>
              </p14:nvContentPartPr>
              <p14:xfrm>
                <a:off x="4940771" y="4530142"/>
                <a:ext cx="107640" cy="1641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964C067-D9A0-81FD-6B60-9C3817CEF7B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931771" y="4521502"/>
                  <a:ext cx="125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AADA4C9-5633-BD9C-D962-EAE1C63A58C2}"/>
                    </a:ext>
                  </a:extLst>
                </p14:cNvPr>
                <p14:cNvContentPartPr/>
                <p14:nvPr/>
              </p14:nvContentPartPr>
              <p14:xfrm>
                <a:off x="4983611" y="4516102"/>
                <a:ext cx="172440" cy="27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AADA4C9-5633-BD9C-D962-EAE1C63A58C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974611" y="4507462"/>
                  <a:ext cx="190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96AB318-F923-30FD-27B3-5B07BE722285}"/>
                    </a:ext>
                  </a:extLst>
                </p14:cNvPr>
                <p14:cNvContentPartPr/>
                <p14:nvPr/>
              </p14:nvContentPartPr>
              <p14:xfrm>
                <a:off x="5129051" y="4507822"/>
                <a:ext cx="132840" cy="208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96AB318-F923-30FD-27B3-5B07BE72228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120411" y="4498822"/>
                  <a:ext cx="1504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878D097-3651-088D-CF95-CC515D0340CB}"/>
                    </a:ext>
                  </a:extLst>
                </p14:cNvPr>
                <p14:cNvContentPartPr/>
                <p14:nvPr/>
              </p14:nvContentPartPr>
              <p14:xfrm>
                <a:off x="5294291" y="4660822"/>
                <a:ext cx="126360" cy="66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878D097-3651-088D-CF95-CC515D0340C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285651" y="4652182"/>
                  <a:ext cx="1440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D19D1C46-4398-7627-2432-DBE623534D8D}"/>
                    </a:ext>
                  </a:extLst>
                </p14:cNvPr>
                <p14:cNvContentPartPr/>
                <p14:nvPr/>
              </p14:nvContentPartPr>
              <p14:xfrm>
                <a:off x="5468531" y="4676302"/>
                <a:ext cx="120240" cy="145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D19D1C46-4398-7627-2432-DBE623534D8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459891" y="4667662"/>
                  <a:ext cx="137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F34C3CB-F80F-7B9F-157A-048EBE8C23EE}"/>
                    </a:ext>
                  </a:extLst>
                </p14:cNvPr>
                <p14:cNvContentPartPr/>
                <p14:nvPr/>
              </p14:nvContentPartPr>
              <p14:xfrm>
                <a:off x="5498771" y="4670902"/>
                <a:ext cx="240120" cy="126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F34C3CB-F80F-7B9F-157A-048EBE8C23E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89771" y="4661902"/>
                  <a:ext cx="257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2B4EF27-1FE0-FA61-D21A-C8176F42CD58}"/>
                    </a:ext>
                  </a:extLst>
                </p14:cNvPr>
                <p14:cNvContentPartPr/>
                <p14:nvPr/>
              </p14:nvContentPartPr>
              <p14:xfrm>
                <a:off x="4725131" y="4466782"/>
                <a:ext cx="1002240" cy="3895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2B4EF27-1FE0-FA61-D21A-C8176F42CD5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716131" y="4457782"/>
                  <a:ext cx="1019880" cy="40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731E32BF-29FC-69F1-A249-0F53A96D69E8}"/>
                  </a:ext>
                </a:extLst>
              </p14:cNvPr>
              <p14:cNvContentPartPr/>
              <p14:nvPr/>
            </p14:nvContentPartPr>
            <p14:xfrm>
              <a:off x="1400891" y="4352662"/>
              <a:ext cx="184680" cy="851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731E32BF-29FC-69F1-A249-0F53A96D69E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1392251" y="4344022"/>
                <a:ext cx="20232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AC14476-1EA7-3856-BA4F-91E573E26E3C}"/>
                  </a:ext>
                </a:extLst>
              </p14:cNvPr>
              <p14:cNvContentPartPr/>
              <p14:nvPr/>
            </p14:nvContentPartPr>
            <p14:xfrm>
              <a:off x="1635971" y="4409542"/>
              <a:ext cx="163800" cy="259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AC14476-1EA7-3856-BA4F-91E573E26E3C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626971" y="4400902"/>
                <a:ext cx="1814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5C9D773-928A-5FFD-32BA-0444A69C9CBC}"/>
                  </a:ext>
                </a:extLst>
              </p14:cNvPr>
              <p14:cNvContentPartPr/>
              <p14:nvPr/>
            </p14:nvContentPartPr>
            <p14:xfrm>
              <a:off x="1858451" y="4428982"/>
              <a:ext cx="197280" cy="2314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5C9D773-928A-5FFD-32BA-0444A69C9CBC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1849811" y="4420342"/>
                <a:ext cx="2149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A807818-4833-5F8D-AB18-2E90BA9434B7}"/>
                  </a:ext>
                </a:extLst>
              </p14:cNvPr>
              <p14:cNvContentPartPr/>
              <p14:nvPr/>
            </p14:nvContentPartPr>
            <p14:xfrm>
              <a:off x="2094971" y="4437262"/>
              <a:ext cx="240840" cy="2059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A807818-4833-5F8D-AB18-2E90BA9434B7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085971" y="4428262"/>
                <a:ext cx="258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51B8AE0-E898-7BB2-23E8-70055935A526}"/>
                  </a:ext>
                </a:extLst>
              </p14:cNvPr>
              <p14:cNvContentPartPr/>
              <p14:nvPr/>
            </p14:nvContentPartPr>
            <p14:xfrm>
              <a:off x="2321051" y="4434022"/>
              <a:ext cx="251280" cy="251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51B8AE0-E898-7BB2-23E8-70055935A526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312051" y="4425382"/>
                <a:ext cx="2689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969D087-9321-16E9-6913-48C71DCDE17F}"/>
                  </a:ext>
                </a:extLst>
              </p14:cNvPr>
              <p14:cNvContentPartPr/>
              <p14:nvPr/>
            </p14:nvContentPartPr>
            <p14:xfrm>
              <a:off x="2777531" y="4390822"/>
              <a:ext cx="44280" cy="2772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969D087-9321-16E9-6913-48C71DCDE17F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768531" y="4381822"/>
                <a:ext cx="619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0BBD7C9D-AA51-0CDC-81DD-DEE9CC3C4A90}"/>
                  </a:ext>
                </a:extLst>
              </p14:cNvPr>
              <p14:cNvContentPartPr/>
              <p14:nvPr/>
            </p14:nvContentPartPr>
            <p14:xfrm>
              <a:off x="2786531" y="4462462"/>
              <a:ext cx="180720" cy="206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0BBD7C9D-AA51-0CDC-81DD-DEE9CC3C4A90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2777531" y="4453822"/>
                <a:ext cx="198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BED100A-6401-72C5-5CA8-3CAE8590723A}"/>
                  </a:ext>
                </a:extLst>
              </p14:cNvPr>
              <p14:cNvContentPartPr/>
              <p14:nvPr/>
            </p14:nvContentPartPr>
            <p14:xfrm>
              <a:off x="2986331" y="4515742"/>
              <a:ext cx="128160" cy="1342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BED100A-6401-72C5-5CA8-3CAE8590723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977691" y="4506742"/>
                <a:ext cx="1458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91C0C37-E148-21C1-5762-123BE78CF75C}"/>
                  </a:ext>
                </a:extLst>
              </p14:cNvPr>
              <p14:cNvContentPartPr/>
              <p14:nvPr/>
            </p14:nvContentPartPr>
            <p14:xfrm>
              <a:off x="3174611" y="4329622"/>
              <a:ext cx="509040" cy="356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91C0C37-E148-21C1-5762-123BE78CF75C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165611" y="4320982"/>
                <a:ext cx="5266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62F40BE-11DD-DD71-0B2A-5DE2953DE919}"/>
                  </a:ext>
                </a:extLst>
              </p14:cNvPr>
              <p14:cNvContentPartPr/>
              <p14:nvPr/>
            </p14:nvContentPartPr>
            <p14:xfrm>
              <a:off x="1653251" y="4821742"/>
              <a:ext cx="1872720" cy="38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62F40BE-11DD-DD71-0B2A-5DE2953DE919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644251" y="4812742"/>
                <a:ext cx="1890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8484946-0A7A-5EB1-300F-9848A3E87C8D}"/>
                  </a:ext>
                </a:extLst>
              </p14:cNvPr>
              <p14:cNvContentPartPr/>
              <p14:nvPr/>
            </p14:nvContentPartPr>
            <p14:xfrm>
              <a:off x="1754771" y="4978702"/>
              <a:ext cx="186120" cy="3103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8484946-0A7A-5EB1-300F-9848A3E87C8D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745771" y="4969702"/>
                <a:ext cx="2037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27EE2ED-EE7F-C2A7-4A47-3812C1715738}"/>
                  </a:ext>
                </a:extLst>
              </p14:cNvPr>
              <p14:cNvContentPartPr/>
              <p14:nvPr/>
            </p14:nvContentPartPr>
            <p14:xfrm>
              <a:off x="1984451" y="5141062"/>
              <a:ext cx="142200" cy="96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27EE2ED-EE7F-C2A7-4A47-3812C1715738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975811" y="5132422"/>
                <a:ext cx="1598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E95DD77-3CEB-6B1E-A586-1BA1077EFA16}"/>
                  </a:ext>
                </a:extLst>
              </p14:cNvPr>
              <p14:cNvContentPartPr/>
              <p14:nvPr/>
            </p14:nvContentPartPr>
            <p14:xfrm>
              <a:off x="2177051" y="5150062"/>
              <a:ext cx="115200" cy="3171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E95DD77-3CEB-6B1E-A586-1BA1077EFA16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168051" y="5141422"/>
                <a:ext cx="1328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DE2D181-B69F-1F55-C940-518E46712F51}"/>
                  </a:ext>
                </a:extLst>
              </p14:cNvPr>
              <p14:cNvContentPartPr/>
              <p14:nvPr/>
            </p14:nvContentPartPr>
            <p14:xfrm>
              <a:off x="2513291" y="5150422"/>
              <a:ext cx="55080" cy="410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DE2D181-B69F-1F55-C940-518E46712F51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504651" y="5141782"/>
                <a:ext cx="72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F00A9C2-830C-A72A-A769-7766C9BDE6C2}"/>
                  </a:ext>
                </a:extLst>
              </p14:cNvPr>
              <p14:cNvContentPartPr/>
              <p14:nvPr/>
            </p14:nvContentPartPr>
            <p14:xfrm>
              <a:off x="2719931" y="5159422"/>
              <a:ext cx="30240" cy="273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F00A9C2-830C-A72A-A769-7766C9BDE6C2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2710931" y="5150422"/>
                <a:ext cx="4788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A1D2F9B-89ED-F078-1BBD-40A99BB48847}"/>
                  </a:ext>
                </a:extLst>
              </p14:cNvPr>
              <p14:cNvContentPartPr/>
              <p14:nvPr/>
            </p14:nvContentPartPr>
            <p14:xfrm>
              <a:off x="2677451" y="5106862"/>
              <a:ext cx="177840" cy="140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A1D2F9B-89ED-F078-1BBD-40A99BB48847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668811" y="5097862"/>
                <a:ext cx="1954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87C6970-CB5D-9EFF-B849-6E5A2CF845EA}"/>
                  </a:ext>
                </a:extLst>
              </p14:cNvPr>
              <p14:cNvContentPartPr/>
              <p14:nvPr/>
            </p14:nvContentPartPr>
            <p14:xfrm>
              <a:off x="2901371" y="5135662"/>
              <a:ext cx="95760" cy="1224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87C6970-CB5D-9EFF-B849-6E5A2CF845EA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2892371" y="5127022"/>
                <a:ext cx="11340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6484815-0884-AED1-92D4-DF2D2CA16283}"/>
                  </a:ext>
                </a:extLst>
              </p14:cNvPr>
              <p14:cNvContentPartPr/>
              <p14:nvPr/>
            </p14:nvContentPartPr>
            <p14:xfrm>
              <a:off x="3030611" y="5142502"/>
              <a:ext cx="105840" cy="74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6484815-0884-AED1-92D4-DF2D2CA16283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3021611" y="5133502"/>
                <a:ext cx="1234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DDD73545-5B04-B83B-BAF7-D12D55214AEA}"/>
                  </a:ext>
                </a:extLst>
              </p14:cNvPr>
              <p14:cNvContentPartPr/>
              <p14:nvPr/>
            </p14:nvContentPartPr>
            <p14:xfrm>
              <a:off x="3156971" y="5123782"/>
              <a:ext cx="88560" cy="134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DDD73545-5B04-B83B-BAF7-D12D55214AEA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148331" y="5114782"/>
                <a:ext cx="1062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4E5C90C-2DF8-5875-857E-A23FB9992181}"/>
                  </a:ext>
                </a:extLst>
              </p14:cNvPr>
              <p14:cNvContentPartPr/>
              <p14:nvPr/>
            </p14:nvContentPartPr>
            <p14:xfrm>
              <a:off x="3288371" y="5148982"/>
              <a:ext cx="85320" cy="110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4E5C90C-2DF8-5875-857E-A23FB9992181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279731" y="5139982"/>
                <a:ext cx="1029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FE71152-AEF2-FCF5-4CBA-AC4A3EFE38B3}"/>
                  </a:ext>
                </a:extLst>
              </p14:cNvPr>
              <p14:cNvContentPartPr/>
              <p14:nvPr/>
            </p14:nvContentPartPr>
            <p14:xfrm>
              <a:off x="3421211" y="5140702"/>
              <a:ext cx="150840" cy="96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FE71152-AEF2-FCF5-4CBA-AC4A3EFE38B3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412211" y="5132062"/>
                <a:ext cx="1684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68AFD69-ECEB-E6FF-BFC4-A098264D70C7}"/>
                  </a:ext>
                </a:extLst>
              </p14:cNvPr>
              <p14:cNvContentPartPr/>
              <p14:nvPr/>
            </p14:nvContentPartPr>
            <p14:xfrm>
              <a:off x="3503651" y="4211542"/>
              <a:ext cx="450720" cy="12574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68AFD69-ECEB-E6FF-BFC4-A098264D70C7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495011" y="4202542"/>
                <a:ext cx="46836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C66AFA2-9A84-EDC2-A370-96587932A314}"/>
                  </a:ext>
                </a:extLst>
              </p14:cNvPr>
              <p14:cNvContentPartPr/>
              <p14:nvPr/>
            </p14:nvContentPartPr>
            <p14:xfrm>
              <a:off x="565331" y="4429702"/>
              <a:ext cx="751680" cy="4431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C66AFA2-9A84-EDC2-A370-96587932A314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556691" y="4421062"/>
                <a:ext cx="7693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A531B33-DFC0-6694-C0A3-91B5232AAF82}"/>
                  </a:ext>
                </a:extLst>
              </p14:cNvPr>
              <p14:cNvContentPartPr/>
              <p14:nvPr/>
            </p14:nvContentPartPr>
            <p14:xfrm>
              <a:off x="2783651" y="5057182"/>
              <a:ext cx="714240" cy="3351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A531B33-DFC0-6694-C0A3-91B5232AAF82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2775011" y="5048542"/>
                <a:ext cx="7318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DD9E3735-58A5-6552-4768-DF3734F940C5}"/>
                  </a:ext>
                </a:extLst>
              </p14:cNvPr>
              <p14:cNvContentPartPr/>
              <p14:nvPr/>
            </p14:nvContentPartPr>
            <p14:xfrm>
              <a:off x="1770611" y="5001742"/>
              <a:ext cx="600120" cy="360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DD9E3735-58A5-6552-4768-DF3734F940C5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1761611" y="4993102"/>
                <a:ext cx="6177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5F555AED-5D33-E4D4-31C2-8F247D40AF9B}"/>
                  </a:ext>
                </a:extLst>
              </p14:cNvPr>
              <p14:cNvContentPartPr/>
              <p14:nvPr/>
            </p14:nvContentPartPr>
            <p14:xfrm>
              <a:off x="7343051" y="3039742"/>
              <a:ext cx="760680" cy="3538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5F555AED-5D33-E4D4-31C2-8F247D40AF9B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7334411" y="3030742"/>
                <a:ext cx="778320" cy="37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ED697FB-5B28-CAA3-EB5C-0DE5AAC9AA40}"/>
              </a:ext>
            </a:extLst>
          </p:cNvPr>
          <p:cNvGrpSpPr/>
          <p:nvPr/>
        </p:nvGrpSpPr>
        <p:grpSpPr>
          <a:xfrm>
            <a:off x="1858451" y="5701222"/>
            <a:ext cx="286200" cy="273960"/>
            <a:chOff x="1858451" y="5701222"/>
            <a:chExt cx="286200" cy="27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DC7046B-F78F-40AB-42B7-F1DF144608B0}"/>
                    </a:ext>
                  </a:extLst>
                </p14:cNvPr>
                <p14:cNvContentPartPr/>
                <p14:nvPr/>
              </p14:nvContentPartPr>
              <p14:xfrm>
                <a:off x="1858451" y="5803102"/>
                <a:ext cx="16200" cy="142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DC7046B-F78F-40AB-42B7-F1DF144608B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849451" y="5794102"/>
                  <a:ext cx="33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B8B41EF-838B-37D5-E182-384551EC86B9}"/>
                    </a:ext>
                  </a:extLst>
                </p14:cNvPr>
                <p14:cNvContentPartPr/>
                <p14:nvPr/>
              </p14:nvContentPartPr>
              <p14:xfrm>
                <a:off x="1882931" y="5701222"/>
                <a:ext cx="261720" cy="273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B8B41EF-838B-37D5-E182-384551EC86B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874291" y="5692222"/>
                  <a:ext cx="2793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E764020-E522-60FB-7D9E-05C11AE3EC0D}"/>
              </a:ext>
            </a:extLst>
          </p:cNvPr>
          <p:cNvGrpSpPr/>
          <p:nvPr/>
        </p:nvGrpSpPr>
        <p:grpSpPr>
          <a:xfrm>
            <a:off x="2667371" y="5583502"/>
            <a:ext cx="1159200" cy="561600"/>
            <a:chOff x="2667371" y="5583502"/>
            <a:chExt cx="1159200" cy="56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8CD28A2-D6B3-7AD4-FB77-59AFBBA55B0C}"/>
                    </a:ext>
                  </a:extLst>
                </p14:cNvPr>
                <p14:cNvContentPartPr/>
                <p14:nvPr/>
              </p14:nvContentPartPr>
              <p14:xfrm>
                <a:off x="2702291" y="5707702"/>
                <a:ext cx="27360" cy="279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8CD28A2-D6B3-7AD4-FB77-59AFBBA55B0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693291" y="5699062"/>
                  <a:ext cx="45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E21B89-A8C3-3DC8-9B32-F0B8C13AE39F}"/>
                    </a:ext>
                  </a:extLst>
                </p14:cNvPr>
                <p14:cNvContentPartPr/>
                <p14:nvPr/>
              </p14:nvContentPartPr>
              <p14:xfrm>
                <a:off x="2691131" y="5726422"/>
                <a:ext cx="258840" cy="3031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E21B89-A8C3-3DC8-9B32-F0B8C13AE39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682131" y="5717782"/>
                  <a:ext cx="2764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7E94801-DECD-DD40-5AB4-411CC06F96EF}"/>
                    </a:ext>
                  </a:extLst>
                </p14:cNvPr>
                <p14:cNvContentPartPr/>
                <p14:nvPr/>
              </p14:nvContentPartPr>
              <p14:xfrm>
                <a:off x="2968331" y="5790502"/>
                <a:ext cx="114840" cy="2401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7E94801-DECD-DD40-5AB4-411CC06F96EF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59331" y="5781502"/>
                  <a:ext cx="132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EEA3246E-C5E4-FBA3-FF03-E708F1E6E9EA}"/>
                    </a:ext>
                  </a:extLst>
                </p14:cNvPr>
                <p14:cNvContentPartPr/>
                <p14:nvPr/>
              </p14:nvContentPartPr>
              <p14:xfrm>
                <a:off x="3141851" y="5583502"/>
                <a:ext cx="380880" cy="426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EEA3246E-C5E4-FBA3-FF03-E708F1E6E9E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133211" y="5574862"/>
                  <a:ext cx="3985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7D61E0D-A4F0-A6F8-805E-26EAC39CC8AD}"/>
                    </a:ext>
                  </a:extLst>
                </p14:cNvPr>
                <p14:cNvContentPartPr/>
                <p14:nvPr/>
              </p14:nvContentPartPr>
              <p14:xfrm>
                <a:off x="3634691" y="5771422"/>
                <a:ext cx="191880" cy="192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7D61E0D-A4F0-A6F8-805E-26EAC39CC8A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625691" y="5762422"/>
                  <a:ext cx="20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7A856EB-A72C-1BCA-9E25-74C63D3BF3B8}"/>
                    </a:ext>
                  </a:extLst>
                </p14:cNvPr>
                <p14:cNvContentPartPr/>
                <p14:nvPr/>
              </p14:nvContentPartPr>
              <p14:xfrm>
                <a:off x="2667371" y="6128182"/>
                <a:ext cx="1142640" cy="1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7A856EB-A72C-1BCA-9E25-74C63D3BF3B8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58371" y="6119182"/>
                  <a:ext cx="1160280" cy="3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BF66F07C-C4C8-BB9D-70E8-48316B1FAE1F}"/>
              </a:ext>
            </a:extLst>
          </p:cNvPr>
          <p:cNvGrpSpPr/>
          <p:nvPr/>
        </p:nvGrpSpPr>
        <p:grpSpPr>
          <a:xfrm>
            <a:off x="2732891" y="6307102"/>
            <a:ext cx="2061000" cy="313560"/>
            <a:chOff x="2732891" y="6307102"/>
            <a:chExt cx="20610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4567E7D-6558-14C7-4D0A-4CF33503021B}"/>
                    </a:ext>
                  </a:extLst>
                </p14:cNvPr>
                <p14:cNvContentPartPr/>
                <p14:nvPr/>
              </p14:nvContentPartPr>
              <p14:xfrm>
                <a:off x="2732891" y="6307102"/>
                <a:ext cx="237960" cy="2858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4567E7D-6558-14C7-4D0A-4CF33503021B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724251" y="6298462"/>
                  <a:ext cx="2556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3D1AFE8-CEFE-15C8-F548-F3CEB77186A3}"/>
                    </a:ext>
                  </a:extLst>
                </p14:cNvPr>
                <p14:cNvContentPartPr/>
                <p14:nvPr/>
              </p14:nvContentPartPr>
              <p14:xfrm>
                <a:off x="2927651" y="6401422"/>
                <a:ext cx="183600" cy="165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3D1AFE8-CEFE-15C8-F548-F3CEB77186A3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919011" y="6392782"/>
                  <a:ext cx="2012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15828F5-F899-5022-C3D6-9292941F2AC9}"/>
                    </a:ext>
                  </a:extLst>
                </p14:cNvPr>
                <p14:cNvContentPartPr/>
                <p14:nvPr/>
              </p14:nvContentPartPr>
              <p14:xfrm>
                <a:off x="3135371" y="6412222"/>
                <a:ext cx="133560" cy="104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15828F5-F899-5022-C3D6-9292941F2AC9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26371" y="6403222"/>
                  <a:ext cx="151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4F2F009-9A59-9DDE-36E9-A1763C0964F5}"/>
                    </a:ext>
                  </a:extLst>
                </p14:cNvPr>
                <p14:cNvContentPartPr/>
                <p14:nvPr/>
              </p14:nvContentPartPr>
              <p14:xfrm>
                <a:off x="3305291" y="6330862"/>
                <a:ext cx="203040" cy="179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4F2F009-9A59-9DDE-36E9-A1763C0964F5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296291" y="6321862"/>
                  <a:ext cx="220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7A5DB60B-9C69-C008-CA7F-3AEE6217EEE7}"/>
                    </a:ext>
                  </a:extLst>
                </p14:cNvPr>
                <p14:cNvContentPartPr/>
                <p14:nvPr/>
              </p14:nvContentPartPr>
              <p14:xfrm>
                <a:off x="3674651" y="6390982"/>
                <a:ext cx="162720" cy="2296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7A5DB60B-9C69-C008-CA7F-3AEE6217EEE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666011" y="6382342"/>
                  <a:ext cx="1803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253EA465-5C09-9764-0DCE-CFE9B4002653}"/>
                    </a:ext>
                  </a:extLst>
                </p14:cNvPr>
                <p14:cNvContentPartPr/>
                <p14:nvPr/>
              </p14:nvContentPartPr>
              <p14:xfrm>
                <a:off x="3911171" y="6400702"/>
                <a:ext cx="302400" cy="1155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253EA465-5C09-9764-0DCE-CFE9B4002653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902171" y="6392062"/>
                  <a:ext cx="320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8C05D26-251F-3D7D-3C75-58FF1F4895D9}"/>
                    </a:ext>
                  </a:extLst>
                </p14:cNvPr>
                <p14:cNvContentPartPr/>
                <p14:nvPr/>
              </p14:nvContentPartPr>
              <p14:xfrm>
                <a:off x="4299611" y="6385582"/>
                <a:ext cx="494280" cy="130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8C05D26-251F-3D7D-3C75-58FF1F4895D9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290971" y="6376582"/>
                  <a:ext cx="51192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9BC744D3-8951-28DD-B89E-3650902EEB84}"/>
              </a:ext>
            </a:extLst>
          </p:cNvPr>
          <p:cNvGrpSpPr/>
          <p:nvPr/>
        </p:nvGrpSpPr>
        <p:grpSpPr>
          <a:xfrm>
            <a:off x="288851" y="5745862"/>
            <a:ext cx="1131120" cy="313200"/>
            <a:chOff x="288851" y="5745862"/>
            <a:chExt cx="1131120" cy="31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5DEA923-8A23-74BE-452E-CB3503629DF5}"/>
                    </a:ext>
                  </a:extLst>
                </p14:cNvPr>
                <p14:cNvContentPartPr/>
                <p14:nvPr/>
              </p14:nvContentPartPr>
              <p14:xfrm>
                <a:off x="288851" y="5776462"/>
                <a:ext cx="217080" cy="282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5DEA923-8A23-74BE-452E-CB3503629DF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80211" y="5767822"/>
                  <a:ext cx="234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E8487BA-FA6D-FDEC-BE6B-60BF6BC9C346}"/>
                    </a:ext>
                  </a:extLst>
                </p14:cNvPr>
                <p14:cNvContentPartPr/>
                <p14:nvPr/>
              </p14:nvContentPartPr>
              <p14:xfrm>
                <a:off x="532571" y="6003262"/>
                <a:ext cx="2160" cy="3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E8487BA-FA6D-FDEC-BE6B-60BF6BC9C34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23931" y="5994262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2338263-F079-0DD7-FF51-4D9EEB5477CA}"/>
                    </a:ext>
                  </a:extLst>
                </p14:cNvPr>
                <p14:cNvContentPartPr/>
                <p14:nvPr/>
              </p14:nvContentPartPr>
              <p14:xfrm>
                <a:off x="659651" y="5778262"/>
                <a:ext cx="204480" cy="227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2338263-F079-0DD7-FF51-4D9EEB5477CA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50651" y="5769262"/>
                  <a:ext cx="2221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7F45826-1D2E-3465-9FBB-9FD227EB265F}"/>
                    </a:ext>
                  </a:extLst>
                </p14:cNvPr>
                <p14:cNvContentPartPr/>
                <p14:nvPr/>
              </p14:nvContentPartPr>
              <p14:xfrm>
                <a:off x="1189211" y="5820742"/>
                <a:ext cx="5760" cy="1670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7F45826-1D2E-3465-9FBB-9FD227EB265F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180211" y="5811742"/>
                  <a:ext cx="23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61489C-BA31-BD7A-1C0C-1BB3DAEA3983}"/>
                    </a:ext>
                  </a:extLst>
                </p14:cNvPr>
                <p14:cNvContentPartPr/>
                <p14:nvPr/>
              </p14:nvContentPartPr>
              <p14:xfrm>
                <a:off x="1193531" y="5745862"/>
                <a:ext cx="226440" cy="23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61489C-BA31-BD7A-1C0C-1BB3DAEA398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184531" y="5737222"/>
                  <a:ext cx="2440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406C09A-F327-2AE1-F6D8-E70F7636B8AA}"/>
                    </a:ext>
                  </a:extLst>
                </p14:cNvPr>
                <p14:cNvContentPartPr/>
                <p14:nvPr/>
              </p14:nvContentPartPr>
              <p14:xfrm>
                <a:off x="877451" y="5774302"/>
                <a:ext cx="133200" cy="250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406C09A-F327-2AE1-F6D8-E70F7636B8AA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68451" y="5765662"/>
                  <a:ext cx="15084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2FF94AB-E45C-47E2-3B40-0422BA27C919}"/>
              </a:ext>
            </a:extLst>
          </p:cNvPr>
          <p:cNvGrpSpPr/>
          <p:nvPr/>
        </p:nvGrpSpPr>
        <p:grpSpPr>
          <a:xfrm>
            <a:off x="101651" y="3510622"/>
            <a:ext cx="1202760" cy="1355760"/>
            <a:chOff x="101651" y="3510622"/>
            <a:chExt cx="1202760" cy="13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6C5FFED-E251-E3DE-8CB9-BAC740CCA4E9}"/>
                    </a:ext>
                  </a:extLst>
                </p14:cNvPr>
                <p14:cNvContentPartPr/>
                <p14:nvPr/>
              </p14:nvContentPartPr>
              <p14:xfrm>
                <a:off x="101651" y="3510622"/>
                <a:ext cx="144720" cy="747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6C5FFED-E251-E3DE-8CB9-BAC740CCA4E9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92651" y="3501982"/>
                  <a:ext cx="162360" cy="76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F139F59-0D19-B4C1-E027-3855791B2BF5}"/>
                    </a:ext>
                  </a:extLst>
                </p14:cNvPr>
                <p14:cNvContentPartPr/>
                <p14:nvPr/>
              </p14:nvContentPartPr>
              <p14:xfrm>
                <a:off x="121451" y="4499902"/>
                <a:ext cx="208800" cy="3661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F139F59-0D19-B4C1-E027-3855791B2BF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12451" y="4490902"/>
                  <a:ext cx="226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7EB1203-C2B4-7F05-CFB2-495136F5E016}"/>
                    </a:ext>
                  </a:extLst>
                </p14:cNvPr>
                <p14:cNvContentPartPr/>
                <p14:nvPr/>
              </p14:nvContentPartPr>
              <p14:xfrm>
                <a:off x="393611" y="4559662"/>
                <a:ext cx="13680" cy="199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7EB1203-C2B4-7F05-CFB2-495136F5E016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84611" y="4551022"/>
                  <a:ext cx="3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51C10BC-E732-0F79-C656-57E31C3790DB}"/>
                    </a:ext>
                  </a:extLst>
                </p14:cNvPr>
                <p14:cNvContentPartPr/>
                <p14:nvPr/>
              </p14:nvContentPartPr>
              <p14:xfrm>
                <a:off x="377411" y="4497742"/>
                <a:ext cx="166680" cy="213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51C10BC-E732-0F79-C656-57E31C3790D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68771" y="4488742"/>
                  <a:ext cx="184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CBC715-5C83-B56C-4AD0-2AD0C9DAB684}"/>
                    </a:ext>
                  </a:extLst>
                </p14:cNvPr>
                <p14:cNvContentPartPr/>
                <p14:nvPr/>
              </p14:nvContentPartPr>
              <p14:xfrm>
                <a:off x="717251" y="4673062"/>
                <a:ext cx="6840" cy="193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CBC715-5C83-B56C-4AD0-2AD0C9DAB6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08251" y="4664422"/>
                  <a:ext cx="24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B1FCFA5-A02E-1901-66B9-1E8E5E1393AA}"/>
                    </a:ext>
                  </a:extLst>
                </p14:cNvPr>
                <p14:cNvContentPartPr/>
                <p14:nvPr/>
              </p14:nvContentPartPr>
              <p14:xfrm>
                <a:off x="687011" y="4600342"/>
                <a:ext cx="115200" cy="138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B1FCFA5-A02E-1901-66B9-1E8E5E1393A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78011" y="4591342"/>
                  <a:ext cx="132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8A2750E-54EA-35D9-131F-0C9FB3C21B4A}"/>
                    </a:ext>
                  </a:extLst>
                </p14:cNvPr>
                <p14:cNvContentPartPr/>
                <p14:nvPr/>
              </p14:nvContentPartPr>
              <p14:xfrm>
                <a:off x="825971" y="4589902"/>
                <a:ext cx="94680" cy="251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8A2750E-54EA-35D9-131F-0C9FB3C21B4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17331" y="4581262"/>
                  <a:ext cx="1123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F2C6C3C-6083-28DF-8CCE-7AA13C633806}"/>
                    </a:ext>
                  </a:extLst>
                </p14:cNvPr>
                <p14:cNvContentPartPr/>
                <p14:nvPr/>
              </p14:nvContentPartPr>
              <p14:xfrm>
                <a:off x="955571" y="4389742"/>
                <a:ext cx="130320" cy="3218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F2C6C3C-6083-28DF-8CCE-7AA13C63380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46571" y="4381102"/>
                  <a:ext cx="1479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E37D8AC-114F-EDA4-1F10-D5AB4D7589D8}"/>
                    </a:ext>
                  </a:extLst>
                </p14:cNvPr>
                <p14:cNvContentPartPr/>
                <p14:nvPr/>
              </p14:nvContentPartPr>
              <p14:xfrm>
                <a:off x="1266611" y="4652902"/>
                <a:ext cx="37800" cy="57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E37D8AC-114F-EDA4-1F10-D5AB4D7589D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257971" y="4644262"/>
                  <a:ext cx="55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AE40D2E-964C-5F23-3197-36F53053020D}"/>
                    </a:ext>
                  </a:extLst>
                </p14:cNvPr>
                <p14:cNvContentPartPr/>
                <p14:nvPr/>
              </p14:nvContentPartPr>
              <p14:xfrm>
                <a:off x="496571" y="4087342"/>
                <a:ext cx="113760" cy="306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AE40D2E-964C-5F23-3197-36F53053020D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87571" y="4078702"/>
                  <a:ext cx="131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89AB43E-8CAB-0A76-66CB-DC4C0EF59865}"/>
                    </a:ext>
                  </a:extLst>
                </p14:cNvPr>
                <p14:cNvContentPartPr/>
                <p14:nvPr/>
              </p14:nvContentPartPr>
              <p14:xfrm>
                <a:off x="438251" y="4305862"/>
                <a:ext cx="186840" cy="1454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89AB43E-8CAB-0A76-66CB-DC4C0EF5986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29611" y="4297222"/>
                  <a:ext cx="204480" cy="16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74E2E125-73E0-8A6A-4719-35DA37782593}"/>
                  </a:ext>
                </a:extLst>
              </p14:cNvPr>
              <p14:cNvContentPartPr/>
              <p14:nvPr/>
            </p14:nvContentPartPr>
            <p14:xfrm>
              <a:off x="3566651" y="1708102"/>
              <a:ext cx="2523600" cy="3006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74E2E125-73E0-8A6A-4719-35DA37782593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3558011" y="1699102"/>
                <a:ext cx="25412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8D888A3-780E-2848-ED96-E3D1B3B964A9}"/>
                  </a:ext>
                </a:extLst>
              </p14:cNvPr>
              <p14:cNvContentPartPr/>
              <p14:nvPr/>
            </p14:nvContentPartPr>
            <p14:xfrm>
              <a:off x="6251" y="5321782"/>
              <a:ext cx="5196240" cy="15040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8D888A3-780E-2848-ED96-E3D1B3B964A9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-2749" y="5313142"/>
                <a:ext cx="5213880" cy="15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446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52C74-3150-7C23-EB9A-73557E0DE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3855" cy="289600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EED8853-7BA6-96B6-0AF0-AE5639B56F34}"/>
              </a:ext>
            </a:extLst>
          </p:cNvPr>
          <p:cNvGrpSpPr/>
          <p:nvPr/>
        </p:nvGrpSpPr>
        <p:grpSpPr>
          <a:xfrm>
            <a:off x="3315731" y="721342"/>
            <a:ext cx="2430000" cy="439560"/>
            <a:chOff x="3315731" y="721342"/>
            <a:chExt cx="243000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ADCF56-A5C8-AF1A-F03F-D98FB977DA42}"/>
                    </a:ext>
                  </a:extLst>
                </p14:cNvPr>
                <p14:cNvContentPartPr/>
                <p14:nvPr/>
              </p14:nvContentPartPr>
              <p14:xfrm>
                <a:off x="3356051" y="813862"/>
                <a:ext cx="131760" cy="197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ADCF56-A5C8-AF1A-F03F-D98FB977DA4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7411" y="805222"/>
                  <a:ext cx="1494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C80DF96-9AF2-3E95-5148-EAE56B2731B6}"/>
                    </a:ext>
                  </a:extLst>
                </p14:cNvPr>
                <p14:cNvContentPartPr/>
                <p14:nvPr/>
              </p14:nvContentPartPr>
              <p14:xfrm>
                <a:off x="3547211" y="971182"/>
                <a:ext cx="7560" cy="5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C80DF96-9AF2-3E95-5148-EAE56B2731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38211" y="962542"/>
                  <a:ext cx="252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D185B48-BC41-B510-B09B-542E5561AF23}"/>
                    </a:ext>
                  </a:extLst>
                </p14:cNvPr>
                <p14:cNvContentPartPr/>
                <p14:nvPr/>
              </p14:nvContentPartPr>
              <p14:xfrm>
                <a:off x="3665651" y="822862"/>
                <a:ext cx="158400" cy="168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D185B48-BC41-B510-B09B-542E5561AF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56651" y="814222"/>
                  <a:ext cx="176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656F4A-32F8-FEEA-DBFC-F70881226069}"/>
                    </a:ext>
                  </a:extLst>
                </p14:cNvPr>
                <p14:cNvContentPartPr/>
                <p14:nvPr/>
              </p14:nvContentPartPr>
              <p14:xfrm>
                <a:off x="3852491" y="830062"/>
                <a:ext cx="136440" cy="180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656F4A-32F8-FEEA-DBFC-F708812260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843491" y="821062"/>
                  <a:ext cx="1540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7F12871-4B0F-2CCD-ADF6-EE8710179234}"/>
                    </a:ext>
                  </a:extLst>
                </p14:cNvPr>
                <p14:cNvContentPartPr/>
                <p14:nvPr/>
              </p14:nvContentPartPr>
              <p14:xfrm>
                <a:off x="4228331" y="816022"/>
                <a:ext cx="19800" cy="15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7F12871-4B0F-2CCD-ADF6-EE87101792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19691" y="807022"/>
                  <a:ext cx="37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723D4B-217C-1931-A342-CCE5BBCA5584}"/>
                    </a:ext>
                  </a:extLst>
                </p14:cNvPr>
                <p14:cNvContentPartPr/>
                <p14:nvPr/>
              </p14:nvContentPartPr>
              <p14:xfrm>
                <a:off x="4228331" y="814942"/>
                <a:ext cx="141120" cy="132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723D4B-217C-1931-A342-CCE5BBCA55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219691" y="805942"/>
                  <a:ext cx="15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54F36C-DBAC-1241-666E-44336F01509B}"/>
                    </a:ext>
                  </a:extLst>
                </p14:cNvPr>
                <p14:cNvContentPartPr/>
                <p14:nvPr/>
              </p14:nvContentPartPr>
              <p14:xfrm>
                <a:off x="4577891" y="824662"/>
                <a:ext cx="38880" cy="120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54F36C-DBAC-1241-666E-44336F01509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68891" y="815662"/>
                  <a:ext cx="56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359940E-78E0-9D16-3196-B1AB2B903E24}"/>
                    </a:ext>
                  </a:extLst>
                </p14:cNvPr>
                <p14:cNvContentPartPr/>
                <p14:nvPr/>
              </p14:nvContentPartPr>
              <p14:xfrm>
                <a:off x="4621091" y="820342"/>
                <a:ext cx="121680" cy="15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359940E-78E0-9D16-3196-B1AB2B903E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612451" y="811342"/>
                  <a:ext cx="1393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2F084B-BE6C-A1BC-4FEF-CFA36C9ECE19}"/>
                    </a:ext>
                  </a:extLst>
                </p14:cNvPr>
                <p14:cNvContentPartPr/>
                <p14:nvPr/>
              </p14:nvContentPartPr>
              <p14:xfrm>
                <a:off x="4973891" y="776062"/>
                <a:ext cx="8640" cy="192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2F084B-BE6C-A1BC-4FEF-CFA36C9ECE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64891" y="767422"/>
                  <a:ext cx="262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D4803E-7C53-9F0A-2017-2349C9AAD4B7}"/>
                    </a:ext>
                  </a:extLst>
                </p14:cNvPr>
                <p14:cNvContentPartPr/>
                <p14:nvPr/>
              </p14:nvContentPartPr>
              <p14:xfrm>
                <a:off x="4949051" y="818542"/>
                <a:ext cx="138600" cy="16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D4803E-7C53-9F0A-2017-2349C9AAD4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40051" y="809902"/>
                  <a:ext cx="156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4FC1AEC-8185-05AA-5085-E583E6AACB38}"/>
                    </a:ext>
                  </a:extLst>
                </p14:cNvPr>
                <p14:cNvContentPartPr/>
                <p14:nvPr/>
              </p14:nvContentPartPr>
              <p14:xfrm>
                <a:off x="5158211" y="872902"/>
                <a:ext cx="63360" cy="9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4FC1AEC-8185-05AA-5085-E583E6AACB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49211" y="864262"/>
                  <a:ext cx="81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69036D-3B17-877A-A9FC-DBFEB737851D}"/>
                    </a:ext>
                  </a:extLst>
                </p14:cNvPr>
                <p14:cNvContentPartPr/>
                <p14:nvPr/>
              </p14:nvContentPartPr>
              <p14:xfrm>
                <a:off x="5292131" y="721342"/>
                <a:ext cx="225360" cy="232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69036D-3B17-877A-A9FC-DBFEB737851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83491" y="712342"/>
                  <a:ext cx="243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DD72A5C-BA77-A9C0-D68F-066218F09BDD}"/>
                    </a:ext>
                  </a:extLst>
                </p14:cNvPr>
                <p14:cNvContentPartPr/>
                <p14:nvPr/>
              </p14:nvContentPartPr>
              <p14:xfrm>
                <a:off x="5621891" y="821422"/>
                <a:ext cx="123840" cy="169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DD72A5C-BA77-A9C0-D68F-066218F09B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3251" y="812422"/>
                  <a:ext cx="1414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CD3F15E-21F8-6F95-7204-146FCC876516}"/>
                    </a:ext>
                  </a:extLst>
                </p14:cNvPr>
                <p14:cNvContentPartPr/>
                <p14:nvPr/>
              </p14:nvContentPartPr>
              <p14:xfrm>
                <a:off x="3315731" y="1093582"/>
                <a:ext cx="2324160" cy="6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CD3F15E-21F8-6F95-7204-146FCC8765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306731" y="1084942"/>
                  <a:ext cx="234180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59BC90-A60C-077F-4065-C2BB532BC764}"/>
              </a:ext>
            </a:extLst>
          </p:cNvPr>
          <p:cNvGrpSpPr/>
          <p:nvPr/>
        </p:nvGrpSpPr>
        <p:grpSpPr>
          <a:xfrm>
            <a:off x="3819011" y="1334062"/>
            <a:ext cx="772200" cy="197640"/>
            <a:chOff x="3819011" y="1334062"/>
            <a:chExt cx="772200" cy="19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99B582F-E9FB-6D5E-9198-E290A7172CCA}"/>
                    </a:ext>
                  </a:extLst>
                </p14:cNvPr>
                <p14:cNvContentPartPr/>
                <p14:nvPr/>
              </p14:nvContentPartPr>
              <p14:xfrm>
                <a:off x="3819011" y="1344862"/>
                <a:ext cx="65520" cy="74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99B582F-E9FB-6D5E-9198-E290A7172C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10011" y="1336222"/>
                  <a:ext cx="831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FD7D26-155A-AE61-90B1-10AD93D77575}"/>
                    </a:ext>
                  </a:extLst>
                </p14:cNvPr>
                <p14:cNvContentPartPr/>
                <p14:nvPr/>
              </p14:nvContentPartPr>
              <p14:xfrm>
                <a:off x="3859691" y="1334062"/>
                <a:ext cx="112320" cy="19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FD7D26-155A-AE61-90B1-10AD93D775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50691" y="1325422"/>
                  <a:ext cx="12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D2A232-9683-9A56-ACC3-E024DF10010F}"/>
                    </a:ext>
                  </a:extLst>
                </p14:cNvPr>
                <p14:cNvContentPartPr/>
                <p14:nvPr/>
              </p14:nvContentPartPr>
              <p14:xfrm>
                <a:off x="4006571" y="1342702"/>
                <a:ext cx="136080" cy="114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D2A232-9683-9A56-ACC3-E024DF10010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97931" y="1334062"/>
                  <a:ext cx="153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DD609B-5796-4BCF-AE66-9409C6A0003F}"/>
                    </a:ext>
                  </a:extLst>
                </p14:cNvPr>
                <p14:cNvContentPartPr/>
                <p14:nvPr/>
              </p14:nvContentPartPr>
              <p14:xfrm>
                <a:off x="4193771" y="1368622"/>
                <a:ext cx="98640" cy="8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DD609B-5796-4BCF-AE66-9409C6A000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84771" y="1359982"/>
                  <a:ext cx="116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3DFF5E-5311-A4D9-1493-43185A36BE93}"/>
                    </a:ext>
                  </a:extLst>
                </p14:cNvPr>
                <p14:cNvContentPartPr/>
                <p14:nvPr/>
              </p14:nvContentPartPr>
              <p14:xfrm>
                <a:off x="4331651" y="1348102"/>
                <a:ext cx="112320" cy="6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3DFF5E-5311-A4D9-1493-43185A36BE9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23011" y="1339102"/>
                  <a:ext cx="1299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326B54B-3C18-0E99-C068-66CF50BEA32D}"/>
                    </a:ext>
                  </a:extLst>
                </p14:cNvPr>
                <p14:cNvContentPartPr/>
                <p14:nvPr/>
              </p14:nvContentPartPr>
              <p14:xfrm>
                <a:off x="4456571" y="1338022"/>
                <a:ext cx="134640" cy="128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326B54B-3C18-0E99-C068-66CF50BEA32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47931" y="1329382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AC355F3-D9EB-A8C3-9682-A181181B4A99}"/>
                  </a:ext>
                </a:extLst>
              </p14:cNvPr>
              <p14:cNvContentPartPr/>
              <p14:nvPr/>
            </p14:nvContentPartPr>
            <p14:xfrm>
              <a:off x="-58909" y="278902"/>
              <a:ext cx="916560" cy="232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AC355F3-D9EB-A8C3-9682-A181181B4A9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-67909" y="270262"/>
                <a:ext cx="934200" cy="249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99F31A1E-58A5-057E-5D31-8E8A8D7C5098}"/>
              </a:ext>
            </a:extLst>
          </p:cNvPr>
          <p:cNvGrpSpPr/>
          <p:nvPr/>
        </p:nvGrpSpPr>
        <p:grpSpPr>
          <a:xfrm>
            <a:off x="8371211" y="481582"/>
            <a:ext cx="1414440" cy="570960"/>
            <a:chOff x="8371211" y="481582"/>
            <a:chExt cx="141444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B9DB05B-6774-F595-CEA1-98643DA910C1}"/>
                    </a:ext>
                  </a:extLst>
                </p14:cNvPr>
                <p14:cNvContentPartPr/>
                <p14:nvPr/>
              </p14:nvContentPartPr>
              <p14:xfrm>
                <a:off x="8381651" y="522262"/>
                <a:ext cx="146880" cy="223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B9DB05B-6774-F595-CEA1-98643DA910C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72651" y="513262"/>
                  <a:ext cx="164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FFB179C-B8FE-2D2F-9CCC-B4B15EB57232}"/>
                    </a:ext>
                  </a:extLst>
                </p14:cNvPr>
                <p14:cNvContentPartPr/>
                <p14:nvPr/>
              </p14:nvContentPartPr>
              <p14:xfrm>
                <a:off x="8371211" y="685342"/>
                <a:ext cx="151920" cy="30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FFB179C-B8FE-2D2F-9CCC-B4B15EB5723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62211" y="676702"/>
                  <a:ext cx="169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657265-07EF-5FAA-BCC4-24B0B24EEDA1}"/>
                    </a:ext>
                  </a:extLst>
                </p14:cNvPr>
                <p14:cNvContentPartPr/>
                <p14:nvPr/>
              </p14:nvContentPartPr>
              <p14:xfrm>
                <a:off x="8600171" y="625222"/>
                <a:ext cx="132840" cy="11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657265-07EF-5FAA-BCC4-24B0B24EEDA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591531" y="616582"/>
                  <a:ext cx="150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C31DE4-A28B-04A6-D628-DD4AB6CDBCD6}"/>
                    </a:ext>
                  </a:extLst>
                </p14:cNvPr>
                <p14:cNvContentPartPr/>
                <p14:nvPr/>
              </p14:nvContentPartPr>
              <p14:xfrm>
                <a:off x="8744171" y="664462"/>
                <a:ext cx="111240" cy="6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C31DE4-A28B-04A6-D628-DD4AB6CDBCD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35171" y="655822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2523121-FFEF-34F8-7111-0603F4563AA0}"/>
                    </a:ext>
                  </a:extLst>
                </p14:cNvPr>
                <p14:cNvContentPartPr/>
                <p14:nvPr/>
              </p14:nvContentPartPr>
              <p14:xfrm>
                <a:off x="8912291" y="621622"/>
                <a:ext cx="12960" cy="90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2523121-FFEF-34F8-7111-0603F4563AA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903291" y="612622"/>
                  <a:ext cx="30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6FF9428-68F6-57CC-8D75-EED07A47404C}"/>
                    </a:ext>
                  </a:extLst>
                </p14:cNvPr>
                <p14:cNvContentPartPr/>
                <p14:nvPr/>
              </p14:nvContentPartPr>
              <p14:xfrm>
                <a:off x="8986451" y="492742"/>
                <a:ext cx="27360" cy="235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6FF9428-68F6-57CC-8D75-EED07A4740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77451" y="483742"/>
                  <a:ext cx="450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FDFD922-D020-5A47-33C6-401DA86660E2}"/>
                    </a:ext>
                  </a:extLst>
                </p14:cNvPr>
                <p14:cNvContentPartPr/>
                <p14:nvPr/>
              </p14:nvContentPartPr>
              <p14:xfrm>
                <a:off x="9053771" y="667342"/>
                <a:ext cx="68760" cy="41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FDFD922-D020-5A47-33C6-401DA86660E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44771" y="658702"/>
                  <a:ext cx="864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ED1BF5-E372-A47B-1F6C-F9D35A7DB329}"/>
                    </a:ext>
                  </a:extLst>
                </p14:cNvPr>
                <p14:cNvContentPartPr/>
                <p14:nvPr/>
              </p14:nvContentPartPr>
              <p14:xfrm>
                <a:off x="9205691" y="508222"/>
                <a:ext cx="109440" cy="226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ED1BF5-E372-A47B-1F6C-F9D35A7DB3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96691" y="499582"/>
                  <a:ext cx="1270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742205-9EDF-D0F4-DB0A-DC7939C8601C}"/>
                    </a:ext>
                  </a:extLst>
                </p14:cNvPr>
                <p14:cNvContentPartPr/>
                <p14:nvPr/>
              </p14:nvContentPartPr>
              <p14:xfrm>
                <a:off x="9351491" y="481582"/>
                <a:ext cx="48960" cy="243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742205-9EDF-D0F4-DB0A-DC7939C8601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342491" y="472942"/>
                  <a:ext cx="66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32F6CD-0661-1B52-A9D5-3667187B8CD2}"/>
                    </a:ext>
                  </a:extLst>
                </p14:cNvPr>
                <p14:cNvContentPartPr/>
                <p14:nvPr/>
              </p14:nvContentPartPr>
              <p14:xfrm>
                <a:off x="9411611" y="642862"/>
                <a:ext cx="108360" cy="119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32F6CD-0661-1B52-A9D5-3667187B8CD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2611" y="634222"/>
                  <a:ext cx="12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565C1FB-4BED-7C4D-27EF-2F68A8B91B3C}"/>
                    </a:ext>
                  </a:extLst>
                </p14:cNvPr>
                <p14:cNvContentPartPr/>
                <p14:nvPr/>
              </p14:nvContentPartPr>
              <p14:xfrm>
                <a:off x="8645171" y="854902"/>
                <a:ext cx="139680" cy="197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565C1FB-4BED-7C4D-27EF-2F68A8B91B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36531" y="845902"/>
                  <a:ext cx="157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15E858-BF5D-BE3F-E503-2B50CD974105}"/>
                    </a:ext>
                  </a:extLst>
                </p14:cNvPr>
                <p14:cNvContentPartPr/>
                <p14:nvPr/>
              </p14:nvContentPartPr>
              <p14:xfrm>
                <a:off x="8679011" y="977302"/>
                <a:ext cx="80280" cy="4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15E858-BF5D-BE3F-E503-2B50CD97410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670371" y="968302"/>
                  <a:ext cx="97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D113293-5094-2CF6-F3CB-722DC0D74216}"/>
                    </a:ext>
                  </a:extLst>
                </p14:cNvPr>
                <p14:cNvContentPartPr/>
                <p14:nvPr/>
              </p14:nvContentPartPr>
              <p14:xfrm>
                <a:off x="8830571" y="944182"/>
                <a:ext cx="168120" cy="90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D113293-5094-2CF6-F3CB-722DC0D7421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21931" y="935182"/>
                  <a:ext cx="18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31C5F0-B433-85F4-41C8-BE326E845AFD}"/>
                    </a:ext>
                  </a:extLst>
                </p14:cNvPr>
                <p14:cNvContentPartPr/>
                <p14:nvPr/>
              </p14:nvContentPartPr>
              <p14:xfrm>
                <a:off x="9032171" y="962182"/>
                <a:ext cx="216360" cy="75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31C5F0-B433-85F4-41C8-BE326E845A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23531" y="953542"/>
                  <a:ext cx="234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5956C64-2358-0886-0AE4-6684006C930D}"/>
                    </a:ext>
                  </a:extLst>
                </p14:cNvPr>
                <p14:cNvContentPartPr/>
                <p14:nvPr/>
              </p14:nvContentPartPr>
              <p14:xfrm>
                <a:off x="9620051" y="805582"/>
                <a:ext cx="124920" cy="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5956C64-2358-0886-0AE4-6684006C930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611411" y="796942"/>
                  <a:ext cx="142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9B5071-E875-A33B-1EB7-0743EF3E1973}"/>
                    </a:ext>
                  </a:extLst>
                </p14:cNvPr>
                <p14:cNvContentPartPr/>
                <p14:nvPr/>
              </p14:nvContentPartPr>
              <p14:xfrm>
                <a:off x="9659291" y="872902"/>
                <a:ext cx="126360" cy="10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9B5071-E875-A33B-1EB7-0743EF3E19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650291" y="864262"/>
                  <a:ext cx="144000" cy="2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239FB0-2474-0187-D9D7-430AFAF60E4F}"/>
              </a:ext>
            </a:extLst>
          </p:cNvPr>
          <p:cNvGrpSpPr/>
          <p:nvPr/>
        </p:nvGrpSpPr>
        <p:grpSpPr>
          <a:xfrm>
            <a:off x="10016771" y="592462"/>
            <a:ext cx="1312560" cy="340920"/>
            <a:chOff x="10016771" y="592462"/>
            <a:chExt cx="13125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A8AE158-FFBD-4B60-8BA0-DD411F3C7B71}"/>
                    </a:ext>
                  </a:extLst>
                </p14:cNvPr>
                <p14:cNvContentPartPr/>
                <p14:nvPr/>
              </p14:nvContentPartPr>
              <p14:xfrm>
                <a:off x="10016771" y="693982"/>
                <a:ext cx="205920" cy="239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A8AE158-FFBD-4B60-8BA0-DD411F3C7B7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07771" y="685342"/>
                  <a:ext cx="2235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F515A7-9D90-44AD-A38C-C8171E262A50}"/>
                    </a:ext>
                  </a:extLst>
                </p14:cNvPr>
                <p14:cNvContentPartPr/>
                <p14:nvPr/>
              </p14:nvContentPartPr>
              <p14:xfrm>
                <a:off x="10221611" y="722422"/>
                <a:ext cx="149760" cy="183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F515A7-9D90-44AD-A38C-C8171E262A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12611" y="713422"/>
                  <a:ext cx="167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35516A0-7739-C1F2-AA54-ECDB915E0BCD}"/>
                    </a:ext>
                  </a:extLst>
                </p14:cNvPr>
                <p14:cNvContentPartPr/>
                <p14:nvPr/>
              </p14:nvContentPartPr>
              <p14:xfrm>
                <a:off x="10480451" y="739702"/>
                <a:ext cx="130680" cy="142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35516A0-7739-C1F2-AA54-ECDB915E0BC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471451" y="731062"/>
                  <a:ext cx="148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32DE2F-54E4-5E20-B207-8C3EF7544007}"/>
                    </a:ext>
                  </a:extLst>
                </p14:cNvPr>
                <p14:cNvContentPartPr/>
                <p14:nvPr/>
              </p14:nvContentPartPr>
              <p14:xfrm>
                <a:off x="10618331" y="726742"/>
                <a:ext cx="126360" cy="15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32DE2F-54E4-5E20-B207-8C3EF754400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609691" y="718102"/>
                  <a:ext cx="1440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54B9B2D-810B-87FB-8F8F-F15EB28B0013}"/>
                    </a:ext>
                  </a:extLst>
                </p14:cNvPr>
                <p14:cNvContentPartPr/>
                <p14:nvPr/>
              </p14:nvContentPartPr>
              <p14:xfrm>
                <a:off x="10749371" y="723502"/>
                <a:ext cx="156600" cy="168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54B9B2D-810B-87FB-8F8F-F15EB28B001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40371" y="714862"/>
                  <a:ext cx="174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88851E5-FC6D-D31E-F526-F38527EFF9BF}"/>
                    </a:ext>
                  </a:extLst>
                </p14:cNvPr>
                <p14:cNvContentPartPr/>
                <p14:nvPr/>
              </p14:nvContentPartPr>
              <p14:xfrm>
                <a:off x="10934771" y="664822"/>
                <a:ext cx="18360" cy="212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88851E5-FC6D-D31E-F526-F38527EFF9B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26131" y="656182"/>
                  <a:ext cx="360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6C4B19-161C-B07C-E393-B624B3A7F87A}"/>
                    </a:ext>
                  </a:extLst>
                </p14:cNvPr>
                <p14:cNvContentPartPr/>
                <p14:nvPr/>
              </p14:nvContentPartPr>
              <p14:xfrm>
                <a:off x="10922891" y="707302"/>
                <a:ext cx="104760" cy="15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6C4B19-161C-B07C-E393-B624B3A7F87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913891" y="698302"/>
                  <a:ext cx="122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11E18DD-60F3-DC78-1693-EC8FD39CD9D3}"/>
                    </a:ext>
                  </a:extLst>
                </p14:cNvPr>
                <p14:cNvContentPartPr/>
                <p14:nvPr/>
              </p14:nvContentPartPr>
              <p14:xfrm>
                <a:off x="11040251" y="740782"/>
                <a:ext cx="148680" cy="12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11E18DD-60F3-DC78-1693-EC8FD39CD9D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31251" y="732142"/>
                  <a:ext cx="16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4182B0B-29F1-5811-A5ED-A2BED32D6CCA}"/>
                    </a:ext>
                  </a:extLst>
                </p14:cNvPr>
                <p14:cNvContentPartPr/>
                <p14:nvPr/>
              </p14:nvContentPartPr>
              <p14:xfrm>
                <a:off x="11207651" y="592462"/>
                <a:ext cx="121680" cy="9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4182B0B-29F1-5811-A5ED-A2BED32D6C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98651" y="583822"/>
                  <a:ext cx="139320" cy="1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EE0FA1-1936-AE55-AC43-6602D01EB192}"/>
              </a:ext>
            </a:extLst>
          </p:cNvPr>
          <p:cNvGrpSpPr/>
          <p:nvPr/>
        </p:nvGrpSpPr>
        <p:grpSpPr>
          <a:xfrm>
            <a:off x="11378291" y="695062"/>
            <a:ext cx="644760" cy="193320"/>
            <a:chOff x="11378291" y="695062"/>
            <a:chExt cx="644760" cy="19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CA928E-963C-F40E-DD7E-E87B7F777702}"/>
                    </a:ext>
                  </a:extLst>
                </p14:cNvPr>
                <p14:cNvContentPartPr/>
                <p14:nvPr/>
              </p14:nvContentPartPr>
              <p14:xfrm>
                <a:off x="11378291" y="828982"/>
                <a:ext cx="39240" cy="33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CA928E-963C-F40E-DD7E-E87B7F7777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369291" y="819982"/>
                  <a:ext cx="56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F7D1F9B-9BA0-16F9-84F2-3D71B036D7EA}"/>
                    </a:ext>
                  </a:extLst>
                </p14:cNvPr>
                <p14:cNvContentPartPr/>
                <p14:nvPr/>
              </p14:nvContentPartPr>
              <p14:xfrm>
                <a:off x="11528411" y="699022"/>
                <a:ext cx="171720" cy="189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F7D1F9B-9BA0-16F9-84F2-3D71B036D7E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519771" y="690382"/>
                  <a:ext cx="1893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6448266-F6CC-0BDC-3F88-0BA19ED7DDE4}"/>
                    </a:ext>
                  </a:extLst>
                </p14:cNvPr>
                <p14:cNvContentPartPr/>
                <p14:nvPr/>
              </p14:nvContentPartPr>
              <p14:xfrm>
                <a:off x="11784731" y="832942"/>
                <a:ext cx="27360" cy="26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6448266-F6CC-0BDC-3F88-0BA19ED7DDE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75731" y="823942"/>
                  <a:ext cx="45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A5E2563-6BD7-B92A-5412-A47143E35891}"/>
                    </a:ext>
                  </a:extLst>
                </p14:cNvPr>
                <p14:cNvContentPartPr/>
                <p14:nvPr/>
              </p14:nvContentPartPr>
              <p14:xfrm>
                <a:off x="11866091" y="695062"/>
                <a:ext cx="156960" cy="175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A5E2563-6BD7-B92A-5412-A47143E3589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857091" y="686422"/>
                  <a:ext cx="1746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A4A15B-A46B-55E8-78BE-91672453206C}"/>
              </a:ext>
            </a:extLst>
          </p:cNvPr>
          <p:cNvGrpSpPr/>
          <p:nvPr/>
        </p:nvGrpSpPr>
        <p:grpSpPr>
          <a:xfrm>
            <a:off x="9580451" y="1250902"/>
            <a:ext cx="174600" cy="67320"/>
            <a:chOff x="9580451" y="1250902"/>
            <a:chExt cx="174600" cy="6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572536A-079B-9B12-C409-85342126DA45}"/>
                    </a:ext>
                  </a:extLst>
                </p14:cNvPr>
                <p14:cNvContentPartPr/>
                <p14:nvPr/>
              </p14:nvContentPartPr>
              <p14:xfrm>
                <a:off x="9580451" y="1250902"/>
                <a:ext cx="174600" cy="9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572536A-079B-9B12-C409-85342126DA4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571451" y="1242262"/>
                  <a:ext cx="192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D5ADC2-FEFA-ADFF-3E91-4E38ED93818A}"/>
                    </a:ext>
                  </a:extLst>
                </p14:cNvPr>
                <p14:cNvContentPartPr/>
                <p14:nvPr/>
              </p14:nvContentPartPr>
              <p14:xfrm>
                <a:off x="9614651" y="1312822"/>
                <a:ext cx="123840" cy="54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D5ADC2-FEFA-ADFF-3E91-4E38ED93818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606011" y="1304182"/>
                  <a:ext cx="141480" cy="2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8C7F313-DA82-45D3-4F16-2BB6004D2810}"/>
              </a:ext>
            </a:extLst>
          </p:cNvPr>
          <p:cNvGrpSpPr/>
          <p:nvPr/>
        </p:nvGrpSpPr>
        <p:grpSpPr>
          <a:xfrm>
            <a:off x="9960611" y="1147222"/>
            <a:ext cx="344520" cy="211680"/>
            <a:chOff x="9960611" y="1147222"/>
            <a:chExt cx="34452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1BB9E5-658C-024D-6144-3A81E958550D}"/>
                    </a:ext>
                  </a:extLst>
                </p14:cNvPr>
                <p14:cNvContentPartPr/>
                <p14:nvPr/>
              </p14:nvContentPartPr>
              <p14:xfrm>
                <a:off x="9960611" y="1163422"/>
                <a:ext cx="118800" cy="1954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1BB9E5-658C-024D-6144-3A81E958550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51971" y="1154782"/>
                  <a:ext cx="136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5D0A66-7FCD-0525-0EE8-0CDF9A8780AB}"/>
                    </a:ext>
                  </a:extLst>
                </p14:cNvPr>
                <p14:cNvContentPartPr/>
                <p14:nvPr/>
              </p14:nvContentPartPr>
              <p14:xfrm>
                <a:off x="9996971" y="1147222"/>
                <a:ext cx="162360" cy="21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5D0A66-7FCD-0525-0EE8-0CDF9A8780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88331" y="1138582"/>
                  <a:ext cx="180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0F0D799-C697-4857-2EE1-4BE5E3365136}"/>
                    </a:ext>
                  </a:extLst>
                </p14:cNvPr>
                <p14:cNvContentPartPr/>
                <p14:nvPr/>
              </p14:nvContentPartPr>
              <p14:xfrm>
                <a:off x="10184171" y="1155502"/>
                <a:ext cx="120960" cy="197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0F0D799-C697-4857-2EE1-4BE5E336513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175171" y="1146502"/>
                  <a:ext cx="13860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FBA37F-4116-6E9B-9931-5F6431D0382C}"/>
              </a:ext>
            </a:extLst>
          </p:cNvPr>
          <p:cNvGrpSpPr/>
          <p:nvPr/>
        </p:nvGrpSpPr>
        <p:grpSpPr>
          <a:xfrm>
            <a:off x="10475051" y="1082422"/>
            <a:ext cx="960480" cy="241920"/>
            <a:chOff x="10475051" y="1082422"/>
            <a:chExt cx="96048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CD66390-C0BB-CBE0-1A4F-21F6F1011C31}"/>
                    </a:ext>
                  </a:extLst>
                </p14:cNvPr>
                <p14:cNvContentPartPr/>
                <p14:nvPr/>
              </p14:nvContentPartPr>
              <p14:xfrm>
                <a:off x="10475051" y="1179622"/>
                <a:ext cx="131040" cy="144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CD66390-C0BB-CBE0-1A4F-21F6F1011C3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466411" y="1170982"/>
                  <a:ext cx="148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ED89D0F-C74C-F387-F72E-0B38A7ED149F}"/>
                    </a:ext>
                  </a:extLst>
                </p14:cNvPr>
                <p14:cNvContentPartPr/>
                <p14:nvPr/>
              </p14:nvContentPartPr>
              <p14:xfrm>
                <a:off x="10686371" y="1179262"/>
                <a:ext cx="86400" cy="10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ED89D0F-C74C-F387-F72E-0B38A7ED149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677731" y="1170622"/>
                  <a:ext cx="104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8AB17DA-70EE-0082-95B2-56DFB9772130}"/>
                    </a:ext>
                  </a:extLst>
                </p14:cNvPr>
                <p14:cNvContentPartPr/>
                <p14:nvPr/>
              </p14:nvContentPartPr>
              <p14:xfrm>
                <a:off x="10814891" y="1166662"/>
                <a:ext cx="129600" cy="117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8AB17DA-70EE-0082-95B2-56DFB977213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06251" y="1158022"/>
                  <a:ext cx="147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EA6E894-CA51-989D-B30E-EB2499AAF815}"/>
                    </a:ext>
                  </a:extLst>
                </p14:cNvPr>
                <p14:cNvContentPartPr/>
                <p14:nvPr/>
              </p14:nvContentPartPr>
              <p14:xfrm>
                <a:off x="11026211" y="1132822"/>
                <a:ext cx="21240" cy="15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EA6E894-CA51-989D-B30E-EB2499AAF81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17211" y="1124182"/>
                  <a:ext cx="388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6467CA1-9D5A-E52B-CED7-DC9C80CB07E0}"/>
                    </a:ext>
                  </a:extLst>
                </p14:cNvPr>
                <p14:cNvContentPartPr/>
                <p14:nvPr/>
              </p14:nvContentPartPr>
              <p14:xfrm>
                <a:off x="11004251" y="1147942"/>
                <a:ext cx="137520" cy="150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6467CA1-9D5A-E52B-CED7-DC9C80CB07E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95251" y="1138942"/>
                  <a:ext cx="155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78AECC-BC17-66B5-AB60-30CDDA759275}"/>
                    </a:ext>
                  </a:extLst>
                </p14:cNvPr>
                <p14:cNvContentPartPr/>
                <p14:nvPr/>
              </p14:nvContentPartPr>
              <p14:xfrm>
                <a:off x="11154371" y="1203742"/>
                <a:ext cx="102960" cy="88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78AECC-BC17-66B5-AB60-30CDDA75927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45371" y="1195102"/>
                  <a:ext cx="1206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6025B3-CA11-0323-255C-F44812FB5DBF}"/>
                    </a:ext>
                  </a:extLst>
                </p14:cNvPr>
                <p14:cNvContentPartPr/>
                <p14:nvPr/>
              </p14:nvContentPartPr>
              <p14:xfrm>
                <a:off x="11278571" y="1082422"/>
                <a:ext cx="156960" cy="104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6025B3-CA11-0323-255C-F44812FB5DB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269931" y="1073422"/>
                  <a:ext cx="17460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F890DCA-0D23-342F-9C24-479D4993382D}"/>
              </a:ext>
            </a:extLst>
          </p:cNvPr>
          <p:cNvGrpSpPr/>
          <p:nvPr/>
        </p:nvGrpSpPr>
        <p:grpSpPr>
          <a:xfrm>
            <a:off x="3482771" y="2851822"/>
            <a:ext cx="775440" cy="211680"/>
            <a:chOff x="3482771" y="2851822"/>
            <a:chExt cx="77544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550C20D-8713-AFA4-E06A-77BAFD750489}"/>
                    </a:ext>
                  </a:extLst>
                </p14:cNvPr>
                <p14:cNvContentPartPr/>
                <p14:nvPr/>
              </p14:nvContentPartPr>
              <p14:xfrm>
                <a:off x="3482771" y="2851822"/>
                <a:ext cx="186120" cy="211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550C20D-8713-AFA4-E06A-77BAFD75048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74131" y="2842822"/>
                  <a:ext cx="203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9B2808A-7C27-A5AD-AFF3-A1723583B205}"/>
                    </a:ext>
                  </a:extLst>
                </p14:cNvPr>
                <p14:cNvContentPartPr/>
                <p14:nvPr/>
              </p14:nvContentPartPr>
              <p14:xfrm>
                <a:off x="3730811" y="3026062"/>
                <a:ext cx="21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9B2808A-7C27-A5AD-AFF3-A1723583B20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722171" y="3017062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E96B94-5578-1D56-FDCE-E634FDFC0835}"/>
                    </a:ext>
                  </a:extLst>
                </p14:cNvPr>
                <p14:cNvContentPartPr/>
                <p14:nvPr/>
              </p14:nvContentPartPr>
              <p14:xfrm>
                <a:off x="3839531" y="2872342"/>
                <a:ext cx="171360" cy="180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E96B94-5578-1D56-FDCE-E634FDFC083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830531" y="2863342"/>
                  <a:ext cx="189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DB9136-29AD-7570-4FBC-1AD886A79744}"/>
                    </a:ext>
                  </a:extLst>
                </p14:cNvPr>
                <p14:cNvContentPartPr/>
                <p14:nvPr/>
              </p14:nvContentPartPr>
              <p14:xfrm>
                <a:off x="4118891" y="2883502"/>
                <a:ext cx="139320" cy="17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DB9136-29AD-7570-4FBC-1AD886A7974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09891" y="2874862"/>
                  <a:ext cx="15696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A2E365C-A91F-94CF-2C1D-C834A33F163E}"/>
              </a:ext>
            </a:extLst>
          </p:cNvPr>
          <p:cNvGrpSpPr/>
          <p:nvPr/>
        </p:nvGrpSpPr>
        <p:grpSpPr>
          <a:xfrm>
            <a:off x="4485011" y="2812222"/>
            <a:ext cx="1583640" cy="325440"/>
            <a:chOff x="4485011" y="2812222"/>
            <a:chExt cx="158364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FFE9FDF-6AB9-0EFA-4727-CCC5A24B4911}"/>
                    </a:ext>
                  </a:extLst>
                </p14:cNvPr>
                <p14:cNvContentPartPr/>
                <p14:nvPr/>
              </p14:nvContentPartPr>
              <p14:xfrm>
                <a:off x="4560251" y="2882422"/>
                <a:ext cx="11160" cy="30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FFE9FDF-6AB9-0EFA-4727-CCC5A24B491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51611" y="2873782"/>
                  <a:ext cx="28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6EBDF2B-DB33-481B-FB76-B6473971CA44}"/>
                    </a:ext>
                  </a:extLst>
                </p14:cNvPr>
                <p14:cNvContentPartPr/>
                <p14:nvPr/>
              </p14:nvContentPartPr>
              <p14:xfrm>
                <a:off x="4539011" y="2866222"/>
                <a:ext cx="3600" cy="17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6EBDF2B-DB33-481B-FB76-B6473971CA4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530371" y="2857222"/>
                  <a:ext cx="21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55E70F-168A-AB16-F6C2-FE4CD703A876}"/>
                    </a:ext>
                  </a:extLst>
                </p14:cNvPr>
                <p14:cNvContentPartPr/>
                <p14:nvPr/>
              </p14:nvContentPartPr>
              <p14:xfrm>
                <a:off x="4586891" y="2847862"/>
                <a:ext cx="117000" cy="142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55E70F-168A-AB16-F6C2-FE4CD703A8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578251" y="2838862"/>
                  <a:ext cx="134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3ECF660-7516-FA6F-D575-AAF6D614ABFC}"/>
                    </a:ext>
                  </a:extLst>
                </p14:cNvPr>
                <p14:cNvContentPartPr/>
                <p14:nvPr/>
              </p14:nvContentPartPr>
              <p14:xfrm>
                <a:off x="4485011" y="2833462"/>
                <a:ext cx="217800" cy="304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3ECF660-7516-FA6F-D575-AAF6D614ABF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76011" y="2824822"/>
                  <a:ext cx="2354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46CC1D2-6BC5-7EE7-DA0D-2C7D711B5906}"/>
                    </a:ext>
                  </a:extLst>
                </p14:cNvPr>
                <p14:cNvContentPartPr/>
                <p14:nvPr/>
              </p14:nvContentPartPr>
              <p14:xfrm>
                <a:off x="4797851" y="2871982"/>
                <a:ext cx="224280" cy="232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46CC1D2-6BC5-7EE7-DA0D-2C7D711B5906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788851" y="2862982"/>
                  <a:ext cx="241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3F1A17F-42FE-7042-FFCF-45BD5FA8FC5A}"/>
                    </a:ext>
                  </a:extLst>
                </p14:cNvPr>
                <p14:cNvContentPartPr/>
                <p14:nvPr/>
              </p14:nvContentPartPr>
              <p14:xfrm>
                <a:off x="5206451" y="2837062"/>
                <a:ext cx="32400" cy="29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3F1A17F-42FE-7042-FFCF-45BD5FA8FC5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197451" y="2828422"/>
                  <a:ext cx="500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7ABA70C-3DE5-E00D-2FA5-E9962818464A}"/>
                    </a:ext>
                  </a:extLst>
                </p14:cNvPr>
                <p14:cNvContentPartPr/>
                <p14:nvPr/>
              </p14:nvContentPartPr>
              <p14:xfrm>
                <a:off x="5190971" y="2911222"/>
                <a:ext cx="205200" cy="19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7ABA70C-3DE5-E00D-2FA5-E9962818464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82331" y="2902582"/>
                  <a:ext cx="2228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799ACAA-679A-DF41-1E48-A3356A83DED8}"/>
                    </a:ext>
                  </a:extLst>
                </p14:cNvPr>
                <p14:cNvContentPartPr/>
                <p14:nvPr/>
              </p14:nvContentPartPr>
              <p14:xfrm>
                <a:off x="5418851" y="2956222"/>
                <a:ext cx="114120" cy="145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799ACAA-679A-DF41-1E48-A3356A83DED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410211" y="2947582"/>
                  <a:ext cx="131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751ABF-AB13-0306-3A95-2E979381059F}"/>
                    </a:ext>
                  </a:extLst>
                </p14:cNvPr>
                <p14:cNvContentPartPr/>
                <p14:nvPr/>
              </p14:nvContentPartPr>
              <p14:xfrm>
                <a:off x="5567531" y="2812222"/>
                <a:ext cx="282240" cy="264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751ABF-AB13-0306-3A95-2E979381059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558891" y="2803222"/>
                  <a:ext cx="29988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738E5C-E6D8-6C14-00EF-4B9137B84AB9}"/>
                    </a:ext>
                  </a:extLst>
                </p14:cNvPr>
                <p14:cNvContentPartPr/>
                <p14:nvPr/>
              </p14:nvContentPartPr>
              <p14:xfrm>
                <a:off x="5922131" y="2960182"/>
                <a:ext cx="146520" cy="1605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738E5C-E6D8-6C14-00EF-4B9137B84A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13491" y="2951542"/>
                  <a:ext cx="1641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053CCAE-9516-5C56-6A58-75FC24E9CCEF}"/>
              </a:ext>
            </a:extLst>
          </p:cNvPr>
          <p:cNvGrpSpPr/>
          <p:nvPr/>
        </p:nvGrpSpPr>
        <p:grpSpPr>
          <a:xfrm>
            <a:off x="6579851" y="2807182"/>
            <a:ext cx="656280" cy="252360"/>
            <a:chOff x="6579851" y="2807182"/>
            <a:chExt cx="65628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EA6B62-689E-42FE-13C5-92ED644F215F}"/>
                    </a:ext>
                  </a:extLst>
                </p14:cNvPr>
                <p14:cNvContentPartPr/>
                <p14:nvPr/>
              </p14:nvContentPartPr>
              <p14:xfrm>
                <a:off x="6579851" y="2807182"/>
                <a:ext cx="184680" cy="252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EA6B62-689E-42FE-13C5-92ED644F215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70851" y="2798542"/>
                  <a:ext cx="202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85B77D6-E9A5-95DA-330C-3EAE884B3676}"/>
                    </a:ext>
                  </a:extLst>
                </p14:cNvPr>
                <p14:cNvContentPartPr/>
                <p14:nvPr/>
              </p14:nvContentPartPr>
              <p14:xfrm>
                <a:off x="6587771" y="2978542"/>
                <a:ext cx="120960" cy="1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85B77D6-E9A5-95DA-330C-3EAE884B367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79131" y="2969902"/>
                  <a:ext cx="13860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4518A4-7324-79AB-8326-8657CC202207}"/>
                    </a:ext>
                  </a:extLst>
                </p14:cNvPr>
                <p14:cNvContentPartPr/>
                <p14:nvPr/>
              </p14:nvContentPartPr>
              <p14:xfrm>
                <a:off x="6783971" y="2926702"/>
                <a:ext cx="241200" cy="115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4518A4-7324-79AB-8326-8657CC2022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775331" y="2917702"/>
                  <a:ext cx="2588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6F47EDA-12CB-B63E-A29B-DFEDFBCCE62B}"/>
                    </a:ext>
                  </a:extLst>
                </p14:cNvPr>
                <p14:cNvContentPartPr/>
                <p14:nvPr/>
              </p14:nvContentPartPr>
              <p14:xfrm>
                <a:off x="7034891" y="2956222"/>
                <a:ext cx="201240" cy="878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6F47EDA-12CB-B63E-A29B-DFEDFBCCE62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25891" y="2947582"/>
                  <a:ext cx="218880" cy="10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D0F86BC-367B-E6FE-8910-D003ABBC3A26}"/>
              </a:ext>
            </a:extLst>
          </p:cNvPr>
          <p:cNvGrpSpPr/>
          <p:nvPr/>
        </p:nvGrpSpPr>
        <p:grpSpPr>
          <a:xfrm>
            <a:off x="6242531" y="2966302"/>
            <a:ext cx="139320" cy="79920"/>
            <a:chOff x="6242531" y="2966302"/>
            <a:chExt cx="139320" cy="7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5D782B4-4BFF-DF0E-5E99-7BADB8164A60}"/>
                    </a:ext>
                  </a:extLst>
                </p14:cNvPr>
                <p14:cNvContentPartPr/>
                <p14:nvPr/>
              </p14:nvContentPartPr>
              <p14:xfrm>
                <a:off x="6242531" y="2966302"/>
                <a:ext cx="139320" cy="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5D782B4-4BFF-DF0E-5E99-7BADB8164A6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33531" y="2957302"/>
                  <a:ext cx="156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AD8171-2FAB-901D-B6BE-91FED09ADFD7}"/>
                    </a:ext>
                  </a:extLst>
                </p14:cNvPr>
                <p14:cNvContentPartPr/>
                <p14:nvPr/>
              </p14:nvContentPartPr>
              <p14:xfrm>
                <a:off x="6242531" y="3043702"/>
                <a:ext cx="118080" cy="2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AD8171-2FAB-901D-B6BE-91FED09ADFD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33531" y="3035062"/>
                  <a:ext cx="135720" cy="2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07E2F7C-354C-E5DE-E58C-300E019B6DA0}"/>
                  </a:ext>
                </a:extLst>
              </p14:cNvPr>
              <p14:cNvContentPartPr/>
              <p14:nvPr/>
            </p14:nvContentPartPr>
            <p14:xfrm>
              <a:off x="7433051" y="2927782"/>
              <a:ext cx="63720" cy="43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07E2F7C-354C-E5DE-E58C-300E019B6DA0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7424051" y="2919142"/>
                <a:ext cx="8136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E4F680A-EAE3-43F8-4669-78995514C51B}"/>
              </a:ext>
            </a:extLst>
          </p:cNvPr>
          <p:cNvGrpSpPr/>
          <p:nvPr/>
        </p:nvGrpSpPr>
        <p:grpSpPr>
          <a:xfrm>
            <a:off x="7748411" y="2740582"/>
            <a:ext cx="354600" cy="277200"/>
            <a:chOff x="7748411" y="2740582"/>
            <a:chExt cx="3546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85A69A7-96A1-16EC-59AC-449ABD16C13B}"/>
                    </a:ext>
                  </a:extLst>
                </p14:cNvPr>
                <p14:cNvContentPartPr/>
                <p14:nvPr/>
              </p14:nvContentPartPr>
              <p14:xfrm>
                <a:off x="7748411" y="2809342"/>
                <a:ext cx="27360" cy="208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85A69A7-96A1-16EC-59AC-449ABD16C1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39771" y="2800342"/>
                  <a:ext cx="45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C86DEE-A639-13D6-48DA-3FC7C2F0EE57}"/>
                    </a:ext>
                  </a:extLst>
                </p14:cNvPr>
                <p14:cNvContentPartPr/>
                <p14:nvPr/>
              </p14:nvContentPartPr>
              <p14:xfrm>
                <a:off x="7892771" y="2981422"/>
                <a:ext cx="360" cy="27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C86DEE-A639-13D6-48DA-3FC7C2F0EE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4131" y="2972422"/>
                  <a:ext cx="18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9A2522-A5EC-C3F4-B293-55C5906C59A7}"/>
                    </a:ext>
                  </a:extLst>
                </p14:cNvPr>
                <p14:cNvContentPartPr/>
                <p14:nvPr/>
              </p14:nvContentPartPr>
              <p14:xfrm>
                <a:off x="7982051" y="2740582"/>
                <a:ext cx="120960" cy="24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9A2522-A5EC-C3F4-B293-55C5906C59A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973411" y="2731942"/>
                  <a:ext cx="138600" cy="25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E50B697-C668-A972-4EEB-318DBA14EE4B}"/>
              </a:ext>
            </a:extLst>
          </p:cNvPr>
          <p:cNvGrpSpPr/>
          <p:nvPr/>
        </p:nvGrpSpPr>
        <p:grpSpPr>
          <a:xfrm>
            <a:off x="8278691" y="2792782"/>
            <a:ext cx="162360" cy="166680"/>
            <a:chOff x="8278691" y="2792782"/>
            <a:chExt cx="162360" cy="1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D082A80-38FF-589B-7091-D1F4260BE77D}"/>
                    </a:ext>
                  </a:extLst>
                </p14:cNvPr>
                <p14:cNvContentPartPr/>
                <p14:nvPr/>
              </p14:nvContentPartPr>
              <p14:xfrm>
                <a:off x="8278691" y="2841382"/>
                <a:ext cx="360" cy="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D082A80-38FF-589B-7091-D1F4260BE77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269691" y="28323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421597B-238A-D086-A12D-283AF2A5BDE4}"/>
                    </a:ext>
                  </a:extLst>
                </p14:cNvPr>
                <p14:cNvContentPartPr/>
                <p14:nvPr/>
              </p14:nvContentPartPr>
              <p14:xfrm>
                <a:off x="8282651" y="2806822"/>
                <a:ext cx="24840" cy="1526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421597B-238A-D086-A12D-283AF2A5BDE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73651" y="2798182"/>
                  <a:ext cx="42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8DC2B8-1958-B3BC-A22E-E8A5CA8E9CEF}"/>
                    </a:ext>
                  </a:extLst>
                </p14:cNvPr>
                <p14:cNvContentPartPr/>
                <p14:nvPr/>
              </p14:nvContentPartPr>
              <p14:xfrm>
                <a:off x="8279411" y="2792782"/>
                <a:ext cx="161640" cy="160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8DC2B8-1958-B3BC-A22E-E8A5CA8E9C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270411" y="2784142"/>
                  <a:ext cx="17928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184A3AB-D0CA-60ED-7473-6FA90C4F78DD}"/>
              </a:ext>
            </a:extLst>
          </p:cNvPr>
          <p:cNvGrpSpPr/>
          <p:nvPr/>
        </p:nvGrpSpPr>
        <p:grpSpPr>
          <a:xfrm>
            <a:off x="8681531" y="2712502"/>
            <a:ext cx="733680" cy="247320"/>
            <a:chOff x="8681531" y="2712502"/>
            <a:chExt cx="73368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6E6E6C8-A7B9-3AF7-F33F-7F91A7B96BB3}"/>
                    </a:ext>
                  </a:extLst>
                </p14:cNvPr>
                <p14:cNvContentPartPr/>
                <p14:nvPr/>
              </p14:nvContentPartPr>
              <p14:xfrm>
                <a:off x="8681531" y="2779822"/>
                <a:ext cx="7560" cy="18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6E6E6C8-A7B9-3AF7-F33F-7F91A7B96BB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672891" y="2771182"/>
                  <a:ext cx="25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0F33DD-9B99-98EA-A475-297B1AA68EDD}"/>
                    </a:ext>
                  </a:extLst>
                </p14:cNvPr>
                <p14:cNvContentPartPr/>
                <p14:nvPr/>
              </p14:nvContentPartPr>
              <p14:xfrm>
                <a:off x="8700971" y="2807182"/>
                <a:ext cx="140400" cy="127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0F33DD-9B99-98EA-A475-297B1AA68ED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691971" y="2798182"/>
                  <a:ext cx="158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E91DACB-AE34-AF37-758E-4B50027B95C7}"/>
                    </a:ext>
                  </a:extLst>
                </p14:cNvPr>
                <p14:cNvContentPartPr/>
                <p14:nvPr/>
              </p14:nvContentPartPr>
              <p14:xfrm>
                <a:off x="8864051" y="2820862"/>
                <a:ext cx="87480" cy="114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E91DACB-AE34-AF37-758E-4B50027B95C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855411" y="2812222"/>
                  <a:ext cx="105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0C43CF-3E56-F28B-CF4C-4A39A7FD3165}"/>
                    </a:ext>
                  </a:extLst>
                </p14:cNvPr>
                <p14:cNvContentPartPr/>
                <p14:nvPr/>
              </p14:nvContentPartPr>
              <p14:xfrm>
                <a:off x="8970971" y="2712502"/>
                <a:ext cx="249120" cy="227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0C43CF-3E56-F28B-CF4C-4A39A7FD316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962331" y="2703502"/>
                  <a:ext cx="266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2A5352-786E-8780-96F6-4A6823D90111}"/>
                    </a:ext>
                  </a:extLst>
                </p14:cNvPr>
                <p14:cNvContentPartPr/>
                <p14:nvPr/>
              </p14:nvContentPartPr>
              <p14:xfrm>
                <a:off x="9250691" y="2811502"/>
                <a:ext cx="164520" cy="126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2A5352-786E-8780-96F6-4A6823D9011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241691" y="2802502"/>
                  <a:ext cx="18216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06D8CA1-5432-EB91-ADD0-21C8045ED337}"/>
                  </a:ext>
                </a:extLst>
              </p14:cNvPr>
              <p14:cNvContentPartPr/>
              <p14:nvPr/>
            </p14:nvContentPartPr>
            <p14:xfrm>
              <a:off x="8104091" y="3093382"/>
              <a:ext cx="1396800" cy="26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06D8CA1-5432-EB91-ADD0-21C8045ED337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8095451" y="3084382"/>
                <a:ext cx="14144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6BB3CAA-6FED-4EC5-08B0-733D0BC031F2}"/>
              </a:ext>
            </a:extLst>
          </p:cNvPr>
          <p:cNvGrpSpPr/>
          <p:nvPr/>
        </p:nvGrpSpPr>
        <p:grpSpPr>
          <a:xfrm>
            <a:off x="8443931" y="3202462"/>
            <a:ext cx="746640" cy="149760"/>
            <a:chOff x="8443931" y="3202462"/>
            <a:chExt cx="74664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588952E-FDC7-7EFD-EB76-3D1B918C7383}"/>
                    </a:ext>
                  </a:extLst>
                </p14:cNvPr>
                <p14:cNvContentPartPr/>
                <p14:nvPr/>
              </p14:nvContentPartPr>
              <p14:xfrm>
                <a:off x="8443931" y="3202462"/>
                <a:ext cx="160560" cy="1368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588952E-FDC7-7EFD-EB76-3D1B918C738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435291" y="3193462"/>
                  <a:ext cx="178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F860045-DC48-810C-283D-26548914DE99}"/>
                    </a:ext>
                  </a:extLst>
                </p14:cNvPr>
                <p14:cNvContentPartPr/>
                <p14:nvPr/>
              </p14:nvContentPartPr>
              <p14:xfrm>
                <a:off x="8686931" y="3244582"/>
                <a:ext cx="84240" cy="896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F860045-DC48-810C-283D-26548914DE9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77931" y="3235942"/>
                  <a:ext cx="101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EA0A4B-E8A4-E339-A015-3E2E9C625B1F}"/>
                    </a:ext>
                  </a:extLst>
                </p14:cNvPr>
                <p14:cNvContentPartPr/>
                <p14:nvPr/>
              </p14:nvContentPartPr>
              <p14:xfrm>
                <a:off x="8843891" y="3233782"/>
                <a:ext cx="346680" cy="118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EA0A4B-E8A4-E339-A015-3E2E9C625B1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834891" y="3224782"/>
                  <a:ext cx="36432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4110BBF-B1AB-6000-F5AF-9E456E5AB58B}"/>
              </a:ext>
            </a:extLst>
          </p:cNvPr>
          <p:cNvGrpSpPr/>
          <p:nvPr/>
        </p:nvGrpSpPr>
        <p:grpSpPr>
          <a:xfrm>
            <a:off x="6447371" y="3175102"/>
            <a:ext cx="807120" cy="741600"/>
            <a:chOff x="6447371" y="3175102"/>
            <a:chExt cx="807120" cy="74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738EE16-7703-F46A-C9AF-8A1A8A7DCF9A}"/>
                    </a:ext>
                  </a:extLst>
                </p14:cNvPr>
                <p14:cNvContentPartPr/>
                <p14:nvPr/>
              </p14:nvContentPartPr>
              <p14:xfrm>
                <a:off x="6779291" y="3185182"/>
                <a:ext cx="19800" cy="302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738EE16-7703-F46A-C9AF-8A1A8A7DCF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770291" y="3176182"/>
                  <a:ext cx="374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186AE92-F67F-5EB6-A132-2CAC5BF7EB3B}"/>
                    </a:ext>
                  </a:extLst>
                </p14:cNvPr>
                <p14:cNvContentPartPr/>
                <p14:nvPr/>
              </p14:nvContentPartPr>
              <p14:xfrm>
                <a:off x="6722771" y="3175102"/>
                <a:ext cx="80280" cy="88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186AE92-F67F-5EB6-A132-2CAC5BF7EB3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713771" y="3166102"/>
                  <a:ext cx="97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2A58445-14D3-027F-C492-9FEECDC9BC22}"/>
                    </a:ext>
                  </a:extLst>
                </p14:cNvPr>
                <p14:cNvContentPartPr/>
                <p14:nvPr/>
              </p14:nvContentPartPr>
              <p14:xfrm>
                <a:off x="6528731" y="3658222"/>
                <a:ext cx="28080" cy="258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2A58445-14D3-027F-C492-9FEECDC9BC2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19731" y="3649582"/>
                  <a:ext cx="45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C7B763D-4CBD-03FB-930F-1CE7A455B43B}"/>
                    </a:ext>
                  </a:extLst>
                </p14:cNvPr>
                <p14:cNvContentPartPr/>
                <p14:nvPr/>
              </p14:nvContentPartPr>
              <p14:xfrm>
                <a:off x="6447371" y="3601702"/>
                <a:ext cx="202320" cy="115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C7B763D-4CBD-03FB-930F-1CE7A455B43B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38371" y="3593062"/>
                  <a:ext cx="219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46343A8-9923-B2B4-72EF-F235891225EB}"/>
                    </a:ext>
                  </a:extLst>
                </p14:cNvPr>
                <p14:cNvContentPartPr/>
                <p14:nvPr/>
              </p14:nvContentPartPr>
              <p14:xfrm>
                <a:off x="6621251" y="3714022"/>
                <a:ext cx="140400" cy="140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46343A8-9923-B2B4-72EF-F235891225E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612611" y="3705382"/>
                  <a:ext cx="1580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84C2D1D-2B40-89E2-69BD-4C1763C87464}"/>
                    </a:ext>
                  </a:extLst>
                </p14:cNvPr>
                <p14:cNvContentPartPr/>
                <p14:nvPr/>
              </p14:nvContentPartPr>
              <p14:xfrm>
                <a:off x="6793691" y="3656782"/>
                <a:ext cx="66600" cy="83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84C2D1D-2B40-89E2-69BD-4C1763C8746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785051" y="3647782"/>
                  <a:ext cx="84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D010412-CDFC-EE69-DF3F-06409F01139A}"/>
                    </a:ext>
                  </a:extLst>
                </p14:cNvPr>
                <p14:cNvContentPartPr/>
                <p14:nvPr/>
              </p14:nvContentPartPr>
              <p14:xfrm>
                <a:off x="6874331" y="3380662"/>
                <a:ext cx="309960" cy="496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D010412-CDFC-EE69-DF3F-06409F01139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865331" y="3372022"/>
                  <a:ext cx="3276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C0809C6-75FC-52B2-08FC-0FB33C7BE417}"/>
                    </a:ext>
                  </a:extLst>
                </p14:cNvPr>
                <p14:cNvContentPartPr/>
                <p14:nvPr/>
              </p14:nvContentPartPr>
              <p14:xfrm>
                <a:off x="7093211" y="3480742"/>
                <a:ext cx="161280" cy="81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C0809C6-75FC-52B2-08FC-0FB33C7BE41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84571" y="3471742"/>
                  <a:ext cx="178920" cy="9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1A46FE1-BB9C-6128-FBD3-ECAAEAF28E8B}"/>
              </a:ext>
            </a:extLst>
          </p:cNvPr>
          <p:cNvGrpSpPr/>
          <p:nvPr/>
        </p:nvGrpSpPr>
        <p:grpSpPr>
          <a:xfrm>
            <a:off x="4997651" y="3904462"/>
            <a:ext cx="640800" cy="347400"/>
            <a:chOff x="4997651" y="3904462"/>
            <a:chExt cx="640800" cy="3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7B49CBD-C0BF-6DBB-2E5E-ABCAF0E92E5B}"/>
                    </a:ext>
                  </a:extLst>
                </p14:cNvPr>
                <p14:cNvContentPartPr/>
                <p14:nvPr/>
              </p14:nvContentPartPr>
              <p14:xfrm>
                <a:off x="4997651" y="3904462"/>
                <a:ext cx="134280" cy="329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7B49CBD-C0BF-6DBB-2E5E-ABCAF0E92E5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989011" y="3895462"/>
                  <a:ext cx="1519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755F40-2B7A-E829-AB5E-38BD87EED79B}"/>
                    </a:ext>
                  </a:extLst>
                </p14:cNvPr>
                <p14:cNvContentPartPr/>
                <p14:nvPr/>
              </p14:nvContentPartPr>
              <p14:xfrm>
                <a:off x="5004491" y="4071862"/>
                <a:ext cx="109440" cy="24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755F40-2B7A-E829-AB5E-38BD87EED79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995491" y="4063222"/>
                  <a:ext cx="1270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1CEB58C-171E-ED5E-1B9C-39C2D500AB02}"/>
                    </a:ext>
                  </a:extLst>
                </p14:cNvPr>
                <p14:cNvContentPartPr/>
                <p14:nvPr/>
              </p14:nvContentPartPr>
              <p14:xfrm>
                <a:off x="5167931" y="4088422"/>
                <a:ext cx="202680" cy="152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1CEB58C-171E-ED5E-1B9C-39C2D500AB0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159291" y="4079422"/>
                  <a:ext cx="220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25C2FD7-BB05-B812-E3C4-E59C5FFFD006}"/>
                    </a:ext>
                  </a:extLst>
                </p14:cNvPr>
                <p14:cNvContentPartPr/>
                <p14:nvPr/>
              </p14:nvContentPartPr>
              <p14:xfrm>
                <a:off x="5429291" y="4139902"/>
                <a:ext cx="209160" cy="111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25C2FD7-BB05-B812-E3C4-E59C5FFFD00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20651" y="4131262"/>
                  <a:ext cx="226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D1F66980-D718-A9ED-BE25-C0D35428DD72}"/>
              </a:ext>
            </a:extLst>
          </p:cNvPr>
          <p:cNvGrpSpPr/>
          <p:nvPr/>
        </p:nvGrpSpPr>
        <p:grpSpPr>
          <a:xfrm>
            <a:off x="5893691" y="4151782"/>
            <a:ext cx="266040" cy="100800"/>
            <a:chOff x="5893691" y="4151782"/>
            <a:chExt cx="26604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1826BB4-A109-6E38-4405-6717F9A824B7}"/>
                    </a:ext>
                  </a:extLst>
                </p14:cNvPr>
                <p14:cNvContentPartPr/>
                <p14:nvPr/>
              </p14:nvContentPartPr>
              <p14:xfrm>
                <a:off x="5893691" y="4151782"/>
                <a:ext cx="213840" cy="27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1826BB4-A109-6E38-4405-6717F9A824B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884691" y="4142782"/>
                  <a:ext cx="231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3C4251D-8DBA-DCF1-F3FD-BE1EA539E683}"/>
                    </a:ext>
                  </a:extLst>
                </p14:cNvPr>
                <p14:cNvContentPartPr/>
                <p14:nvPr/>
              </p14:nvContentPartPr>
              <p14:xfrm>
                <a:off x="5943371" y="4214422"/>
                <a:ext cx="216360" cy="38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3C4251D-8DBA-DCF1-F3FD-BE1EA539E68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34731" y="4205422"/>
                  <a:ext cx="23400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FB85682-089D-DF3A-97DC-17D48AD030C4}"/>
              </a:ext>
            </a:extLst>
          </p:cNvPr>
          <p:cNvGrpSpPr/>
          <p:nvPr/>
        </p:nvGrpSpPr>
        <p:grpSpPr>
          <a:xfrm>
            <a:off x="6491651" y="4106782"/>
            <a:ext cx="923040" cy="225720"/>
            <a:chOff x="6491651" y="4106782"/>
            <a:chExt cx="92304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9EE693-B3EB-081C-B9F0-2AA0912D52D8}"/>
                    </a:ext>
                  </a:extLst>
                </p14:cNvPr>
                <p14:cNvContentPartPr/>
                <p14:nvPr/>
              </p14:nvContentPartPr>
              <p14:xfrm>
                <a:off x="6491651" y="4106782"/>
                <a:ext cx="270000" cy="20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9EE693-B3EB-081C-B9F0-2AA0912D52D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483011" y="4097782"/>
                  <a:ext cx="287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A4E659A-EAA1-6455-86A1-EE617C234F1E}"/>
                    </a:ext>
                  </a:extLst>
                </p14:cNvPr>
                <p14:cNvContentPartPr/>
                <p14:nvPr/>
              </p14:nvContentPartPr>
              <p14:xfrm>
                <a:off x="6842291" y="4261222"/>
                <a:ext cx="38880" cy="8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A4E659A-EAA1-6455-86A1-EE617C234F1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833291" y="4252582"/>
                  <a:ext cx="565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8F99DA9-E19A-DADE-A9C4-87C2FB2ABA1C}"/>
                    </a:ext>
                  </a:extLst>
                </p14:cNvPr>
                <p14:cNvContentPartPr/>
                <p14:nvPr/>
              </p14:nvContentPartPr>
              <p14:xfrm>
                <a:off x="7023011" y="4153942"/>
                <a:ext cx="199080" cy="160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8F99DA9-E19A-DADE-A9C4-87C2FB2ABA1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014371" y="4144942"/>
                  <a:ext cx="216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BA5CBFB-0096-72ED-C13B-EFCA7F322890}"/>
                    </a:ext>
                  </a:extLst>
                </p14:cNvPr>
                <p14:cNvContentPartPr/>
                <p14:nvPr/>
              </p14:nvContentPartPr>
              <p14:xfrm>
                <a:off x="7229651" y="4158262"/>
                <a:ext cx="185040" cy="174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BA5CBFB-0096-72ED-C13B-EFCA7F32289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21011" y="4149262"/>
                  <a:ext cx="20268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30AAC43-D8E7-8B72-AA48-B108E426CAD0}"/>
              </a:ext>
            </a:extLst>
          </p:cNvPr>
          <p:cNvGrpSpPr/>
          <p:nvPr/>
        </p:nvGrpSpPr>
        <p:grpSpPr>
          <a:xfrm>
            <a:off x="7745891" y="4128742"/>
            <a:ext cx="612000" cy="215640"/>
            <a:chOff x="7745891" y="4128742"/>
            <a:chExt cx="6120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7996863-18C7-E369-8B8B-E3BD5CFD9F84}"/>
                    </a:ext>
                  </a:extLst>
                </p14:cNvPr>
                <p14:cNvContentPartPr/>
                <p14:nvPr/>
              </p14:nvContentPartPr>
              <p14:xfrm>
                <a:off x="7745891" y="4167982"/>
                <a:ext cx="25920" cy="176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7996863-18C7-E369-8B8B-E3BD5CFD9F8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36891" y="4158982"/>
                  <a:ext cx="435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C9D8C64-C089-FACB-092D-015C91502FCF}"/>
                    </a:ext>
                  </a:extLst>
                </p14:cNvPr>
                <p14:cNvContentPartPr/>
                <p14:nvPr/>
              </p14:nvContentPartPr>
              <p14:xfrm>
                <a:off x="7759571" y="4148542"/>
                <a:ext cx="220680" cy="138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C9D8C64-C089-FACB-092D-015C91502FC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750931" y="4139542"/>
                  <a:ext cx="2383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A895C4-F029-AA77-0AF1-FFF2029DF889}"/>
                    </a:ext>
                  </a:extLst>
                </p14:cNvPr>
                <p14:cNvContentPartPr/>
                <p14:nvPr/>
              </p14:nvContentPartPr>
              <p14:xfrm>
                <a:off x="8108771" y="4156462"/>
                <a:ext cx="12600" cy="1346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A895C4-F029-AA77-0AF1-FFF2029DF88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100131" y="4147822"/>
                  <a:ext cx="302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F3CC63A-95B8-EAF4-DCBE-81B87E953965}"/>
                    </a:ext>
                  </a:extLst>
                </p14:cNvPr>
                <p14:cNvContentPartPr/>
                <p14:nvPr/>
              </p14:nvContentPartPr>
              <p14:xfrm>
                <a:off x="8116331" y="4128742"/>
                <a:ext cx="241560" cy="169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F3CC63A-95B8-EAF4-DCBE-81B87E95396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107331" y="4120102"/>
                  <a:ext cx="259200" cy="18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A7C115B-8814-B4A3-16BC-FA7697782958}"/>
              </a:ext>
            </a:extLst>
          </p:cNvPr>
          <p:cNvGrpSpPr/>
          <p:nvPr/>
        </p:nvGrpSpPr>
        <p:grpSpPr>
          <a:xfrm>
            <a:off x="8738771" y="4040902"/>
            <a:ext cx="997200" cy="283320"/>
            <a:chOff x="8738771" y="4040902"/>
            <a:chExt cx="997200" cy="28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03EE6E8-3070-5012-9727-13AA132E57BE}"/>
                    </a:ext>
                  </a:extLst>
                </p14:cNvPr>
                <p14:cNvContentPartPr/>
                <p14:nvPr/>
              </p14:nvContentPartPr>
              <p14:xfrm>
                <a:off x="8738771" y="4090222"/>
                <a:ext cx="54000" cy="234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03EE6E8-3070-5012-9727-13AA132E57B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30131" y="4081582"/>
                  <a:ext cx="71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D2772A4-9044-25C3-6A74-BE06BD04CC73}"/>
                    </a:ext>
                  </a:extLst>
                </p14:cNvPr>
                <p14:cNvContentPartPr/>
                <p14:nvPr/>
              </p14:nvContentPartPr>
              <p14:xfrm>
                <a:off x="8798891" y="4110022"/>
                <a:ext cx="158400" cy="201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D2772A4-9044-25C3-6A74-BE06BD04CC7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89891" y="4101022"/>
                  <a:ext cx="1760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A49EE4A-7E3F-780F-B957-0A552F8A1CD1}"/>
                    </a:ext>
                  </a:extLst>
                </p14:cNvPr>
                <p14:cNvContentPartPr/>
                <p14:nvPr/>
              </p14:nvContentPartPr>
              <p14:xfrm>
                <a:off x="9061331" y="4150702"/>
                <a:ext cx="7776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A49EE4A-7E3F-780F-B957-0A552F8A1CD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052691" y="4141702"/>
                  <a:ext cx="95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2FA07A7-8D07-EC32-2709-28D05114732E}"/>
                    </a:ext>
                  </a:extLst>
                </p14:cNvPr>
                <p14:cNvContentPartPr/>
                <p14:nvPr/>
              </p14:nvContentPartPr>
              <p14:xfrm>
                <a:off x="9207131" y="4040902"/>
                <a:ext cx="302760" cy="226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2FA07A7-8D07-EC32-2709-28D05114732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198491" y="4032262"/>
                  <a:ext cx="3204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7B18121-A8A8-8F03-30EA-8DECEEAF9F6A}"/>
                    </a:ext>
                  </a:extLst>
                </p14:cNvPr>
                <p14:cNvContentPartPr/>
                <p14:nvPr/>
              </p14:nvContentPartPr>
              <p14:xfrm>
                <a:off x="9546611" y="4142422"/>
                <a:ext cx="189360" cy="1670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7B18121-A8A8-8F03-30EA-8DECEEAF9F6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537971" y="4133422"/>
                  <a:ext cx="207000" cy="18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B89E96D-6153-6351-3F13-4F8B2679FA0F}"/>
                  </a:ext>
                </a:extLst>
              </p14:cNvPr>
              <p14:cNvContentPartPr/>
              <p14:nvPr/>
            </p14:nvContentPartPr>
            <p14:xfrm>
              <a:off x="6368531" y="4494862"/>
              <a:ext cx="3146760" cy="9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B89E96D-6153-6351-3F13-4F8B2679FA0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359531" y="4486222"/>
                <a:ext cx="316440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13C6FAC-4F52-0BE4-8E7A-94F65E135CD8}"/>
              </a:ext>
            </a:extLst>
          </p:cNvPr>
          <p:cNvGrpSpPr/>
          <p:nvPr/>
        </p:nvGrpSpPr>
        <p:grpSpPr>
          <a:xfrm>
            <a:off x="6628811" y="4701862"/>
            <a:ext cx="463320" cy="239400"/>
            <a:chOff x="6628811" y="4701862"/>
            <a:chExt cx="4633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7507A34-2F13-4680-FCD0-CC77F965D553}"/>
                    </a:ext>
                  </a:extLst>
                </p14:cNvPr>
                <p14:cNvContentPartPr/>
                <p14:nvPr/>
              </p14:nvContentPartPr>
              <p14:xfrm>
                <a:off x="6628811" y="4774222"/>
                <a:ext cx="42840" cy="167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7507A34-2F13-4680-FCD0-CC77F965D55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19811" y="4765582"/>
                  <a:ext cx="604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9C56801-B9A6-C3C6-CA91-2B8AB29C6C18}"/>
                    </a:ext>
                  </a:extLst>
                </p14:cNvPr>
                <p14:cNvContentPartPr/>
                <p14:nvPr/>
              </p14:nvContentPartPr>
              <p14:xfrm>
                <a:off x="6831491" y="4920742"/>
                <a:ext cx="5400" cy="3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9C56801-B9A6-C3C6-CA91-2B8AB29C6C1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822491" y="4912102"/>
                  <a:ext cx="230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75C63F6-3374-CCC6-1579-4D556EBC494B}"/>
                    </a:ext>
                  </a:extLst>
                </p14:cNvPr>
                <p14:cNvContentPartPr/>
                <p14:nvPr/>
              </p14:nvContentPartPr>
              <p14:xfrm>
                <a:off x="7087811" y="4792582"/>
                <a:ext cx="4320" cy="34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75C63F6-3374-CCC6-1579-4D556EBC494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078811" y="4783942"/>
                  <a:ext cx="21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CF6C5E2-148B-BD73-C5F0-2978419B3227}"/>
                    </a:ext>
                  </a:extLst>
                </p14:cNvPr>
                <p14:cNvContentPartPr/>
                <p14:nvPr/>
              </p14:nvContentPartPr>
              <p14:xfrm>
                <a:off x="6954971" y="4701862"/>
                <a:ext cx="131760" cy="232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CF6C5E2-148B-BD73-C5F0-2978419B3227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46331" y="4692862"/>
                  <a:ext cx="14940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9DBE25B-1A4C-140F-FF69-F7063F3F1463}"/>
              </a:ext>
            </a:extLst>
          </p:cNvPr>
          <p:cNvGrpSpPr/>
          <p:nvPr/>
        </p:nvGrpSpPr>
        <p:grpSpPr>
          <a:xfrm>
            <a:off x="7627451" y="4749022"/>
            <a:ext cx="251280" cy="196560"/>
            <a:chOff x="7627451" y="4749022"/>
            <a:chExt cx="251280" cy="19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B438876-E175-D004-F048-CA4508B69EE7}"/>
                    </a:ext>
                  </a:extLst>
                </p14:cNvPr>
                <p14:cNvContentPartPr/>
                <p14:nvPr/>
              </p14:nvContentPartPr>
              <p14:xfrm>
                <a:off x="7635371" y="4770622"/>
                <a:ext cx="27000" cy="174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B438876-E175-D004-F048-CA4508B69EE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626731" y="4761982"/>
                  <a:ext cx="4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800C65-8440-2062-E6FA-F4421ACD3C72}"/>
                    </a:ext>
                  </a:extLst>
                </p14:cNvPr>
                <p14:cNvContentPartPr/>
                <p14:nvPr/>
              </p14:nvContentPartPr>
              <p14:xfrm>
                <a:off x="7627451" y="4749022"/>
                <a:ext cx="251280" cy="166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800C65-8440-2062-E6FA-F4421ACD3C7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618811" y="4740382"/>
                  <a:ext cx="2689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0F694ED-3A10-11BB-A39C-7D5C776A1BB4}"/>
              </a:ext>
            </a:extLst>
          </p:cNvPr>
          <p:cNvGrpSpPr/>
          <p:nvPr/>
        </p:nvGrpSpPr>
        <p:grpSpPr>
          <a:xfrm>
            <a:off x="8342771" y="4653622"/>
            <a:ext cx="1583640" cy="442800"/>
            <a:chOff x="8342771" y="4653622"/>
            <a:chExt cx="158364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F6C3832-0760-E76E-12E5-0968F01B0BB6}"/>
                    </a:ext>
                  </a:extLst>
                </p14:cNvPr>
                <p14:cNvContentPartPr/>
                <p14:nvPr/>
              </p14:nvContentPartPr>
              <p14:xfrm>
                <a:off x="8356811" y="4718062"/>
                <a:ext cx="11880" cy="213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F6C3832-0760-E76E-12E5-0968F01B0B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47811" y="4709062"/>
                  <a:ext cx="29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5302040-39C6-4DB1-88F8-351579C1D3DA}"/>
                    </a:ext>
                  </a:extLst>
                </p14:cNvPr>
                <p14:cNvContentPartPr/>
                <p14:nvPr/>
              </p14:nvContentPartPr>
              <p14:xfrm>
                <a:off x="8342771" y="4746142"/>
                <a:ext cx="130320" cy="171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5302040-39C6-4DB1-88F8-351579C1D3D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33771" y="4737142"/>
                  <a:ext cx="147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B90CBB3-0210-BBAD-50B4-68243ED0106E}"/>
                    </a:ext>
                  </a:extLst>
                </p14:cNvPr>
                <p14:cNvContentPartPr/>
                <p14:nvPr/>
              </p14:nvContentPartPr>
              <p14:xfrm>
                <a:off x="8527811" y="4792942"/>
                <a:ext cx="82800" cy="134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B90CBB3-0210-BBAD-50B4-68243ED0106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19171" y="4784302"/>
                  <a:ext cx="100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185F373-CC8E-FFEA-0AB6-3C75478C6618}"/>
                    </a:ext>
                  </a:extLst>
                </p14:cNvPr>
                <p14:cNvContentPartPr/>
                <p14:nvPr/>
              </p14:nvContentPartPr>
              <p14:xfrm>
                <a:off x="8664251" y="4655422"/>
                <a:ext cx="246600" cy="2577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185F373-CC8E-FFEA-0AB6-3C75478C66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55611" y="4646422"/>
                  <a:ext cx="264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FCA6092-3E98-5BDE-CA7B-D2C5A27DCFC3}"/>
                    </a:ext>
                  </a:extLst>
                </p14:cNvPr>
                <p14:cNvContentPartPr/>
                <p14:nvPr/>
              </p14:nvContentPartPr>
              <p14:xfrm>
                <a:off x="8962331" y="4782502"/>
                <a:ext cx="118800" cy="128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FCA6092-3E98-5BDE-CA7B-D2C5A27DCFC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53331" y="4773502"/>
                  <a:ext cx="13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3D7339C-EAB3-6F81-6A32-29A7AD6F5013}"/>
                    </a:ext>
                  </a:extLst>
                </p14:cNvPr>
                <p14:cNvContentPartPr/>
                <p14:nvPr/>
              </p14:nvContentPartPr>
              <p14:xfrm>
                <a:off x="9095171" y="4653622"/>
                <a:ext cx="226440" cy="442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3D7339C-EAB3-6F81-6A32-29A7AD6F501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86531" y="4644622"/>
                  <a:ext cx="24408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301A00C-C704-D716-7AA8-7945259615B5}"/>
                    </a:ext>
                  </a:extLst>
                </p14:cNvPr>
                <p14:cNvContentPartPr/>
                <p14:nvPr/>
              </p14:nvContentPartPr>
              <p14:xfrm>
                <a:off x="9275171" y="4787902"/>
                <a:ext cx="155520" cy="180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301A00C-C704-D716-7AA8-7945259615B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266531" y="4778902"/>
                  <a:ext cx="1731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717D054-627B-D471-A704-A0C76724C5A7}"/>
                    </a:ext>
                  </a:extLst>
                </p14:cNvPr>
                <p14:cNvContentPartPr/>
                <p14:nvPr/>
              </p14:nvContentPartPr>
              <p14:xfrm>
                <a:off x="9471731" y="4819942"/>
                <a:ext cx="101160" cy="154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717D054-627B-D471-A704-A0C76724C5A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462731" y="4811302"/>
                  <a:ext cx="1188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23E8F9B-66DD-8F05-144B-32AB9F722912}"/>
                    </a:ext>
                  </a:extLst>
                </p14:cNvPr>
                <p14:cNvContentPartPr/>
                <p14:nvPr/>
              </p14:nvContentPartPr>
              <p14:xfrm>
                <a:off x="9634811" y="4839742"/>
                <a:ext cx="291600" cy="142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23E8F9B-66DD-8F05-144B-32AB9F722912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9625811" y="4830742"/>
                  <a:ext cx="309240" cy="16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640E965-7EF0-D145-6CD4-03F7CE2BB5D8}"/>
                  </a:ext>
                </a:extLst>
              </p14:cNvPr>
              <p14:cNvContentPartPr/>
              <p14:nvPr/>
            </p14:nvContentPartPr>
            <p14:xfrm>
              <a:off x="7638251" y="3994102"/>
              <a:ext cx="320760" cy="484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640E965-7EF0-D145-6CD4-03F7CE2BB5D8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629251" y="3985462"/>
                <a:ext cx="3384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6BA3FF6-3434-B0ED-4178-A365165E8D90}"/>
                  </a:ext>
                </a:extLst>
              </p14:cNvPr>
              <p14:cNvContentPartPr/>
              <p14:nvPr/>
            </p14:nvContentPartPr>
            <p14:xfrm>
              <a:off x="7573451" y="4668382"/>
              <a:ext cx="315000" cy="4024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6BA3FF6-3434-B0ED-4178-A365165E8D9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7564811" y="4659382"/>
                <a:ext cx="3326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01833FC-CADD-AC47-B5D7-F7C47A93922D}"/>
                  </a:ext>
                </a:extLst>
              </p14:cNvPr>
              <p14:cNvContentPartPr/>
              <p14:nvPr/>
            </p14:nvContentPartPr>
            <p14:xfrm>
              <a:off x="8486051" y="4609342"/>
              <a:ext cx="303120" cy="453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01833FC-CADD-AC47-B5D7-F7C47A93922D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477411" y="4600702"/>
                <a:ext cx="3207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DF23F7E0-A00E-F8A6-7FD8-7F963EA8B86B}"/>
                  </a:ext>
                </a:extLst>
              </p14:cNvPr>
              <p14:cNvContentPartPr/>
              <p14:nvPr/>
            </p14:nvContentPartPr>
            <p14:xfrm>
              <a:off x="9051971" y="3989422"/>
              <a:ext cx="243720" cy="397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DF23F7E0-A00E-F8A6-7FD8-7F963EA8B86B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42971" y="3980422"/>
                <a:ext cx="261360" cy="41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4448A1D9-5406-CD99-D333-9B38A1E930CC}"/>
              </a:ext>
            </a:extLst>
          </p:cNvPr>
          <p:cNvGrpSpPr/>
          <p:nvPr/>
        </p:nvGrpSpPr>
        <p:grpSpPr>
          <a:xfrm>
            <a:off x="10395491" y="5481622"/>
            <a:ext cx="1092600" cy="342000"/>
            <a:chOff x="10395491" y="5481622"/>
            <a:chExt cx="109260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B3F3E98-B9FD-DA6B-BD43-481A0CE22AEA}"/>
                    </a:ext>
                  </a:extLst>
                </p14:cNvPr>
                <p14:cNvContentPartPr/>
                <p14:nvPr/>
              </p14:nvContentPartPr>
              <p14:xfrm>
                <a:off x="10395491" y="5481622"/>
                <a:ext cx="273960" cy="290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B3F3E98-B9FD-DA6B-BD43-481A0CE22AE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386491" y="5472622"/>
                  <a:ext cx="291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65ED8DC-0A2C-C69E-B8E1-8B3911A40662}"/>
                    </a:ext>
                  </a:extLst>
                </p14:cNvPr>
                <p14:cNvContentPartPr/>
                <p14:nvPr/>
              </p14:nvContentPartPr>
              <p14:xfrm>
                <a:off x="10728491" y="5553982"/>
                <a:ext cx="207360" cy="191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65ED8DC-0A2C-C69E-B8E1-8B3911A4066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719491" y="5544982"/>
                  <a:ext cx="2250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11059CF-F228-6B5F-E61B-D6F455652189}"/>
                    </a:ext>
                  </a:extLst>
                </p14:cNvPr>
                <p14:cNvContentPartPr/>
                <p14:nvPr/>
              </p14:nvContentPartPr>
              <p14:xfrm>
                <a:off x="11013251" y="5597902"/>
                <a:ext cx="187920" cy="163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11059CF-F228-6B5F-E61B-D6F45565218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004251" y="5589262"/>
                  <a:ext cx="205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9EF9F7A-AA9C-C876-D429-91B1F0086175}"/>
                    </a:ext>
                  </a:extLst>
                </p14:cNvPr>
                <p14:cNvContentPartPr/>
                <p14:nvPr/>
              </p14:nvContentPartPr>
              <p14:xfrm>
                <a:off x="11238251" y="5506102"/>
                <a:ext cx="249840" cy="317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9EF9F7A-AA9C-C876-D429-91B1F008617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229611" y="5497102"/>
                  <a:ext cx="26748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B1C6CA1-6465-C1E0-DED1-91C03B54943C}"/>
                  </a:ext>
                </a:extLst>
              </p14:cNvPr>
              <p14:cNvContentPartPr/>
              <p14:nvPr/>
            </p14:nvContentPartPr>
            <p14:xfrm>
              <a:off x="1597091" y="295822"/>
              <a:ext cx="2194200" cy="4622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B1C6CA1-6465-C1E0-DED1-91C03B54943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588451" y="287182"/>
                <a:ext cx="2211840" cy="47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E25775ED-E448-289D-C27D-3E3061BFBE42}"/>
              </a:ext>
            </a:extLst>
          </p:cNvPr>
          <p:cNvGrpSpPr/>
          <p:nvPr/>
        </p:nvGrpSpPr>
        <p:grpSpPr>
          <a:xfrm>
            <a:off x="9950891" y="1431982"/>
            <a:ext cx="1770120" cy="1959480"/>
            <a:chOff x="9950891" y="1431982"/>
            <a:chExt cx="1770120" cy="19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3472B302-4CD9-A628-5645-F84D3EEFA7EF}"/>
                    </a:ext>
                  </a:extLst>
                </p14:cNvPr>
                <p14:cNvContentPartPr/>
                <p14:nvPr/>
              </p14:nvContentPartPr>
              <p14:xfrm>
                <a:off x="9950891" y="1431982"/>
                <a:ext cx="1410120" cy="608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3472B302-4CD9-A628-5645-F84D3EEFA7E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942251" y="1422982"/>
                  <a:ext cx="1427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1FFA09A-8636-744E-7685-41B4121902C5}"/>
                    </a:ext>
                  </a:extLst>
                </p14:cNvPr>
                <p14:cNvContentPartPr/>
                <p14:nvPr/>
              </p14:nvContentPartPr>
              <p14:xfrm>
                <a:off x="10475411" y="1678222"/>
                <a:ext cx="1080" cy="6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1FFA09A-8636-744E-7685-41B4121902C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466411" y="1669222"/>
                  <a:ext cx="187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66FA064-4445-6111-D632-E7905022B6F4}"/>
                    </a:ext>
                  </a:extLst>
                </p14:cNvPr>
                <p14:cNvContentPartPr/>
                <p14:nvPr/>
              </p14:nvContentPartPr>
              <p14:xfrm>
                <a:off x="10463891" y="1700902"/>
                <a:ext cx="38880" cy="403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66FA064-4445-6111-D632-E7905022B6F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454891" y="1691902"/>
                  <a:ext cx="5652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512E55B-C4AC-15FA-9D47-336B121ED8B4}"/>
                    </a:ext>
                  </a:extLst>
                </p14:cNvPr>
                <p14:cNvContentPartPr/>
                <p14:nvPr/>
              </p14:nvContentPartPr>
              <p14:xfrm>
                <a:off x="10368851" y="1612342"/>
                <a:ext cx="286560" cy="244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512E55B-C4AC-15FA-9D47-336B121ED8B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360211" y="1603342"/>
                  <a:ext cx="304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F3F4156-DB63-F548-FE1A-EB894C7D14F3}"/>
                    </a:ext>
                  </a:extLst>
                </p14:cNvPr>
                <p14:cNvContentPartPr/>
                <p14:nvPr/>
              </p14:nvContentPartPr>
              <p14:xfrm>
                <a:off x="10459571" y="1643662"/>
                <a:ext cx="4680" cy="79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F3F4156-DB63-F548-FE1A-EB894C7D14F3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450571" y="1635022"/>
                  <a:ext cx="223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2C221B1-73C9-75ED-EED8-21BD679DC2C9}"/>
                    </a:ext>
                  </a:extLst>
                </p14:cNvPr>
                <p14:cNvContentPartPr/>
                <p14:nvPr/>
              </p14:nvContentPartPr>
              <p14:xfrm>
                <a:off x="10454171" y="2040022"/>
                <a:ext cx="8640" cy="57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2C221B1-73C9-75ED-EED8-21BD679DC2C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445171" y="2031022"/>
                  <a:ext cx="262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59BE108-325F-A5A9-CF4F-C1232D9D4991}"/>
                    </a:ext>
                  </a:extLst>
                </p14:cNvPr>
                <p14:cNvContentPartPr/>
                <p14:nvPr/>
              </p14:nvContentPartPr>
              <p14:xfrm>
                <a:off x="10458131" y="1655542"/>
                <a:ext cx="46440" cy="4842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59BE108-325F-A5A9-CF4F-C1232D9D4991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449131" y="1646542"/>
                  <a:ext cx="640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13D71F7-70BB-6C1A-9E20-CD1EE3D5DBD1}"/>
                    </a:ext>
                  </a:extLst>
                </p14:cNvPr>
                <p14:cNvContentPartPr/>
                <p14:nvPr/>
              </p14:nvContentPartPr>
              <p14:xfrm>
                <a:off x="10746131" y="2022382"/>
                <a:ext cx="122760" cy="281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13D71F7-70BB-6C1A-9E20-CD1EE3D5DBD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737131" y="2013742"/>
                  <a:ext cx="1404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FC247B6-01D9-184E-2F66-A222B5DD0365}"/>
                    </a:ext>
                  </a:extLst>
                </p14:cNvPr>
                <p14:cNvContentPartPr/>
                <p14:nvPr/>
              </p14:nvContentPartPr>
              <p14:xfrm>
                <a:off x="10903091" y="2180062"/>
                <a:ext cx="103680" cy="112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FC247B6-01D9-184E-2F66-A222B5DD036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94451" y="2171422"/>
                  <a:ext cx="121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7B94941-3A2A-9D7E-E738-88D05007379F}"/>
                    </a:ext>
                  </a:extLst>
                </p14:cNvPr>
                <p14:cNvContentPartPr/>
                <p14:nvPr/>
              </p14:nvContentPartPr>
              <p14:xfrm>
                <a:off x="11053931" y="2165302"/>
                <a:ext cx="92520" cy="91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7B94941-3A2A-9D7E-E738-88D05007379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045291" y="2156662"/>
                  <a:ext cx="110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B5275D1-A8CC-9416-066F-32B98F351EF5}"/>
                    </a:ext>
                  </a:extLst>
                </p14:cNvPr>
                <p14:cNvContentPartPr/>
                <p14:nvPr/>
              </p14:nvContentPartPr>
              <p14:xfrm>
                <a:off x="11177411" y="2090782"/>
                <a:ext cx="197280" cy="1555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B5275D1-A8CC-9416-066F-32B98F351EF5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68411" y="2082142"/>
                  <a:ext cx="2149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B32C54D-8B50-2D7B-A8E1-DDF9AA650AB2}"/>
                    </a:ext>
                  </a:extLst>
                </p14:cNvPr>
                <p14:cNvContentPartPr/>
                <p14:nvPr/>
              </p14:nvContentPartPr>
              <p14:xfrm>
                <a:off x="10014971" y="1530622"/>
                <a:ext cx="180360" cy="838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B32C54D-8B50-2D7B-A8E1-DDF9AA650AB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006331" y="1521982"/>
                  <a:ext cx="19800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1BE262E-8F47-7BC6-7DFF-70D75690E60D}"/>
                    </a:ext>
                  </a:extLst>
                </p14:cNvPr>
                <p14:cNvContentPartPr/>
                <p14:nvPr/>
              </p14:nvContentPartPr>
              <p14:xfrm>
                <a:off x="9964571" y="2232622"/>
                <a:ext cx="204840" cy="141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1BE262E-8F47-7BC6-7DFF-70D75690E60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955931" y="2223982"/>
                  <a:ext cx="2224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C3E519E-58BC-E700-BB8D-E76F34E2CE22}"/>
                    </a:ext>
                  </a:extLst>
                </p14:cNvPr>
                <p14:cNvContentPartPr/>
                <p14:nvPr/>
              </p14:nvContentPartPr>
              <p14:xfrm>
                <a:off x="10110011" y="2544742"/>
                <a:ext cx="119880" cy="1828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C3E519E-58BC-E700-BB8D-E76F34E2CE2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101371" y="2535742"/>
                  <a:ext cx="137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D8886B7-C685-1C8A-CF0A-DEDF6C1B7A0B}"/>
                    </a:ext>
                  </a:extLst>
                </p14:cNvPr>
                <p14:cNvContentPartPr/>
                <p14:nvPr/>
              </p14:nvContentPartPr>
              <p14:xfrm>
                <a:off x="10057811" y="2583262"/>
                <a:ext cx="182160" cy="1666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D8886B7-C685-1C8A-CF0A-DEDF6C1B7A0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48811" y="2574622"/>
                  <a:ext cx="199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B6C62BC-809B-2C07-2744-90D99263EAE3}"/>
                    </a:ext>
                  </a:extLst>
                </p14:cNvPr>
                <p14:cNvContentPartPr/>
                <p14:nvPr/>
              </p14:nvContentPartPr>
              <p14:xfrm>
                <a:off x="10313771" y="2517742"/>
                <a:ext cx="96840" cy="649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B6C62BC-809B-2C07-2744-90D99263EAE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05131" y="2508742"/>
                  <a:ext cx="11448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0DD9DBC-B5D5-8EED-9497-0EF879E59E30}"/>
                    </a:ext>
                  </a:extLst>
                </p14:cNvPr>
                <p14:cNvContentPartPr/>
                <p14:nvPr/>
              </p14:nvContentPartPr>
              <p14:xfrm>
                <a:off x="10491611" y="2564542"/>
                <a:ext cx="110520" cy="1785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0DD9DBC-B5D5-8EED-9497-0EF879E59E3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82611" y="2555902"/>
                  <a:ext cx="1281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85E46E-C15F-850B-918A-14EC1D74CFED}"/>
                    </a:ext>
                  </a:extLst>
                </p14:cNvPr>
                <p14:cNvContentPartPr/>
                <p14:nvPr/>
              </p14:nvContentPartPr>
              <p14:xfrm>
                <a:off x="10669091" y="2606662"/>
                <a:ext cx="86040" cy="572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85E46E-C15F-850B-918A-14EC1D74CFE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60091" y="2598022"/>
                  <a:ext cx="103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C9AE29-1726-0122-A224-1ECB686F5164}"/>
                    </a:ext>
                  </a:extLst>
                </p14:cNvPr>
                <p14:cNvContentPartPr/>
                <p14:nvPr/>
              </p14:nvContentPartPr>
              <p14:xfrm>
                <a:off x="10688171" y="2583622"/>
                <a:ext cx="84960" cy="168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C9AE29-1726-0122-A224-1ECB686F51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679531" y="2574982"/>
                  <a:ext cx="1026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0482023-D54A-255A-01AB-FFC11AD1A703}"/>
                    </a:ext>
                  </a:extLst>
                </p14:cNvPr>
                <p14:cNvContentPartPr/>
                <p14:nvPr/>
              </p14:nvContentPartPr>
              <p14:xfrm>
                <a:off x="10806251" y="2594422"/>
                <a:ext cx="140040" cy="1753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0482023-D54A-255A-01AB-FFC11AD1A70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797251" y="2585782"/>
                  <a:ext cx="157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D6D057B-ABBC-AA94-CB90-91B701995711}"/>
                    </a:ext>
                  </a:extLst>
                </p14:cNvPr>
                <p14:cNvContentPartPr/>
                <p14:nvPr/>
              </p14:nvContentPartPr>
              <p14:xfrm>
                <a:off x="10775291" y="2571742"/>
                <a:ext cx="55080" cy="1008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D6D057B-ABBC-AA94-CB90-91B70199571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766291" y="2563102"/>
                  <a:ext cx="72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C3C3771D-E6E0-6152-FC7D-C953321FF6DE}"/>
                    </a:ext>
                  </a:extLst>
                </p14:cNvPr>
                <p14:cNvContentPartPr/>
                <p14:nvPr/>
              </p14:nvContentPartPr>
              <p14:xfrm>
                <a:off x="10962131" y="2619622"/>
                <a:ext cx="102240" cy="128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C3C3771D-E6E0-6152-FC7D-C953321FF6D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953131" y="2610622"/>
                  <a:ext cx="1198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4A175C2-211F-B457-9135-DA15919DBEDA}"/>
                    </a:ext>
                  </a:extLst>
                </p14:cNvPr>
                <p14:cNvContentPartPr/>
                <p14:nvPr/>
              </p14:nvContentPartPr>
              <p14:xfrm>
                <a:off x="11133851" y="2610262"/>
                <a:ext cx="53280" cy="92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4A175C2-211F-B457-9135-DA15919DBED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125211" y="2601622"/>
                  <a:ext cx="70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583B294-9DC4-6155-A83E-8B3A95F2B19B}"/>
                    </a:ext>
                  </a:extLst>
                </p14:cNvPr>
                <p14:cNvContentPartPr/>
                <p14:nvPr/>
              </p14:nvContentPartPr>
              <p14:xfrm>
                <a:off x="11224571" y="2603422"/>
                <a:ext cx="141480" cy="100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583B294-9DC4-6155-A83E-8B3A95F2B19B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215571" y="2594782"/>
                  <a:ext cx="159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4DDFCA8-2C01-99A5-37FB-A8FA277BEA4F}"/>
                    </a:ext>
                  </a:extLst>
                </p14:cNvPr>
                <p14:cNvContentPartPr/>
                <p14:nvPr/>
              </p14:nvContentPartPr>
              <p14:xfrm>
                <a:off x="11420051" y="2586862"/>
                <a:ext cx="113040" cy="153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4DDFCA8-2C01-99A5-37FB-A8FA277BEA4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1411051" y="2577862"/>
                  <a:ext cx="130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F84D4966-E3D8-D43F-A0CE-7E63C9B60295}"/>
                    </a:ext>
                  </a:extLst>
                </p14:cNvPr>
                <p14:cNvContentPartPr/>
                <p14:nvPr/>
              </p14:nvContentPartPr>
              <p14:xfrm>
                <a:off x="10405571" y="2855422"/>
                <a:ext cx="1073520" cy="777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F84D4966-E3D8-D43F-A0CE-7E63C9B6029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96931" y="2846422"/>
                  <a:ext cx="10911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556C192-BA7C-4C46-ABDA-EAD84699EA3A}"/>
                    </a:ext>
                  </a:extLst>
                </p14:cNvPr>
                <p14:cNvContentPartPr/>
                <p14:nvPr/>
              </p14:nvContentPartPr>
              <p14:xfrm>
                <a:off x="10607531" y="3072142"/>
                <a:ext cx="31680" cy="221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556C192-BA7C-4C46-ABDA-EAD84699EA3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98531" y="3063142"/>
                  <a:ext cx="493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69DC0A2-9FE8-F8FE-180A-F6C9D6F5B7D7}"/>
                    </a:ext>
                  </a:extLst>
                </p14:cNvPr>
                <p14:cNvContentPartPr/>
                <p14:nvPr/>
              </p14:nvContentPartPr>
              <p14:xfrm>
                <a:off x="10737491" y="3032182"/>
                <a:ext cx="28440" cy="2376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69DC0A2-9FE8-F8FE-180A-F6C9D6F5B7D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728851" y="3023182"/>
                  <a:ext cx="46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2E6AA6A-8361-4D03-418E-03F1817908D9}"/>
                    </a:ext>
                  </a:extLst>
                </p14:cNvPr>
                <p14:cNvContentPartPr/>
                <p14:nvPr/>
              </p14:nvContentPartPr>
              <p14:xfrm>
                <a:off x="10752971" y="3080782"/>
                <a:ext cx="133560" cy="149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2E6AA6A-8361-4D03-418E-03F1817908D9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743971" y="3072142"/>
                  <a:ext cx="1512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30CA36D-21E2-8296-F32D-1A0EA76D141B}"/>
                    </a:ext>
                  </a:extLst>
                </p14:cNvPr>
                <p14:cNvContentPartPr/>
                <p14:nvPr/>
              </p14:nvContentPartPr>
              <p14:xfrm>
                <a:off x="10934051" y="3120022"/>
                <a:ext cx="155520" cy="1047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30CA36D-21E2-8296-F32D-1A0EA76D141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25411" y="3111022"/>
                  <a:ext cx="173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E860E0B-FDA5-7990-919B-4015CB8B7758}"/>
                    </a:ext>
                  </a:extLst>
                </p14:cNvPr>
                <p14:cNvContentPartPr/>
                <p14:nvPr/>
              </p14:nvContentPartPr>
              <p14:xfrm>
                <a:off x="11145731" y="3004102"/>
                <a:ext cx="157320" cy="110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E860E0B-FDA5-7990-919B-4015CB8B775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136731" y="2995462"/>
                  <a:ext cx="1749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8D204B4A-AA14-E78C-B30A-78244D33175B}"/>
                    </a:ext>
                  </a:extLst>
                </p14:cNvPr>
                <p14:cNvContentPartPr/>
                <p14:nvPr/>
              </p14:nvContentPartPr>
              <p14:xfrm>
                <a:off x="11425451" y="2438182"/>
                <a:ext cx="295560" cy="9532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8D204B4A-AA14-E78C-B30A-78244D33175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416811" y="2429182"/>
                  <a:ext cx="313200" cy="9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456DB312-B4FF-D4B5-C466-141A00EDAC8C}"/>
              </a:ext>
            </a:extLst>
          </p:cNvPr>
          <p:cNvGrpSpPr/>
          <p:nvPr/>
        </p:nvGrpSpPr>
        <p:grpSpPr>
          <a:xfrm>
            <a:off x="137291" y="3290662"/>
            <a:ext cx="714600" cy="297360"/>
            <a:chOff x="137291" y="3290662"/>
            <a:chExt cx="71460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98E1E83-550D-D5DD-FACB-76FC6761542D}"/>
                    </a:ext>
                  </a:extLst>
                </p14:cNvPr>
                <p14:cNvContentPartPr/>
                <p14:nvPr/>
              </p14:nvContentPartPr>
              <p14:xfrm>
                <a:off x="137291" y="3290662"/>
                <a:ext cx="190080" cy="2973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98E1E83-550D-D5DD-FACB-76FC6761542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28651" y="3281662"/>
                  <a:ext cx="2077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31F5493-C5AB-D7FE-BAA0-90588FB9E502}"/>
                    </a:ext>
                  </a:extLst>
                </p14:cNvPr>
                <p14:cNvContentPartPr/>
                <p14:nvPr/>
              </p14:nvContentPartPr>
              <p14:xfrm>
                <a:off x="156371" y="3442942"/>
                <a:ext cx="131400" cy="234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31F5493-C5AB-D7FE-BAA0-90588FB9E50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47731" y="3434302"/>
                  <a:ext cx="149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691DC27-FCB9-8848-96EF-0F7AB1FAF6BF}"/>
                    </a:ext>
                  </a:extLst>
                </p14:cNvPr>
                <p14:cNvContentPartPr/>
                <p14:nvPr/>
              </p14:nvContentPartPr>
              <p14:xfrm>
                <a:off x="287411" y="3457342"/>
                <a:ext cx="153720" cy="116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691DC27-FCB9-8848-96EF-0F7AB1FAF6BF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78771" y="3448702"/>
                  <a:ext cx="171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527121E-FE44-5B16-6FE8-868E1AB453B8}"/>
                    </a:ext>
                  </a:extLst>
                </p14:cNvPr>
                <p14:cNvContentPartPr/>
                <p14:nvPr/>
              </p14:nvContentPartPr>
              <p14:xfrm>
                <a:off x="472451" y="3482182"/>
                <a:ext cx="2160" cy="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527121E-FE44-5B16-6FE8-868E1AB453B8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63811" y="3473542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88BC4F5-B767-8EBB-161C-36C0FCFBAA73}"/>
                    </a:ext>
                  </a:extLst>
                </p14:cNvPr>
                <p14:cNvContentPartPr/>
                <p14:nvPr/>
              </p14:nvContentPartPr>
              <p14:xfrm>
                <a:off x="472451" y="3452302"/>
                <a:ext cx="119520" cy="105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88BC4F5-B767-8EBB-161C-36C0FCFBAA73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63811" y="3443662"/>
                  <a:ext cx="1371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6360B0D2-F963-9C74-5C69-E8C78A98CEFA}"/>
                    </a:ext>
                  </a:extLst>
                </p14:cNvPr>
                <p14:cNvContentPartPr/>
                <p14:nvPr/>
              </p14:nvContentPartPr>
              <p14:xfrm>
                <a:off x="647411" y="3462022"/>
                <a:ext cx="204480" cy="78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6360B0D2-F963-9C74-5C69-E8C78A98CEF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638771" y="3453022"/>
                  <a:ext cx="222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1C8A951C-C3F9-ADB9-80C0-3E6C5713BA93}"/>
              </a:ext>
            </a:extLst>
          </p:cNvPr>
          <p:cNvGrpSpPr/>
          <p:nvPr/>
        </p:nvGrpSpPr>
        <p:grpSpPr>
          <a:xfrm>
            <a:off x="1125491" y="3250342"/>
            <a:ext cx="784440" cy="280080"/>
            <a:chOff x="1125491" y="3250342"/>
            <a:chExt cx="78444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71F3CC-300C-7365-3A6E-68372936E556}"/>
                    </a:ext>
                  </a:extLst>
                </p14:cNvPr>
                <p14:cNvContentPartPr/>
                <p14:nvPr/>
              </p14:nvContentPartPr>
              <p14:xfrm>
                <a:off x="1125491" y="3293902"/>
                <a:ext cx="122760" cy="2332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71F3CC-300C-7365-3A6E-68372936E556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16851" y="3284902"/>
                  <a:ext cx="140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E02C070-90BF-269A-EA65-510AECE40672}"/>
                    </a:ext>
                  </a:extLst>
                </p14:cNvPr>
                <p14:cNvContentPartPr/>
                <p14:nvPr/>
              </p14:nvContentPartPr>
              <p14:xfrm>
                <a:off x="1337531" y="3429982"/>
                <a:ext cx="137160" cy="83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E02C070-90BF-269A-EA65-510AECE4067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328891" y="3421342"/>
                  <a:ext cx="154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EE8B747-97A8-4087-8C0A-8706FEAB90D1}"/>
                    </a:ext>
                  </a:extLst>
                </p14:cNvPr>
                <p14:cNvContentPartPr/>
                <p14:nvPr/>
              </p14:nvContentPartPr>
              <p14:xfrm>
                <a:off x="1514291" y="3438622"/>
                <a:ext cx="136080" cy="900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EE8B747-97A8-4087-8C0A-8706FEAB90D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505291" y="3429622"/>
                  <a:ext cx="153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6E6BA6B9-D4DC-C00B-5628-66C6B4D4720C}"/>
                    </a:ext>
                  </a:extLst>
                </p14:cNvPr>
                <p14:cNvContentPartPr/>
                <p14:nvPr/>
              </p14:nvContentPartPr>
              <p14:xfrm>
                <a:off x="1726331" y="3250342"/>
                <a:ext cx="183600" cy="2800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6E6BA6B9-D4DC-C00B-5628-66C6B4D4720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717691" y="3241342"/>
                  <a:ext cx="20124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536E833A-F268-150A-296C-07D579357FC7}"/>
              </a:ext>
            </a:extLst>
          </p:cNvPr>
          <p:cNvGrpSpPr/>
          <p:nvPr/>
        </p:nvGrpSpPr>
        <p:grpSpPr>
          <a:xfrm>
            <a:off x="261851" y="3753982"/>
            <a:ext cx="995760" cy="247320"/>
            <a:chOff x="261851" y="3753982"/>
            <a:chExt cx="995760" cy="24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D625A0F-363C-E53F-E71B-A49669FDDAED}"/>
                    </a:ext>
                  </a:extLst>
                </p14:cNvPr>
                <p14:cNvContentPartPr/>
                <p14:nvPr/>
              </p14:nvContentPartPr>
              <p14:xfrm>
                <a:off x="261851" y="3753982"/>
                <a:ext cx="247320" cy="247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D625A0F-363C-E53F-E71B-A49669FDDAE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53211" y="3744982"/>
                  <a:ext cx="264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A64630D-4A5C-7AE5-D26D-E361C336C7C4}"/>
                    </a:ext>
                  </a:extLst>
                </p14:cNvPr>
                <p14:cNvContentPartPr/>
                <p14:nvPr/>
              </p14:nvContentPartPr>
              <p14:xfrm>
                <a:off x="265091" y="3894022"/>
                <a:ext cx="227520" cy="21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A64630D-4A5C-7AE5-D26D-E361C336C7C4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6091" y="3885382"/>
                  <a:ext cx="245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D7D3D233-3F71-30A1-66AA-A8F39948D8EA}"/>
                    </a:ext>
                  </a:extLst>
                </p14:cNvPr>
                <p14:cNvContentPartPr/>
                <p14:nvPr/>
              </p14:nvContentPartPr>
              <p14:xfrm>
                <a:off x="602411" y="3854062"/>
                <a:ext cx="309960" cy="128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D7D3D233-3F71-30A1-66AA-A8F39948D8E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93771" y="3845062"/>
                  <a:ext cx="32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7FDE51F-14AF-CB4B-168C-5C838EBF6855}"/>
                    </a:ext>
                  </a:extLst>
                </p14:cNvPr>
                <p14:cNvContentPartPr/>
                <p14:nvPr/>
              </p14:nvContentPartPr>
              <p14:xfrm>
                <a:off x="955211" y="3875662"/>
                <a:ext cx="302400" cy="101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7FDE51F-14AF-CB4B-168C-5C838EBF685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946211" y="3867022"/>
                  <a:ext cx="32004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2C6817DB-5327-F62D-E0B3-16ADFC65D621}"/>
              </a:ext>
            </a:extLst>
          </p:cNvPr>
          <p:cNvGrpSpPr/>
          <p:nvPr/>
        </p:nvGrpSpPr>
        <p:grpSpPr>
          <a:xfrm>
            <a:off x="180131" y="4219102"/>
            <a:ext cx="3917880" cy="753840"/>
            <a:chOff x="180131" y="4219102"/>
            <a:chExt cx="3917880" cy="7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AA474D7-AFD6-66E8-6CD1-8AF47FDB1722}"/>
                    </a:ext>
                  </a:extLst>
                </p14:cNvPr>
                <p14:cNvContentPartPr/>
                <p14:nvPr/>
              </p14:nvContentPartPr>
              <p14:xfrm>
                <a:off x="180131" y="4476502"/>
                <a:ext cx="124920" cy="1861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AA474D7-AFD6-66E8-6CD1-8AF47FDB172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1491" y="4467502"/>
                  <a:ext cx="142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C4E274C-D709-389A-F801-7A4BD24EEC83}"/>
                    </a:ext>
                  </a:extLst>
                </p14:cNvPr>
                <p14:cNvContentPartPr/>
                <p14:nvPr/>
              </p14:nvContentPartPr>
              <p14:xfrm>
                <a:off x="221531" y="4458502"/>
                <a:ext cx="190080" cy="90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C4E274C-D709-389A-F801-7A4BD24EEC8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12891" y="4449862"/>
                  <a:ext cx="207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3AC039A-0262-BE34-9B86-4E8319FCDA04}"/>
                    </a:ext>
                  </a:extLst>
                </p14:cNvPr>
                <p14:cNvContentPartPr/>
                <p14:nvPr/>
              </p14:nvContentPartPr>
              <p14:xfrm>
                <a:off x="443291" y="4451302"/>
                <a:ext cx="111240" cy="1926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3AC039A-0262-BE34-9B86-4E8319FCDA0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34651" y="4442302"/>
                  <a:ext cx="1288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44AE331-1666-0079-DB3A-164A5E7E1CE2}"/>
                    </a:ext>
                  </a:extLst>
                </p14:cNvPr>
                <p14:cNvContentPartPr/>
                <p14:nvPr/>
              </p14:nvContentPartPr>
              <p14:xfrm>
                <a:off x="746411" y="4464622"/>
                <a:ext cx="191520" cy="150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44AE331-1666-0079-DB3A-164A5E7E1CE2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37411" y="4455622"/>
                  <a:ext cx="209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AF6ED4C-4E89-3705-2477-88A67B4708CC}"/>
                    </a:ext>
                  </a:extLst>
                </p14:cNvPr>
                <p14:cNvContentPartPr/>
                <p14:nvPr/>
              </p14:nvContentPartPr>
              <p14:xfrm>
                <a:off x="968531" y="4462822"/>
                <a:ext cx="132480" cy="135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AF6ED4C-4E89-3705-2477-88A67B4708C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59531" y="4453822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26A66B8-47B2-CAB5-B47A-C93BF755480F}"/>
                    </a:ext>
                  </a:extLst>
                </p14:cNvPr>
                <p14:cNvContentPartPr/>
                <p14:nvPr/>
              </p14:nvContentPartPr>
              <p14:xfrm>
                <a:off x="1128731" y="4443022"/>
                <a:ext cx="218880" cy="145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26A66B8-47B2-CAB5-B47A-C93BF755480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19731" y="4434382"/>
                  <a:ext cx="236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6EB9B70-AE1E-F9AB-98BA-C11DC2563186}"/>
                    </a:ext>
                  </a:extLst>
                </p14:cNvPr>
                <p14:cNvContentPartPr/>
                <p14:nvPr/>
              </p14:nvContentPartPr>
              <p14:xfrm>
                <a:off x="1428971" y="4360942"/>
                <a:ext cx="70920" cy="231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6EB9B70-AE1E-F9AB-98BA-C11DC256318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419971" y="4351942"/>
                  <a:ext cx="88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6D2A954-1CA6-892D-C742-0AD92F363082}"/>
                    </a:ext>
                  </a:extLst>
                </p14:cNvPr>
                <p14:cNvContentPartPr/>
                <p14:nvPr/>
              </p14:nvContentPartPr>
              <p14:xfrm>
                <a:off x="1459931" y="4419982"/>
                <a:ext cx="173880" cy="158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6D2A954-1CA6-892D-C742-0AD92F36308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451291" y="4411342"/>
                  <a:ext cx="1915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A9F295B-1B70-7D5A-0F0C-CFF7121A3873}"/>
                    </a:ext>
                  </a:extLst>
                </p14:cNvPr>
                <p14:cNvContentPartPr/>
                <p14:nvPr/>
              </p14:nvContentPartPr>
              <p14:xfrm>
                <a:off x="1630931" y="4453822"/>
                <a:ext cx="276480" cy="900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A9F295B-1B70-7D5A-0F0C-CFF7121A387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621931" y="4444822"/>
                  <a:ext cx="294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C755254-B404-D18F-7DBB-BF5E673E4A09}"/>
                    </a:ext>
                  </a:extLst>
                </p14:cNvPr>
                <p14:cNvContentPartPr/>
                <p14:nvPr/>
              </p14:nvContentPartPr>
              <p14:xfrm>
                <a:off x="1833971" y="4288222"/>
                <a:ext cx="155880" cy="129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C755254-B404-D18F-7DBB-BF5E673E4A0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824971" y="4279222"/>
                  <a:ext cx="173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D85FEA8-FEBB-D06A-B832-1E57A87CB639}"/>
                    </a:ext>
                  </a:extLst>
                </p14:cNvPr>
                <p14:cNvContentPartPr/>
                <p14:nvPr/>
              </p14:nvContentPartPr>
              <p14:xfrm>
                <a:off x="2123051" y="4480102"/>
                <a:ext cx="6840" cy="5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D85FEA8-FEBB-D06A-B832-1E57A87CB63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14411" y="4471102"/>
                  <a:ext cx="244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EA2CF18A-5550-AACE-7DD6-FD805245A371}"/>
                    </a:ext>
                  </a:extLst>
                </p14:cNvPr>
                <p14:cNvContentPartPr/>
                <p14:nvPr/>
              </p14:nvContentPartPr>
              <p14:xfrm>
                <a:off x="2255531" y="4233862"/>
                <a:ext cx="153360" cy="684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EA2CF18A-5550-AACE-7DD6-FD805245A37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246531" y="4225222"/>
                  <a:ext cx="17100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18D53161-D69E-87DA-271C-13D75C86828D}"/>
                    </a:ext>
                  </a:extLst>
                </p14:cNvPr>
                <p14:cNvContentPartPr/>
                <p14:nvPr/>
              </p14:nvContentPartPr>
              <p14:xfrm>
                <a:off x="2472971" y="4301182"/>
                <a:ext cx="262080" cy="2095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18D53161-D69E-87DA-271C-13D75C86828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2464331" y="4292182"/>
                  <a:ext cx="279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668763C-986B-3C0A-D416-6ED12A2801A8}"/>
                    </a:ext>
                  </a:extLst>
                </p14:cNvPr>
                <p14:cNvContentPartPr/>
                <p14:nvPr/>
              </p14:nvContentPartPr>
              <p14:xfrm>
                <a:off x="2742611" y="4328902"/>
                <a:ext cx="110160" cy="108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668763C-986B-3C0A-D416-6ED12A2801A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2733611" y="4319902"/>
                  <a:ext cx="1278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17D2C382-9C77-F58C-CB92-B8F91C126802}"/>
                    </a:ext>
                  </a:extLst>
                </p14:cNvPr>
                <p14:cNvContentPartPr/>
                <p14:nvPr/>
              </p14:nvContentPartPr>
              <p14:xfrm>
                <a:off x="2814611" y="4337902"/>
                <a:ext cx="61200" cy="182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17D2C382-9C77-F58C-CB92-B8F91C12680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2805971" y="4329262"/>
                  <a:ext cx="78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632E46F0-4486-FBE9-21DD-FA9E978CF7C2}"/>
                    </a:ext>
                  </a:extLst>
                </p14:cNvPr>
                <p14:cNvContentPartPr/>
                <p14:nvPr/>
              </p14:nvContentPartPr>
              <p14:xfrm>
                <a:off x="2931611" y="4283542"/>
                <a:ext cx="256320" cy="2228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632E46F0-4486-FBE9-21DD-FA9E978CF7C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2922611" y="4274542"/>
                  <a:ext cx="2739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5380689-1F45-FBAE-DC69-CEB2ED923C6A}"/>
                    </a:ext>
                  </a:extLst>
                </p14:cNvPr>
                <p14:cNvContentPartPr/>
                <p14:nvPr/>
              </p14:nvContentPartPr>
              <p14:xfrm>
                <a:off x="3223211" y="4485142"/>
                <a:ext cx="15120" cy="3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5380689-1F45-FBAE-DC69-CEB2ED923C6A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14571" y="4476502"/>
                  <a:ext cx="32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D6C5078-5000-E2AE-134B-15685A36A691}"/>
                    </a:ext>
                  </a:extLst>
                </p14:cNvPr>
                <p14:cNvContentPartPr/>
                <p14:nvPr/>
              </p14:nvContentPartPr>
              <p14:xfrm>
                <a:off x="3217451" y="4410622"/>
                <a:ext cx="138240" cy="112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D6C5078-5000-E2AE-134B-15685A36A69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208451" y="4401982"/>
                  <a:ext cx="1558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5493F4E-62B1-C009-596E-2D23E48811B3}"/>
                    </a:ext>
                  </a:extLst>
                </p14:cNvPr>
                <p14:cNvContentPartPr/>
                <p14:nvPr/>
              </p14:nvContentPartPr>
              <p14:xfrm>
                <a:off x="3406811" y="4424662"/>
                <a:ext cx="60840" cy="96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5493F4E-62B1-C009-596E-2D23E48811B3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397811" y="4416022"/>
                  <a:ext cx="78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F492BC28-E392-3FCF-6792-DEB2E2FABB7F}"/>
                    </a:ext>
                  </a:extLst>
                </p14:cNvPr>
                <p14:cNvContentPartPr/>
                <p14:nvPr/>
              </p14:nvContentPartPr>
              <p14:xfrm>
                <a:off x="3522371" y="4423942"/>
                <a:ext cx="195480" cy="795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F492BC28-E392-3FCF-6792-DEB2E2FABB7F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3513371" y="4415302"/>
                  <a:ext cx="2131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4B8AE49-C611-84E4-AEF5-680F77C51E40}"/>
                    </a:ext>
                  </a:extLst>
                </p14:cNvPr>
                <p14:cNvContentPartPr/>
                <p14:nvPr/>
              </p14:nvContentPartPr>
              <p14:xfrm>
                <a:off x="3815411" y="4409542"/>
                <a:ext cx="107640" cy="128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4B8AE49-C611-84E4-AEF5-680F77C51E4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3806411" y="4400542"/>
                  <a:ext cx="1252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AAC922BF-EAE0-8CE0-53F3-9CD3930E8CDF}"/>
                    </a:ext>
                  </a:extLst>
                </p14:cNvPr>
                <p14:cNvContentPartPr/>
                <p14:nvPr/>
              </p14:nvContentPartPr>
              <p14:xfrm>
                <a:off x="2420051" y="4639582"/>
                <a:ext cx="1276200" cy="216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AAC922BF-EAE0-8CE0-53F3-9CD3930E8CD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411051" y="4630942"/>
                  <a:ext cx="1293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A3A8C4A7-AE1E-5CDA-4862-79FD8AFC1C83}"/>
                    </a:ext>
                  </a:extLst>
                </p14:cNvPr>
                <p14:cNvContentPartPr/>
                <p14:nvPr/>
              </p14:nvContentPartPr>
              <p14:xfrm>
                <a:off x="2778971" y="4798702"/>
                <a:ext cx="57960" cy="1742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A3A8C4A7-AE1E-5CDA-4862-79FD8AFC1C8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769971" y="4789702"/>
                  <a:ext cx="756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6D333024-FAFF-67CF-B936-5D40E334BF07}"/>
                    </a:ext>
                  </a:extLst>
                </p14:cNvPr>
                <p14:cNvContentPartPr/>
                <p14:nvPr/>
              </p14:nvContentPartPr>
              <p14:xfrm>
                <a:off x="2797331" y="4815622"/>
                <a:ext cx="162720" cy="1231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6D333024-FAFF-67CF-B936-5D40E334BF07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2788691" y="4806622"/>
                  <a:ext cx="180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1885D52-44E4-8C85-F662-BFC279276634}"/>
                    </a:ext>
                  </a:extLst>
                </p14:cNvPr>
                <p14:cNvContentPartPr/>
                <p14:nvPr/>
              </p14:nvContentPartPr>
              <p14:xfrm>
                <a:off x="3060491" y="4823542"/>
                <a:ext cx="200520" cy="781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1885D52-44E4-8C85-F662-BFC27927663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3051851" y="4814542"/>
                  <a:ext cx="2181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E664B636-59AE-3BDC-4EDD-22FD1632309F}"/>
                    </a:ext>
                  </a:extLst>
                </p14:cNvPr>
                <p14:cNvContentPartPr/>
                <p14:nvPr/>
              </p14:nvContentPartPr>
              <p14:xfrm>
                <a:off x="3286571" y="4779622"/>
                <a:ext cx="182160" cy="82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E664B636-59AE-3BDC-4EDD-22FD1632309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3277571" y="4770982"/>
                  <a:ext cx="1998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EE374B0-D550-CF0A-E2B5-3ED26CEE056B}"/>
                    </a:ext>
                  </a:extLst>
                </p14:cNvPr>
                <p14:cNvContentPartPr/>
                <p14:nvPr/>
              </p14:nvContentPartPr>
              <p14:xfrm>
                <a:off x="3733331" y="4219102"/>
                <a:ext cx="364680" cy="70272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EE374B0-D550-CF0A-E2B5-3ED26CEE056B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724691" y="4210102"/>
                  <a:ext cx="382320" cy="72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20428F08-7892-9B3B-528F-62FF370B1BB3}"/>
              </a:ext>
            </a:extLst>
          </p:cNvPr>
          <p:cNvGrpSpPr/>
          <p:nvPr/>
        </p:nvGrpSpPr>
        <p:grpSpPr>
          <a:xfrm>
            <a:off x="603491" y="5196502"/>
            <a:ext cx="212040" cy="118080"/>
            <a:chOff x="603491" y="5196502"/>
            <a:chExt cx="212040" cy="11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DAC9129-C52C-CEF1-D7EF-C1374A4CCC1A}"/>
                    </a:ext>
                  </a:extLst>
                </p14:cNvPr>
                <p14:cNvContentPartPr/>
                <p14:nvPr/>
              </p14:nvContentPartPr>
              <p14:xfrm>
                <a:off x="603491" y="5196502"/>
                <a:ext cx="147960" cy="162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DAC9129-C52C-CEF1-D7EF-C1374A4CCC1A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594851" y="5187502"/>
                  <a:ext cx="165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6D9BE8A-9D76-5B3D-2C11-E2AD5B80C79F}"/>
                    </a:ext>
                  </a:extLst>
                </p14:cNvPr>
                <p14:cNvContentPartPr/>
                <p14:nvPr/>
              </p14:nvContentPartPr>
              <p14:xfrm>
                <a:off x="660731" y="5282902"/>
                <a:ext cx="154800" cy="31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6D9BE8A-9D76-5B3D-2C11-E2AD5B80C79F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51731" y="5273902"/>
                  <a:ext cx="1724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ADECC02D-FCB0-A0F8-227B-1FB1A4C019B5}"/>
              </a:ext>
            </a:extLst>
          </p:cNvPr>
          <p:cNvGrpSpPr/>
          <p:nvPr/>
        </p:nvGrpSpPr>
        <p:grpSpPr>
          <a:xfrm>
            <a:off x="1112171" y="5143222"/>
            <a:ext cx="344160" cy="262080"/>
            <a:chOff x="1112171" y="5143222"/>
            <a:chExt cx="34416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29D62B31-3248-8818-FADA-E0BB463042B5}"/>
                    </a:ext>
                  </a:extLst>
                </p14:cNvPr>
                <p14:cNvContentPartPr/>
                <p14:nvPr/>
              </p14:nvContentPartPr>
              <p14:xfrm>
                <a:off x="1112171" y="5178862"/>
                <a:ext cx="24840" cy="194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29D62B31-3248-8818-FADA-E0BB463042B5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103171" y="5170222"/>
                  <a:ext cx="42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DEE599D-8476-1045-AD25-F5C1397C359C}"/>
                    </a:ext>
                  </a:extLst>
                </p14:cNvPr>
                <p14:cNvContentPartPr/>
                <p14:nvPr/>
              </p14:nvContentPartPr>
              <p14:xfrm>
                <a:off x="1251131" y="5143222"/>
                <a:ext cx="205200" cy="2620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DEE599D-8476-1045-AD25-F5C1397C359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242491" y="5134222"/>
                  <a:ext cx="22284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7769BB6D-6AC3-8A9A-C01B-8660EAD8242E}"/>
              </a:ext>
            </a:extLst>
          </p:cNvPr>
          <p:cNvGrpSpPr/>
          <p:nvPr/>
        </p:nvGrpSpPr>
        <p:grpSpPr>
          <a:xfrm>
            <a:off x="3537851" y="5225662"/>
            <a:ext cx="1072080" cy="195840"/>
            <a:chOff x="3537851" y="5225662"/>
            <a:chExt cx="107208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2D10283C-D487-64A2-C058-865962CF980E}"/>
                    </a:ext>
                  </a:extLst>
                </p14:cNvPr>
                <p14:cNvContentPartPr/>
                <p14:nvPr/>
              </p14:nvContentPartPr>
              <p14:xfrm>
                <a:off x="3537851" y="5250502"/>
                <a:ext cx="165600" cy="1166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2D10283C-D487-64A2-C058-865962CF980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529211" y="5241502"/>
                  <a:ext cx="183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7D57B5B7-E6F9-7B7B-309B-C5CAA5D4AC9D}"/>
                    </a:ext>
                  </a:extLst>
                </p14:cNvPr>
                <p14:cNvContentPartPr/>
                <p14:nvPr/>
              </p14:nvContentPartPr>
              <p14:xfrm>
                <a:off x="3824411" y="5225662"/>
                <a:ext cx="85680" cy="1332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7D57B5B7-E6F9-7B7B-309B-C5CAA5D4AC9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815411" y="5217022"/>
                  <a:ext cx="103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40E068AC-EF50-A867-6698-BA8C6D3A1CA9}"/>
                    </a:ext>
                  </a:extLst>
                </p14:cNvPr>
                <p14:cNvContentPartPr/>
                <p14:nvPr/>
              </p14:nvContentPartPr>
              <p14:xfrm>
                <a:off x="4043651" y="5263462"/>
                <a:ext cx="215280" cy="1195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40E068AC-EF50-A867-6698-BA8C6D3A1CA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035011" y="5254822"/>
                  <a:ext cx="232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C9637BA3-F11C-359C-1E50-E8ED9F1B241A}"/>
                    </a:ext>
                  </a:extLst>
                </p14:cNvPr>
                <p14:cNvContentPartPr/>
                <p14:nvPr/>
              </p14:nvContentPartPr>
              <p14:xfrm>
                <a:off x="4429571" y="5269942"/>
                <a:ext cx="180360" cy="1515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C9637BA3-F11C-359C-1E50-E8ED9F1B241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420571" y="5260942"/>
                  <a:ext cx="19800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B088F24-0B0C-F3F4-2AAD-B5DEE6223C1E}"/>
              </a:ext>
            </a:extLst>
          </p:cNvPr>
          <p:cNvGrpSpPr/>
          <p:nvPr/>
        </p:nvGrpSpPr>
        <p:grpSpPr>
          <a:xfrm>
            <a:off x="1716611" y="5165182"/>
            <a:ext cx="1446120" cy="348480"/>
            <a:chOff x="1716611" y="5165182"/>
            <a:chExt cx="14461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E330303B-4C8B-B2A8-DB2D-7616468883D0}"/>
                    </a:ext>
                  </a:extLst>
                </p14:cNvPr>
                <p14:cNvContentPartPr/>
                <p14:nvPr/>
              </p14:nvContentPartPr>
              <p14:xfrm>
                <a:off x="1716611" y="5165182"/>
                <a:ext cx="142560" cy="2228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E330303B-4C8B-B2A8-DB2D-7616468883D0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707971" y="5156182"/>
                  <a:ext cx="160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030EBC8-5595-2750-0A28-31C2C5F3097D}"/>
                    </a:ext>
                  </a:extLst>
                </p14:cNvPr>
                <p14:cNvContentPartPr/>
                <p14:nvPr/>
              </p14:nvContentPartPr>
              <p14:xfrm>
                <a:off x="1922891" y="5189302"/>
                <a:ext cx="141480" cy="154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030EBC8-5595-2750-0A28-31C2C5F3097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914251" y="5180662"/>
                  <a:ext cx="159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838EA61A-E7E3-15CA-1599-3D481E51410D}"/>
                    </a:ext>
                  </a:extLst>
                </p14:cNvPr>
                <p14:cNvContentPartPr/>
                <p14:nvPr/>
              </p14:nvContentPartPr>
              <p14:xfrm>
                <a:off x="2120891" y="5186062"/>
                <a:ext cx="134640" cy="139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838EA61A-E7E3-15CA-1599-3D481E51410D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2111891" y="5177062"/>
                  <a:ext cx="15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B112DE2-C694-CC9A-3DFF-D19A33DDCE73}"/>
                    </a:ext>
                  </a:extLst>
                </p14:cNvPr>
                <p14:cNvContentPartPr/>
                <p14:nvPr/>
              </p14:nvContentPartPr>
              <p14:xfrm>
                <a:off x="2594291" y="5208382"/>
                <a:ext cx="153000" cy="150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B112DE2-C694-CC9A-3DFF-D19A33DDCE7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2585651" y="5199382"/>
                  <a:ext cx="1706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A9ACDEE9-1599-FEA0-93C3-CC7F3671F3EF}"/>
                    </a:ext>
                  </a:extLst>
                </p14:cNvPr>
                <p14:cNvContentPartPr/>
                <p14:nvPr/>
              </p14:nvContentPartPr>
              <p14:xfrm>
                <a:off x="2839091" y="5214142"/>
                <a:ext cx="117360" cy="1195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A9ACDEE9-1599-FEA0-93C3-CC7F3671F3E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2830451" y="5205502"/>
                  <a:ext cx="135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E633427C-B376-CE91-62B3-78090199BD18}"/>
                    </a:ext>
                  </a:extLst>
                </p14:cNvPr>
                <p14:cNvContentPartPr/>
                <p14:nvPr/>
              </p14:nvContentPartPr>
              <p14:xfrm>
                <a:off x="2998571" y="5253742"/>
                <a:ext cx="164160" cy="1026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E633427C-B376-CE91-62B3-78090199BD18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2989931" y="5244742"/>
                  <a:ext cx="181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47C1247-FF0E-318B-60AE-B684D09C8889}"/>
                    </a:ext>
                  </a:extLst>
                </p14:cNvPr>
                <p14:cNvContentPartPr/>
                <p14:nvPr/>
              </p14:nvContentPartPr>
              <p14:xfrm>
                <a:off x="2330051" y="5325742"/>
                <a:ext cx="89280" cy="1879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47C1247-FF0E-318B-60AE-B684D09C888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2321411" y="5316742"/>
                  <a:ext cx="106920" cy="20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0A5D13CF-A653-14F5-63CE-4946A8C2FDDF}"/>
                  </a:ext>
                </a:extLst>
              </p14:cNvPr>
              <p14:cNvContentPartPr/>
              <p14:nvPr/>
            </p14:nvContentPartPr>
            <p14:xfrm>
              <a:off x="1560371" y="5332942"/>
              <a:ext cx="57960" cy="2250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0A5D13CF-A653-14F5-63CE-4946A8C2FDDF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1551371" y="5324302"/>
                <a:ext cx="7560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B6608AA8-B397-ABC2-4BC8-609790650F36}"/>
              </a:ext>
            </a:extLst>
          </p:cNvPr>
          <p:cNvGrpSpPr/>
          <p:nvPr/>
        </p:nvGrpSpPr>
        <p:grpSpPr>
          <a:xfrm>
            <a:off x="749291" y="5926222"/>
            <a:ext cx="210600" cy="125640"/>
            <a:chOff x="749291" y="5926222"/>
            <a:chExt cx="210600" cy="1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FB2EE33-2D94-5AE9-41BA-C125402FA339}"/>
                    </a:ext>
                  </a:extLst>
                </p14:cNvPr>
                <p14:cNvContentPartPr/>
                <p14:nvPr/>
              </p14:nvContentPartPr>
              <p14:xfrm>
                <a:off x="749291" y="5926222"/>
                <a:ext cx="210600" cy="23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FB2EE33-2D94-5AE9-41BA-C125402FA339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40291" y="5917222"/>
                  <a:ext cx="2282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7F0F9FA3-5BDB-1724-7411-6D4F1E0D375D}"/>
                    </a:ext>
                  </a:extLst>
                </p14:cNvPr>
                <p14:cNvContentPartPr/>
                <p14:nvPr/>
              </p14:nvContentPartPr>
              <p14:xfrm>
                <a:off x="771251" y="6015142"/>
                <a:ext cx="159120" cy="36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7F0F9FA3-5BDB-1724-7411-6D4F1E0D375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62611" y="6006142"/>
                  <a:ext cx="176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66E5B649-5B7D-08C6-0F97-B0714A0EAD81}"/>
              </a:ext>
            </a:extLst>
          </p:cNvPr>
          <p:cNvGrpSpPr/>
          <p:nvPr/>
        </p:nvGrpSpPr>
        <p:grpSpPr>
          <a:xfrm>
            <a:off x="1268411" y="5827222"/>
            <a:ext cx="708480" cy="264960"/>
            <a:chOff x="1268411" y="5827222"/>
            <a:chExt cx="7084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8CF11D4A-5E65-6A43-322F-C313E7FC392D}"/>
                    </a:ext>
                  </a:extLst>
                </p14:cNvPr>
                <p14:cNvContentPartPr/>
                <p14:nvPr/>
              </p14:nvContentPartPr>
              <p14:xfrm>
                <a:off x="1268411" y="5909662"/>
                <a:ext cx="8640" cy="182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8CF11D4A-5E65-6A43-322F-C313E7FC392D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259411" y="5901022"/>
                  <a:ext cx="26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DC164C70-3629-9C01-BEF9-A724BB9EC5DB}"/>
                    </a:ext>
                  </a:extLst>
                </p14:cNvPr>
                <p14:cNvContentPartPr/>
                <p14:nvPr/>
              </p14:nvContentPartPr>
              <p14:xfrm>
                <a:off x="1399091" y="5827222"/>
                <a:ext cx="205920" cy="26424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DC164C70-3629-9C01-BEF9-A724BB9EC5DB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390091" y="5818222"/>
                  <a:ext cx="2235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70C2E645-D879-4239-5281-B1F3E136EBF1}"/>
                    </a:ext>
                  </a:extLst>
                </p14:cNvPr>
                <p14:cNvContentPartPr/>
                <p14:nvPr/>
              </p14:nvContentPartPr>
              <p14:xfrm>
                <a:off x="1717331" y="6040702"/>
                <a:ext cx="360" cy="3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70C2E645-D879-4239-5281-B1F3E136EBF1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708331" y="60317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BD7D13FC-6176-BE2B-9A71-B2235EA853F0}"/>
                    </a:ext>
                  </a:extLst>
                </p14:cNvPr>
                <p14:cNvContentPartPr/>
                <p14:nvPr/>
              </p14:nvContentPartPr>
              <p14:xfrm>
                <a:off x="1822091" y="5880862"/>
                <a:ext cx="154800" cy="1623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BD7D13FC-6176-BE2B-9A71-B2235EA853F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1813451" y="5871862"/>
                  <a:ext cx="1724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A7DCA2C4-EF9B-7AF9-A77D-C64F06CE3C16}"/>
              </a:ext>
            </a:extLst>
          </p:cNvPr>
          <p:cNvGrpSpPr/>
          <p:nvPr/>
        </p:nvGrpSpPr>
        <p:grpSpPr>
          <a:xfrm>
            <a:off x="2299091" y="5851342"/>
            <a:ext cx="253440" cy="233640"/>
            <a:chOff x="2299091" y="5851342"/>
            <a:chExt cx="25344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7DB64D53-0603-DA8A-E954-686DAE405B53}"/>
                    </a:ext>
                  </a:extLst>
                </p14:cNvPr>
                <p14:cNvContentPartPr/>
                <p14:nvPr/>
              </p14:nvContentPartPr>
              <p14:xfrm>
                <a:off x="2317091" y="5892382"/>
                <a:ext cx="13680" cy="19260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7DB64D53-0603-DA8A-E954-686DAE405B5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308451" y="5883382"/>
                  <a:ext cx="31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002005CC-FB4C-4056-809F-2D73F68EEDB8}"/>
                    </a:ext>
                  </a:extLst>
                </p14:cNvPr>
                <p14:cNvContentPartPr/>
                <p14:nvPr/>
              </p14:nvContentPartPr>
              <p14:xfrm>
                <a:off x="2299091" y="5851342"/>
                <a:ext cx="253440" cy="17532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002005CC-FB4C-4056-809F-2D73F68EEDB8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290451" y="5842702"/>
                  <a:ext cx="2710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0DF6B70-CEF2-0073-C148-425FD2F653A0}"/>
              </a:ext>
            </a:extLst>
          </p:cNvPr>
          <p:cNvGrpSpPr/>
          <p:nvPr/>
        </p:nvGrpSpPr>
        <p:grpSpPr>
          <a:xfrm>
            <a:off x="2929451" y="5852422"/>
            <a:ext cx="1006920" cy="175320"/>
            <a:chOff x="2929451" y="5852422"/>
            <a:chExt cx="100692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C17874D2-4F52-505C-3E30-8E8BD6F35D81}"/>
                    </a:ext>
                  </a:extLst>
                </p14:cNvPr>
                <p14:cNvContentPartPr/>
                <p14:nvPr/>
              </p14:nvContentPartPr>
              <p14:xfrm>
                <a:off x="2929451" y="5882662"/>
                <a:ext cx="198000" cy="115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C17874D2-4F52-505C-3E30-8E8BD6F35D8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920451" y="5874022"/>
                  <a:ext cx="215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23BAE42-65BA-3F84-2CD6-8BF7928262DD}"/>
                    </a:ext>
                  </a:extLst>
                </p14:cNvPr>
                <p14:cNvContentPartPr/>
                <p14:nvPr/>
              </p14:nvContentPartPr>
              <p14:xfrm>
                <a:off x="3216371" y="5853862"/>
                <a:ext cx="121320" cy="158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23BAE42-65BA-3F84-2CD6-8BF7928262D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207731" y="5844862"/>
                  <a:ext cx="138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FCF9A4C-6784-2F32-C940-55777AC26A75}"/>
                    </a:ext>
                  </a:extLst>
                </p14:cNvPr>
                <p14:cNvContentPartPr/>
                <p14:nvPr/>
              </p14:nvContentPartPr>
              <p14:xfrm>
                <a:off x="3451091" y="5852422"/>
                <a:ext cx="228960" cy="144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FCF9A4C-6784-2F32-C940-55777AC26A75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442091" y="5843782"/>
                  <a:ext cx="246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4DC921A9-8CBE-4DFA-410F-44E96F88D082}"/>
                    </a:ext>
                  </a:extLst>
                </p14:cNvPr>
                <p14:cNvContentPartPr/>
                <p14:nvPr/>
              </p14:nvContentPartPr>
              <p14:xfrm>
                <a:off x="3746651" y="5863222"/>
                <a:ext cx="189720" cy="164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4DC921A9-8CBE-4DFA-410F-44E96F88D08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737651" y="5854582"/>
                  <a:ext cx="20736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673E7656-7382-1EA2-0566-2E9F22B51F60}"/>
                  </a:ext>
                </a:extLst>
              </p14:cNvPr>
              <p14:cNvContentPartPr/>
              <p14:nvPr/>
            </p14:nvContentPartPr>
            <p14:xfrm>
              <a:off x="1254011" y="6228262"/>
              <a:ext cx="2406600" cy="1008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673E7656-7382-1EA2-0566-2E9F22B51F60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1245011" y="6219262"/>
                <a:ext cx="242424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8" name="Group 327">
            <a:extLst>
              <a:ext uri="{FF2B5EF4-FFF2-40B4-BE49-F238E27FC236}">
                <a16:creationId xmlns:a16="http://schemas.microsoft.com/office/drawing/2014/main" id="{21D43917-BB5E-C357-5978-95C9FB07557F}"/>
              </a:ext>
            </a:extLst>
          </p:cNvPr>
          <p:cNvGrpSpPr/>
          <p:nvPr/>
        </p:nvGrpSpPr>
        <p:grpSpPr>
          <a:xfrm>
            <a:off x="9962771" y="4335742"/>
            <a:ext cx="2208960" cy="951120"/>
            <a:chOff x="9962771" y="4335742"/>
            <a:chExt cx="2208960" cy="95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0B91B5E-D76C-5305-787F-1D5D0599EC59}"/>
                    </a:ext>
                  </a:extLst>
                </p14:cNvPr>
                <p14:cNvContentPartPr/>
                <p14:nvPr/>
              </p14:nvContentPartPr>
              <p14:xfrm>
                <a:off x="9962771" y="4415662"/>
                <a:ext cx="231120" cy="601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0B91B5E-D76C-5305-787F-1D5D0599EC59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954131" y="4406662"/>
                  <a:ext cx="2487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4D2F9EB-E1DB-285B-6D09-15B26ED470DE}"/>
                    </a:ext>
                  </a:extLst>
                </p14:cNvPr>
                <p14:cNvContentPartPr/>
                <p14:nvPr/>
              </p14:nvContentPartPr>
              <p14:xfrm>
                <a:off x="9983651" y="4515022"/>
                <a:ext cx="230040" cy="43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4D2F9EB-E1DB-285B-6D09-15B26ED470DE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974651" y="4506382"/>
                  <a:ext cx="2476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B399FDD-A558-F379-4C33-80FA33AEE663}"/>
                    </a:ext>
                  </a:extLst>
                </p14:cNvPr>
                <p14:cNvContentPartPr/>
                <p14:nvPr/>
              </p14:nvContentPartPr>
              <p14:xfrm>
                <a:off x="10408091" y="4356262"/>
                <a:ext cx="143280" cy="104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B399FDD-A558-F379-4C33-80FA33AEE66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399091" y="4347622"/>
                  <a:ext cx="160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02DBBE-788F-1BE9-B4C7-4896EC9194F0}"/>
                    </a:ext>
                  </a:extLst>
                </p14:cNvPr>
                <p14:cNvContentPartPr/>
                <p14:nvPr/>
              </p14:nvContentPartPr>
              <p14:xfrm>
                <a:off x="10516091" y="4355182"/>
                <a:ext cx="87120" cy="2379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02DBBE-788F-1BE9-B4C7-4896EC9194F0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0507091" y="4346542"/>
                  <a:ext cx="1047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69DA8D5-A893-C609-1068-C3044F4EA219}"/>
                    </a:ext>
                  </a:extLst>
                </p14:cNvPr>
                <p14:cNvContentPartPr/>
                <p14:nvPr/>
              </p14:nvContentPartPr>
              <p14:xfrm>
                <a:off x="10652531" y="4509622"/>
                <a:ext cx="27360" cy="342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69DA8D5-A893-C609-1068-C3044F4EA219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0643531" y="4500982"/>
                  <a:ext cx="450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F2FA37D-A762-85D1-2696-5D7AF352C08E}"/>
                    </a:ext>
                  </a:extLst>
                </p14:cNvPr>
                <p14:cNvContentPartPr/>
                <p14:nvPr/>
              </p14:nvContentPartPr>
              <p14:xfrm>
                <a:off x="10774931" y="4335742"/>
                <a:ext cx="141840" cy="257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F2FA37D-A762-85D1-2696-5D7AF352C08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10766291" y="4327102"/>
                  <a:ext cx="159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C6D560-AE26-989D-5D3B-738786BDC373}"/>
                    </a:ext>
                  </a:extLst>
                </p14:cNvPr>
                <p14:cNvContentPartPr/>
                <p14:nvPr/>
              </p14:nvContentPartPr>
              <p14:xfrm>
                <a:off x="11098931" y="4377502"/>
                <a:ext cx="5760" cy="2034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C6D560-AE26-989D-5D3B-738786BDC373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1090291" y="4368862"/>
                  <a:ext cx="23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5FC7C32-DE07-10B2-40D0-84A60BCABFE6}"/>
                    </a:ext>
                  </a:extLst>
                </p14:cNvPr>
                <p14:cNvContentPartPr/>
                <p14:nvPr/>
              </p14:nvContentPartPr>
              <p14:xfrm>
                <a:off x="11115491" y="4361302"/>
                <a:ext cx="180360" cy="210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5FC7C32-DE07-10B2-40D0-84A60BCABFE6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1106491" y="4352662"/>
                  <a:ext cx="1980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0DBAEBD-0259-D1DB-C6EF-594643DD9CDB}"/>
                    </a:ext>
                  </a:extLst>
                </p14:cNvPr>
                <p14:cNvContentPartPr/>
                <p14:nvPr/>
              </p14:nvContentPartPr>
              <p14:xfrm>
                <a:off x="11443451" y="4452022"/>
                <a:ext cx="104040" cy="158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0DBAEBD-0259-D1DB-C6EF-594643DD9CDB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1434451" y="4443022"/>
                  <a:ext cx="121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F291F79-D578-34E9-7428-DDBB7C9644DA}"/>
                    </a:ext>
                  </a:extLst>
                </p14:cNvPr>
                <p14:cNvContentPartPr/>
                <p14:nvPr/>
              </p14:nvContentPartPr>
              <p14:xfrm>
                <a:off x="11608691" y="4492342"/>
                <a:ext cx="78480" cy="129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F291F79-D578-34E9-7428-DDBB7C9644D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1600051" y="4483342"/>
                  <a:ext cx="96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1718E60-FEC6-2E24-7AE9-372D61B6087B}"/>
                    </a:ext>
                  </a:extLst>
                </p14:cNvPr>
                <p14:cNvContentPartPr/>
                <p14:nvPr/>
              </p14:nvContentPartPr>
              <p14:xfrm>
                <a:off x="11701931" y="4511062"/>
                <a:ext cx="173880" cy="106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1718E60-FEC6-2E24-7AE9-372D61B6087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1692931" y="4502422"/>
                  <a:ext cx="191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9F5627A-9D2C-2E2F-654C-30CA96505A36}"/>
                    </a:ext>
                  </a:extLst>
                </p14:cNvPr>
                <p14:cNvContentPartPr/>
                <p14:nvPr/>
              </p14:nvContentPartPr>
              <p14:xfrm>
                <a:off x="11896331" y="4507822"/>
                <a:ext cx="124560" cy="163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9F5627A-9D2C-2E2F-654C-30CA96505A36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1887691" y="4499182"/>
                  <a:ext cx="142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28C70C6-931C-0DF5-947C-D6FDDE882178}"/>
                    </a:ext>
                  </a:extLst>
                </p14:cNvPr>
                <p14:cNvContentPartPr/>
                <p14:nvPr/>
              </p14:nvContentPartPr>
              <p14:xfrm>
                <a:off x="11003531" y="4874662"/>
                <a:ext cx="91440" cy="412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28C70C6-931C-0DF5-947C-D6FDDE882178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94891" y="4866022"/>
                  <a:ext cx="1090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02D29B5-7A9D-6516-75EE-E906B5DC7ECE}"/>
                    </a:ext>
                  </a:extLst>
                </p14:cNvPr>
                <p14:cNvContentPartPr/>
                <p14:nvPr/>
              </p14:nvContentPartPr>
              <p14:xfrm>
                <a:off x="10925771" y="4850902"/>
                <a:ext cx="198720" cy="122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02D29B5-7A9D-6516-75EE-E906B5DC7ECE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916771" y="4841902"/>
                  <a:ext cx="21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90F4FE0-0A7C-2BA1-09D7-E89A83428DAB}"/>
                    </a:ext>
                  </a:extLst>
                </p14:cNvPr>
                <p14:cNvContentPartPr/>
                <p14:nvPr/>
              </p14:nvContentPartPr>
              <p14:xfrm>
                <a:off x="10389371" y="4714462"/>
                <a:ext cx="1782360" cy="192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90F4FE0-0A7C-2BA1-09D7-E89A83428DA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0380731" y="4705822"/>
                  <a:ext cx="18000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FD8F2A6B-0E74-1D79-7B43-831E4E68A1DB}"/>
              </a:ext>
            </a:extLst>
          </p:cNvPr>
          <p:cNvGrpSpPr/>
          <p:nvPr/>
        </p:nvGrpSpPr>
        <p:grpSpPr>
          <a:xfrm>
            <a:off x="5145611" y="5543182"/>
            <a:ext cx="1926360" cy="861840"/>
            <a:chOff x="5145611" y="5543182"/>
            <a:chExt cx="1926360" cy="86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67EEB7E-9A89-B5D8-F91B-2EBEDB3E22B5}"/>
                    </a:ext>
                  </a:extLst>
                </p14:cNvPr>
                <p14:cNvContentPartPr/>
                <p14:nvPr/>
              </p14:nvContentPartPr>
              <p14:xfrm>
                <a:off x="5573651" y="5553982"/>
                <a:ext cx="201960" cy="156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67EEB7E-9A89-B5D8-F91B-2EBEDB3E22B5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564651" y="5544982"/>
                  <a:ext cx="2196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C514242-5722-8135-855D-33531A1CDA26}"/>
                    </a:ext>
                  </a:extLst>
                </p14:cNvPr>
                <p14:cNvContentPartPr/>
                <p14:nvPr/>
              </p14:nvContentPartPr>
              <p14:xfrm>
                <a:off x="5671211" y="5573062"/>
                <a:ext cx="176040" cy="3261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C514242-5722-8135-855D-33531A1CDA2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662211" y="5564062"/>
                  <a:ext cx="193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ED89E41-72A6-9431-BA53-22594852E2D5}"/>
                    </a:ext>
                  </a:extLst>
                </p14:cNvPr>
                <p14:cNvContentPartPr/>
                <p14:nvPr/>
              </p14:nvContentPartPr>
              <p14:xfrm>
                <a:off x="5831051" y="5773942"/>
                <a:ext cx="12240" cy="100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ED89E41-72A6-9431-BA53-22594852E2D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822411" y="5764942"/>
                  <a:ext cx="298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9601DE8E-E02D-4B74-DD8C-9CE826B8295A}"/>
                    </a:ext>
                  </a:extLst>
                </p14:cNvPr>
                <p14:cNvContentPartPr/>
                <p14:nvPr/>
              </p14:nvContentPartPr>
              <p14:xfrm>
                <a:off x="5945531" y="5564782"/>
                <a:ext cx="195120" cy="2620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9601DE8E-E02D-4B74-DD8C-9CE826B8295A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936891" y="5555782"/>
                  <a:ext cx="212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321B96AC-7DF6-4AA4-E1DC-26A34DDED69B}"/>
                    </a:ext>
                  </a:extLst>
                </p14:cNvPr>
                <p14:cNvContentPartPr/>
                <p14:nvPr/>
              </p14:nvContentPartPr>
              <p14:xfrm>
                <a:off x="6372491" y="5604382"/>
                <a:ext cx="58320" cy="186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321B96AC-7DF6-4AA4-E1DC-26A34DDED69B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363491" y="5595382"/>
                  <a:ext cx="75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C63000F1-51D5-869A-A579-35599D812C57}"/>
                    </a:ext>
                  </a:extLst>
                </p14:cNvPr>
                <p14:cNvContentPartPr/>
                <p14:nvPr/>
              </p14:nvContentPartPr>
              <p14:xfrm>
                <a:off x="6428291" y="5543182"/>
                <a:ext cx="225360" cy="2325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C63000F1-51D5-869A-A579-35599D812C57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419291" y="5534542"/>
                  <a:ext cx="243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538251E-A2E1-BBB9-10EF-59B4DF1E18F1}"/>
                    </a:ext>
                  </a:extLst>
                </p14:cNvPr>
                <p14:cNvContentPartPr/>
                <p14:nvPr/>
              </p14:nvContentPartPr>
              <p14:xfrm>
                <a:off x="5145611" y="5907862"/>
                <a:ext cx="1926360" cy="71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538251E-A2E1-BBB9-10EF-59B4DF1E18F1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5136611" y="5898862"/>
                  <a:ext cx="19440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D0F0814-7BD0-4FEB-B5A5-E7D2C62A26EB}"/>
                    </a:ext>
                  </a:extLst>
                </p14:cNvPr>
                <p14:cNvContentPartPr/>
                <p14:nvPr/>
              </p14:nvContentPartPr>
              <p14:xfrm>
                <a:off x="5464571" y="6186142"/>
                <a:ext cx="136800" cy="21888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D0F0814-7BD0-4FEB-B5A5-E7D2C62A26EB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5455931" y="6177142"/>
                  <a:ext cx="154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52FA2EB-D3D7-FC6D-835B-FEC04C7F01E5}"/>
                    </a:ext>
                  </a:extLst>
                </p14:cNvPr>
                <p14:cNvContentPartPr/>
                <p14:nvPr/>
              </p14:nvContentPartPr>
              <p14:xfrm>
                <a:off x="5740331" y="6076702"/>
                <a:ext cx="195480" cy="3128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52FA2EB-D3D7-FC6D-835B-FEC04C7F01E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5731691" y="6068062"/>
                  <a:ext cx="213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B79CDA6-73A8-4139-FFD7-422C1985CB6E}"/>
                    </a:ext>
                  </a:extLst>
                </p14:cNvPr>
                <p14:cNvContentPartPr/>
                <p14:nvPr/>
              </p14:nvContentPartPr>
              <p14:xfrm>
                <a:off x="5995931" y="6319702"/>
                <a:ext cx="13320" cy="64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B79CDA6-73A8-4139-FFD7-422C1985CB6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5986931" y="6311062"/>
                  <a:ext cx="309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6AEB146-391C-FB82-E899-EDBCADC138EE}"/>
                    </a:ext>
                  </a:extLst>
                </p14:cNvPr>
                <p14:cNvContentPartPr/>
                <p14:nvPr/>
              </p14:nvContentPartPr>
              <p14:xfrm>
                <a:off x="6068651" y="6072742"/>
                <a:ext cx="221040" cy="266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6AEB146-391C-FB82-E899-EDBCADC138EE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6059651" y="6063742"/>
                  <a:ext cx="2386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CDC916F-D03D-BDCE-46AA-755F28F4A382}"/>
                    </a:ext>
                  </a:extLst>
                </p14:cNvPr>
                <p14:cNvContentPartPr/>
                <p14:nvPr/>
              </p14:nvContentPartPr>
              <p14:xfrm>
                <a:off x="6402731" y="6104782"/>
                <a:ext cx="107280" cy="1677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CDC916F-D03D-BDCE-46AA-755F28F4A382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6394091" y="6095782"/>
                  <a:ext cx="124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D75E21C-0E8A-1ECA-0192-C195F1ABCD1F}"/>
                    </a:ext>
                  </a:extLst>
                </p14:cNvPr>
                <p14:cNvContentPartPr/>
                <p14:nvPr/>
              </p14:nvContentPartPr>
              <p14:xfrm>
                <a:off x="6472211" y="6033502"/>
                <a:ext cx="209520" cy="2548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D75E21C-0E8A-1ECA-0192-C195F1ABCD1F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6463571" y="6024502"/>
                  <a:ext cx="22716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7D0AA90-EC36-7D38-9004-B4956047D4C7}"/>
              </a:ext>
            </a:extLst>
          </p:cNvPr>
          <p:cNvGrpSpPr/>
          <p:nvPr/>
        </p:nvGrpSpPr>
        <p:grpSpPr>
          <a:xfrm>
            <a:off x="7189331" y="5381542"/>
            <a:ext cx="661320" cy="317160"/>
            <a:chOff x="7189331" y="5381542"/>
            <a:chExt cx="66132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F19479D-439E-A6BA-ADD3-C07BBC5910E7}"/>
                    </a:ext>
                  </a:extLst>
                </p14:cNvPr>
                <p14:cNvContentPartPr/>
                <p14:nvPr/>
              </p14:nvContentPartPr>
              <p14:xfrm>
                <a:off x="7222091" y="5527702"/>
                <a:ext cx="15480" cy="171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F19479D-439E-A6BA-ADD3-C07BBC5910E7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213091" y="5519062"/>
                  <a:ext cx="33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1515B3B9-8961-B4AE-C0A0-AF39E4450E12}"/>
                    </a:ext>
                  </a:extLst>
                </p14:cNvPr>
                <p14:cNvContentPartPr/>
                <p14:nvPr/>
              </p14:nvContentPartPr>
              <p14:xfrm>
                <a:off x="7189331" y="5476942"/>
                <a:ext cx="142560" cy="92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1515B3B9-8961-B4AE-C0A0-AF39E4450E12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180331" y="5467942"/>
                  <a:ext cx="1602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9A97EB0-46B3-73B4-AAC5-4AEECF0665B9}"/>
                    </a:ext>
                  </a:extLst>
                </p14:cNvPr>
                <p14:cNvContentPartPr/>
                <p14:nvPr/>
              </p14:nvContentPartPr>
              <p14:xfrm>
                <a:off x="7384451" y="5516182"/>
                <a:ext cx="109080" cy="60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9A97EB0-46B3-73B4-AAC5-4AEECF0665B9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7375451" y="5507542"/>
                  <a:ext cx="126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C451DE78-B658-515A-419C-B38D7E69E5FF}"/>
                    </a:ext>
                  </a:extLst>
                </p14:cNvPr>
                <p14:cNvContentPartPr/>
                <p14:nvPr/>
              </p14:nvContentPartPr>
              <p14:xfrm>
                <a:off x="7530251" y="5508982"/>
                <a:ext cx="149400" cy="75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C451DE78-B658-515A-419C-B38D7E69E5FF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7521611" y="5499982"/>
                  <a:ext cx="1670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97EC252-A288-1A67-4753-D57762455894}"/>
                    </a:ext>
                  </a:extLst>
                </p14:cNvPr>
                <p14:cNvContentPartPr/>
                <p14:nvPr/>
              </p14:nvContentPartPr>
              <p14:xfrm>
                <a:off x="7682531" y="5381542"/>
                <a:ext cx="168120" cy="23832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97EC252-A288-1A67-4753-D57762455894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7673891" y="5372902"/>
                  <a:ext cx="18576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76EE4A64-347D-EBE5-F993-139B260C220F}"/>
              </a:ext>
            </a:extLst>
          </p:cNvPr>
          <p:cNvGrpSpPr/>
          <p:nvPr/>
        </p:nvGrpSpPr>
        <p:grpSpPr>
          <a:xfrm>
            <a:off x="7148651" y="5970502"/>
            <a:ext cx="878040" cy="354960"/>
            <a:chOff x="7148651" y="5970502"/>
            <a:chExt cx="87804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F4E21447-EBF9-5189-D05B-9164E954F420}"/>
                    </a:ext>
                  </a:extLst>
                </p14:cNvPr>
                <p14:cNvContentPartPr/>
                <p14:nvPr/>
              </p14:nvContentPartPr>
              <p14:xfrm>
                <a:off x="7148651" y="6120982"/>
                <a:ext cx="185760" cy="204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F4E21447-EBF9-5189-D05B-9164E954F42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7139651" y="6112342"/>
                  <a:ext cx="203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15FD9FF0-989D-2E41-22ED-6CCD93C46ED6}"/>
                    </a:ext>
                  </a:extLst>
                </p14:cNvPr>
                <p14:cNvContentPartPr/>
                <p14:nvPr/>
              </p14:nvContentPartPr>
              <p14:xfrm>
                <a:off x="7424411" y="6024862"/>
                <a:ext cx="124920" cy="240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15FD9FF0-989D-2E41-22ED-6CCD93C46ED6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7415411" y="6015862"/>
                  <a:ext cx="142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ACB08B5B-0CD6-F5EE-A106-5AFF708DC6B9}"/>
                    </a:ext>
                  </a:extLst>
                </p14:cNvPr>
                <p14:cNvContentPartPr/>
                <p14:nvPr/>
              </p14:nvContentPartPr>
              <p14:xfrm>
                <a:off x="7590011" y="6155902"/>
                <a:ext cx="57600" cy="110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ACB08B5B-0CD6-F5EE-A106-5AFF708DC6B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7581371" y="6146902"/>
                  <a:ext cx="75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E192B7B-8951-410D-2C73-22FB83F81679}"/>
                    </a:ext>
                  </a:extLst>
                </p14:cNvPr>
                <p14:cNvContentPartPr/>
                <p14:nvPr/>
              </p14:nvContentPartPr>
              <p14:xfrm>
                <a:off x="7710611" y="5970502"/>
                <a:ext cx="17640" cy="312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E192B7B-8951-410D-2C73-22FB83F81679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7701971" y="5961862"/>
                  <a:ext cx="352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A450C5AF-8D4C-DB56-D80D-1E0D882DA685}"/>
                    </a:ext>
                  </a:extLst>
                </p14:cNvPr>
                <p14:cNvContentPartPr/>
                <p14:nvPr/>
              </p14:nvContentPartPr>
              <p14:xfrm>
                <a:off x="7780091" y="6148702"/>
                <a:ext cx="246600" cy="90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A450C5AF-8D4C-DB56-D80D-1E0D882DA68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7771091" y="6139702"/>
                  <a:ext cx="264240" cy="10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3BDE1C95-FE08-B86A-F1B4-C8D632C45452}"/>
              </a:ext>
            </a:extLst>
          </p:cNvPr>
          <p:cNvGrpSpPr/>
          <p:nvPr/>
        </p:nvGrpSpPr>
        <p:grpSpPr>
          <a:xfrm>
            <a:off x="8308571" y="5602582"/>
            <a:ext cx="1261440" cy="351720"/>
            <a:chOff x="8308571" y="5602582"/>
            <a:chExt cx="126144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18CA7DE-07C1-AC64-25D0-3686CA95FF6A}"/>
                    </a:ext>
                  </a:extLst>
                </p14:cNvPr>
                <p14:cNvContentPartPr/>
                <p14:nvPr/>
              </p14:nvContentPartPr>
              <p14:xfrm>
                <a:off x="8308571" y="5744062"/>
                <a:ext cx="243000" cy="867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18CA7DE-07C1-AC64-25D0-3686CA95FF6A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8299571" y="5735062"/>
                  <a:ext cx="260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8C62490B-4498-96F2-8BBD-45E30C90B31E}"/>
                    </a:ext>
                  </a:extLst>
                </p14:cNvPr>
                <p14:cNvContentPartPr/>
                <p14:nvPr/>
              </p14:nvContentPartPr>
              <p14:xfrm>
                <a:off x="8318291" y="5873662"/>
                <a:ext cx="271440" cy="806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8C62490B-4498-96F2-8BBD-45E30C90B31E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8309651" y="5865022"/>
                  <a:ext cx="289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3E44BF8-2F22-F9FD-3463-19640028CD06}"/>
                    </a:ext>
                  </a:extLst>
                </p14:cNvPr>
                <p14:cNvContentPartPr/>
                <p14:nvPr/>
              </p14:nvContentPartPr>
              <p14:xfrm>
                <a:off x="8807891" y="5671702"/>
                <a:ext cx="193320" cy="2066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3E44BF8-2F22-F9FD-3463-19640028CD06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8799251" y="5662702"/>
                  <a:ext cx="210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2DA77ED5-F86E-3A95-ED65-A97D898D097C}"/>
                    </a:ext>
                  </a:extLst>
                </p14:cNvPr>
                <p14:cNvContentPartPr/>
                <p14:nvPr/>
              </p14:nvContentPartPr>
              <p14:xfrm>
                <a:off x="9052331" y="5800582"/>
                <a:ext cx="360" cy="2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2DA77ED5-F86E-3A95-ED65-A97D898D097C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043691" y="5791582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1FA6EA40-3CBF-5AA3-C5BF-21A4524A5DAB}"/>
                    </a:ext>
                  </a:extLst>
                </p14:cNvPr>
                <p14:cNvContentPartPr/>
                <p14:nvPr/>
              </p14:nvContentPartPr>
              <p14:xfrm>
                <a:off x="9180131" y="5624902"/>
                <a:ext cx="145440" cy="2084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1FA6EA40-3CBF-5AA3-C5BF-21A4524A5DAB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9171131" y="5616262"/>
                  <a:ext cx="163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09EFC1C-E86E-72E3-7F95-03F76FBA66AE}"/>
                    </a:ext>
                  </a:extLst>
                </p14:cNvPr>
                <p14:cNvContentPartPr/>
                <p14:nvPr/>
              </p14:nvContentPartPr>
              <p14:xfrm>
                <a:off x="9410891" y="5602582"/>
                <a:ext cx="159120" cy="2124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09EFC1C-E86E-72E3-7F95-03F76FBA66AE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9402251" y="5593582"/>
                  <a:ext cx="17676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060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A8C357-084C-4C60-34BF-93F48932E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3855" cy="2896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F5AA3C-9859-BCE6-4759-E3AC793B86A3}"/>
                  </a:ext>
                </a:extLst>
              </p14:cNvPr>
              <p14:cNvContentPartPr/>
              <p14:nvPr/>
            </p14:nvContentPartPr>
            <p14:xfrm>
              <a:off x="1088771" y="3499102"/>
              <a:ext cx="72720" cy="6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F5AA3C-9859-BCE6-4759-E3AC793B86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0131" y="3490462"/>
                <a:ext cx="9036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B354C797-775A-44B6-39FF-E28E44759C09}"/>
              </a:ext>
            </a:extLst>
          </p:cNvPr>
          <p:cNvGrpSpPr/>
          <p:nvPr/>
        </p:nvGrpSpPr>
        <p:grpSpPr>
          <a:xfrm>
            <a:off x="1466051" y="3293542"/>
            <a:ext cx="1477800" cy="358920"/>
            <a:chOff x="1466051" y="3293542"/>
            <a:chExt cx="147780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20AD6D-3B05-98D4-F511-389B259A59CB}"/>
                    </a:ext>
                  </a:extLst>
                </p14:cNvPr>
                <p14:cNvContentPartPr/>
                <p14:nvPr/>
              </p14:nvContentPartPr>
              <p14:xfrm>
                <a:off x="1466051" y="3380302"/>
                <a:ext cx="180360" cy="27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20AD6D-3B05-98D4-F511-389B259A59C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7051" y="3371302"/>
                  <a:ext cx="1980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E153C2-D64C-CE70-66A2-492210844737}"/>
                    </a:ext>
                  </a:extLst>
                </p14:cNvPr>
                <p14:cNvContentPartPr/>
                <p14:nvPr/>
              </p14:nvContentPartPr>
              <p14:xfrm>
                <a:off x="1570091" y="3293542"/>
                <a:ext cx="236160" cy="9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E153C2-D64C-CE70-66A2-49221084473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61091" y="3284542"/>
                  <a:ext cx="253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567863-A367-A92C-41B6-8BFE35B338EA}"/>
                    </a:ext>
                  </a:extLst>
                </p14:cNvPr>
                <p14:cNvContentPartPr/>
                <p14:nvPr/>
              </p14:nvContentPartPr>
              <p14:xfrm>
                <a:off x="1798691" y="3350422"/>
                <a:ext cx="179280" cy="29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567863-A367-A92C-41B6-8BFE35B338E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89691" y="3341422"/>
                  <a:ext cx="196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685C63F-18A4-0A10-8B81-98B712689E21}"/>
                    </a:ext>
                  </a:extLst>
                </p14:cNvPr>
                <p14:cNvContentPartPr/>
                <p14:nvPr/>
              </p14:nvContentPartPr>
              <p14:xfrm>
                <a:off x="2177051" y="3368422"/>
                <a:ext cx="217440" cy="22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685C63F-18A4-0A10-8B81-98B712689E2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68051" y="3359422"/>
                  <a:ext cx="235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E7C6BD3-E71D-120A-13E7-D7C65551DDA6}"/>
                    </a:ext>
                  </a:extLst>
                </p14:cNvPr>
                <p14:cNvContentPartPr/>
                <p14:nvPr/>
              </p14:nvContentPartPr>
              <p14:xfrm>
                <a:off x="2425451" y="3389302"/>
                <a:ext cx="234720" cy="147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E7C6BD3-E71D-120A-13E7-D7C65551DDA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16811" y="3380662"/>
                  <a:ext cx="252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18AF50-9F26-D573-EA2A-37D76F4131E0}"/>
                    </a:ext>
                  </a:extLst>
                </p14:cNvPr>
                <p14:cNvContentPartPr/>
                <p14:nvPr/>
              </p14:nvContentPartPr>
              <p14:xfrm>
                <a:off x="2721371" y="3372022"/>
                <a:ext cx="222480" cy="16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18AF50-9F26-D573-EA2A-37D76F4131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12371" y="3363382"/>
                  <a:ext cx="2401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0B03B4-0536-B4C6-CB47-87BE84E88C7C}"/>
              </a:ext>
            </a:extLst>
          </p:cNvPr>
          <p:cNvGrpSpPr/>
          <p:nvPr/>
        </p:nvGrpSpPr>
        <p:grpSpPr>
          <a:xfrm>
            <a:off x="3183611" y="3226222"/>
            <a:ext cx="720360" cy="311400"/>
            <a:chOff x="3183611" y="3226222"/>
            <a:chExt cx="72036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942FD47-F6B1-FF51-DBBC-477989C47AF2}"/>
                    </a:ext>
                  </a:extLst>
                </p14:cNvPr>
                <p14:cNvContentPartPr/>
                <p14:nvPr/>
              </p14:nvContentPartPr>
              <p14:xfrm>
                <a:off x="3198371" y="3288502"/>
                <a:ext cx="28440" cy="22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942FD47-F6B1-FF51-DBBC-477989C47A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89731" y="3279862"/>
                  <a:ext cx="460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1FBF15-6424-01A4-E31D-8987C04C1673}"/>
                    </a:ext>
                  </a:extLst>
                </p14:cNvPr>
                <p14:cNvContentPartPr/>
                <p14:nvPr/>
              </p14:nvContentPartPr>
              <p14:xfrm>
                <a:off x="3183611" y="3322702"/>
                <a:ext cx="235440" cy="21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1FBF15-6424-01A4-E31D-8987C04C167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74971" y="3313702"/>
                  <a:ext cx="253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0FE9D52-C663-F10E-93A8-24D7D57A5791}"/>
                    </a:ext>
                  </a:extLst>
                </p14:cNvPr>
                <p14:cNvContentPartPr/>
                <p14:nvPr/>
              </p14:nvContentPartPr>
              <p14:xfrm>
                <a:off x="3448211" y="3362302"/>
                <a:ext cx="238320" cy="11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0FE9D52-C663-F10E-93A8-24D7D57A57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439571" y="3353302"/>
                  <a:ext cx="255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D7F780-2B87-821B-AC20-87918E11E4BA}"/>
                    </a:ext>
                  </a:extLst>
                </p14:cNvPr>
                <p14:cNvContentPartPr/>
                <p14:nvPr/>
              </p14:nvContentPartPr>
              <p14:xfrm>
                <a:off x="3700931" y="3226222"/>
                <a:ext cx="203040" cy="13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D7F780-2B87-821B-AC20-87918E11E4B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691931" y="3217222"/>
                  <a:ext cx="220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D0F618-522B-31A7-312B-1C80D85E32E9}"/>
              </a:ext>
            </a:extLst>
          </p:cNvPr>
          <p:cNvGrpSpPr/>
          <p:nvPr/>
        </p:nvGrpSpPr>
        <p:grpSpPr>
          <a:xfrm>
            <a:off x="252491" y="4062142"/>
            <a:ext cx="684720" cy="666000"/>
            <a:chOff x="252491" y="4062142"/>
            <a:chExt cx="684720" cy="66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0C0272-D237-EC55-050E-11C221904E18}"/>
                    </a:ext>
                  </a:extLst>
                </p14:cNvPr>
                <p14:cNvContentPartPr/>
                <p14:nvPr/>
              </p14:nvContentPartPr>
              <p14:xfrm>
                <a:off x="482531" y="4114702"/>
                <a:ext cx="110520" cy="28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0C0272-D237-EC55-050E-11C221904E1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73531" y="4105702"/>
                  <a:ext cx="1281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7EB949E-CA5F-1A14-F1EC-A95F5BE90DC0}"/>
                    </a:ext>
                  </a:extLst>
                </p14:cNvPr>
                <p14:cNvContentPartPr/>
                <p14:nvPr/>
              </p14:nvContentPartPr>
              <p14:xfrm>
                <a:off x="502691" y="4062142"/>
                <a:ext cx="172440" cy="17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7EB949E-CA5F-1A14-F1EC-A95F5BE90DC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4051" y="4053502"/>
                  <a:ext cx="1900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1A412C-7866-4611-3B9A-194C6F7E5B14}"/>
                    </a:ext>
                  </a:extLst>
                </p14:cNvPr>
                <p14:cNvContentPartPr/>
                <p14:nvPr/>
              </p14:nvContentPartPr>
              <p14:xfrm>
                <a:off x="252491" y="4508182"/>
                <a:ext cx="164520" cy="219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1A412C-7866-4611-3B9A-194C6F7E5B1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3491" y="4499182"/>
                  <a:ext cx="1821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84AE51-0037-F3EE-D28D-D8DA5B505D5D}"/>
                    </a:ext>
                  </a:extLst>
                </p14:cNvPr>
                <p14:cNvContentPartPr/>
                <p14:nvPr/>
              </p14:nvContentPartPr>
              <p14:xfrm>
                <a:off x="482171" y="4588462"/>
                <a:ext cx="136440" cy="102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84AE51-0037-F3EE-D28D-D8DA5B505D5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3531" y="4579462"/>
                  <a:ext cx="154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45D67E-80E2-059D-230C-E374EF65935E}"/>
                    </a:ext>
                  </a:extLst>
                </p14:cNvPr>
                <p14:cNvContentPartPr/>
                <p14:nvPr/>
              </p14:nvContentPartPr>
              <p14:xfrm>
                <a:off x="638771" y="4593502"/>
                <a:ext cx="140400" cy="8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45D67E-80E2-059D-230C-E374EF65935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0131" y="4584502"/>
                  <a:ext cx="1580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C3FF17-7E2C-9ADF-229A-DF4022BF98F6}"/>
                    </a:ext>
                  </a:extLst>
                </p14:cNvPr>
                <p14:cNvContentPartPr/>
                <p14:nvPr/>
              </p14:nvContentPartPr>
              <p14:xfrm>
                <a:off x="805451" y="4411702"/>
                <a:ext cx="131760" cy="232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C3FF17-7E2C-9ADF-229A-DF4022BF98F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96451" y="4403062"/>
                  <a:ext cx="14940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FD11D1-C2EB-EFB2-EF18-5E2B292779EA}"/>
              </a:ext>
            </a:extLst>
          </p:cNvPr>
          <p:cNvGrpSpPr/>
          <p:nvPr/>
        </p:nvGrpSpPr>
        <p:grpSpPr>
          <a:xfrm>
            <a:off x="1234211" y="4468942"/>
            <a:ext cx="251280" cy="165240"/>
            <a:chOff x="1234211" y="4468942"/>
            <a:chExt cx="25128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C600B9E-395A-C6AD-17FF-A9D3EDA2DAD5}"/>
                    </a:ext>
                  </a:extLst>
                </p14:cNvPr>
                <p14:cNvContentPartPr/>
                <p14:nvPr/>
              </p14:nvContentPartPr>
              <p14:xfrm>
                <a:off x="1239611" y="4532302"/>
                <a:ext cx="16200" cy="10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C600B9E-395A-C6AD-17FF-A9D3EDA2DA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230971" y="4523662"/>
                  <a:ext cx="338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06CF2F-D294-F2EB-5B97-FB76DDC180C7}"/>
                    </a:ext>
                  </a:extLst>
                </p14:cNvPr>
                <p14:cNvContentPartPr/>
                <p14:nvPr/>
              </p14:nvContentPartPr>
              <p14:xfrm>
                <a:off x="1234211" y="4468942"/>
                <a:ext cx="56880" cy="54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06CF2F-D294-F2EB-5B97-FB76DDC180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5571" y="4459942"/>
                  <a:ext cx="74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3AE3D7-257A-002E-391B-6EFBE2412184}"/>
                    </a:ext>
                  </a:extLst>
                </p14:cNvPr>
                <p14:cNvContentPartPr/>
                <p14:nvPr/>
              </p14:nvContentPartPr>
              <p14:xfrm>
                <a:off x="1326011" y="4520782"/>
                <a:ext cx="159480" cy="113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3AE3D7-257A-002E-391B-6EFBE241218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17371" y="4512142"/>
                  <a:ext cx="1771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3569498-A7B5-40A6-45D3-AA0B663EBE74}"/>
              </a:ext>
            </a:extLst>
          </p:cNvPr>
          <p:cNvGrpSpPr/>
          <p:nvPr/>
        </p:nvGrpSpPr>
        <p:grpSpPr>
          <a:xfrm>
            <a:off x="1702211" y="4207942"/>
            <a:ext cx="681120" cy="393840"/>
            <a:chOff x="1702211" y="4207942"/>
            <a:chExt cx="681120" cy="3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87023CC-03D6-F590-F034-BF2DBDB310D7}"/>
                    </a:ext>
                  </a:extLst>
                </p14:cNvPr>
                <p14:cNvContentPartPr/>
                <p14:nvPr/>
              </p14:nvContentPartPr>
              <p14:xfrm>
                <a:off x="1702211" y="4480462"/>
                <a:ext cx="95760" cy="121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87023CC-03D6-F590-F034-BF2DBDB310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93211" y="4471462"/>
                  <a:ext cx="113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9DA66AD-BB76-A002-F834-E0FB03A22A4E}"/>
                    </a:ext>
                  </a:extLst>
                </p14:cNvPr>
                <p14:cNvContentPartPr/>
                <p14:nvPr/>
              </p14:nvContentPartPr>
              <p14:xfrm>
                <a:off x="1830731" y="4372822"/>
                <a:ext cx="218520" cy="19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9DA66AD-BB76-A002-F834-E0FB03A22A4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21731" y="4363822"/>
                  <a:ext cx="236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803E06-B366-12A8-18D9-EF4D5B7D7E79}"/>
                    </a:ext>
                  </a:extLst>
                </p14:cNvPr>
                <p14:cNvContentPartPr/>
                <p14:nvPr/>
              </p14:nvContentPartPr>
              <p14:xfrm>
                <a:off x="1953851" y="4207942"/>
                <a:ext cx="123120" cy="304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803E06-B366-12A8-18D9-EF4D5B7D7E7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44851" y="4198942"/>
                  <a:ext cx="1407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E08FF54-76BD-AACE-92BC-58096031E186}"/>
                    </a:ext>
                  </a:extLst>
                </p14:cNvPr>
                <p14:cNvContentPartPr/>
                <p14:nvPr/>
              </p14:nvContentPartPr>
              <p14:xfrm>
                <a:off x="1969331" y="4435102"/>
                <a:ext cx="85680" cy="1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E08FF54-76BD-AACE-92BC-58096031E18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960691" y="4426462"/>
                  <a:ext cx="103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452825-58B9-8E19-BEF8-050162F2E102}"/>
                    </a:ext>
                  </a:extLst>
                </p14:cNvPr>
                <p14:cNvContentPartPr/>
                <p14:nvPr/>
              </p14:nvContentPartPr>
              <p14:xfrm>
                <a:off x="2098571" y="4386862"/>
                <a:ext cx="284760" cy="151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452825-58B9-8E19-BEF8-050162F2E1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89931" y="4378222"/>
                  <a:ext cx="30240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E9FFF1F-E0FB-E81A-BBF3-2A1AF4B21A61}"/>
              </a:ext>
            </a:extLst>
          </p:cNvPr>
          <p:cNvGrpSpPr/>
          <p:nvPr/>
        </p:nvGrpSpPr>
        <p:grpSpPr>
          <a:xfrm>
            <a:off x="307571" y="3068182"/>
            <a:ext cx="561600" cy="836640"/>
            <a:chOff x="307571" y="3068182"/>
            <a:chExt cx="561600" cy="83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1BA19AE-C44A-5D56-03C1-033AC43138BB}"/>
                    </a:ext>
                  </a:extLst>
                </p14:cNvPr>
                <p14:cNvContentPartPr/>
                <p14:nvPr/>
              </p14:nvContentPartPr>
              <p14:xfrm>
                <a:off x="465251" y="3068182"/>
                <a:ext cx="200880" cy="123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1BA19AE-C44A-5D56-03C1-033AC43138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6611" y="3059542"/>
                  <a:ext cx="21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F1AD7B-124F-2B07-454D-84652DE43206}"/>
                    </a:ext>
                  </a:extLst>
                </p14:cNvPr>
                <p14:cNvContentPartPr/>
                <p14:nvPr/>
              </p14:nvContentPartPr>
              <p14:xfrm>
                <a:off x="633011" y="3173302"/>
                <a:ext cx="10800" cy="15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F1AD7B-124F-2B07-454D-84652DE4320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4011" y="3164302"/>
                  <a:ext cx="284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6B298E-11F0-156A-A12E-2AE56EB30FFF}"/>
                    </a:ext>
                  </a:extLst>
                </p14:cNvPr>
                <p14:cNvContentPartPr/>
                <p14:nvPr/>
              </p14:nvContentPartPr>
              <p14:xfrm>
                <a:off x="498011" y="3298582"/>
                <a:ext cx="227160" cy="99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6B298E-11F0-156A-A12E-2AE56EB30FF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9371" y="3289582"/>
                  <a:ext cx="244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7B98D9-E723-E4AA-0C64-B1A1357034E7}"/>
                    </a:ext>
                  </a:extLst>
                </p14:cNvPr>
                <p14:cNvContentPartPr/>
                <p14:nvPr/>
              </p14:nvContentPartPr>
              <p14:xfrm>
                <a:off x="514931" y="3359422"/>
                <a:ext cx="41040" cy="45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7B98D9-E723-E4AA-0C64-B1A1357034E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6291" y="3350782"/>
                  <a:ext cx="586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B32612C-B333-4371-8BCC-6B22BC832962}"/>
                    </a:ext>
                  </a:extLst>
                </p14:cNvPr>
                <p14:cNvContentPartPr/>
                <p14:nvPr/>
              </p14:nvContentPartPr>
              <p14:xfrm>
                <a:off x="307571" y="3501262"/>
                <a:ext cx="561600" cy="48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B32612C-B333-4371-8BCC-6B22BC8329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8571" y="3492622"/>
                  <a:ext cx="579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B4CAEC-1CAA-45DB-CC3D-C787331916AC}"/>
                    </a:ext>
                  </a:extLst>
                </p14:cNvPr>
                <p14:cNvContentPartPr/>
                <p14:nvPr/>
              </p14:nvContentPartPr>
              <p14:xfrm>
                <a:off x="486851" y="3610702"/>
                <a:ext cx="221040" cy="294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B4CAEC-1CAA-45DB-CC3D-C787331916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77851" y="3601702"/>
                  <a:ext cx="238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15C65C6-3674-03B7-6D0D-4235E80086BA}"/>
                    </a:ext>
                  </a:extLst>
                </p14:cNvPr>
                <p14:cNvContentPartPr/>
                <p14:nvPr/>
              </p14:nvContentPartPr>
              <p14:xfrm>
                <a:off x="460931" y="3073582"/>
                <a:ext cx="273240" cy="367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15C65C6-3674-03B7-6D0D-4235E80086B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2291" y="3064942"/>
                  <a:ext cx="2908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52D979E-7080-C653-7A00-8706ADCDCCC4}"/>
                  </a:ext>
                </a:extLst>
              </p14:cNvPr>
              <p14:cNvContentPartPr/>
              <p14:nvPr/>
            </p14:nvContentPartPr>
            <p14:xfrm>
              <a:off x="4121771" y="3442222"/>
              <a:ext cx="43920" cy="39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52D979E-7080-C653-7A00-8706ADCDCCC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112771" y="3433222"/>
                <a:ext cx="6156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44E31570-25DC-DD33-3E56-1AFA8D163E3A}"/>
              </a:ext>
            </a:extLst>
          </p:cNvPr>
          <p:cNvGrpSpPr/>
          <p:nvPr/>
        </p:nvGrpSpPr>
        <p:grpSpPr>
          <a:xfrm>
            <a:off x="4527491" y="3220462"/>
            <a:ext cx="1670400" cy="284400"/>
            <a:chOff x="4527491" y="3220462"/>
            <a:chExt cx="167040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DECDE7-9F3A-06F1-F007-E72C282D2DD0}"/>
                    </a:ext>
                  </a:extLst>
                </p14:cNvPr>
                <p14:cNvContentPartPr/>
                <p14:nvPr/>
              </p14:nvContentPartPr>
              <p14:xfrm>
                <a:off x="4527491" y="3225142"/>
                <a:ext cx="242640" cy="271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DECDE7-9F3A-06F1-F007-E72C282D2D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18491" y="3216502"/>
                  <a:ext cx="2602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68E97DB-146D-A955-C887-B2CCADD8237D}"/>
                    </a:ext>
                  </a:extLst>
                </p14:cNvPr>
                <p14:cNvContentPartPr/>
                <p14:nvPr/>
              </p14:nvContentPartPr>
              <p14:xfrm>
                <a:off x="4846811" y="3233062"/>
                <a:ext cx="170280" cy="131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68E97DB-146D-A955-C887-B2CCADD823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37811" y="3224062"/>
                  <a:ext cx="187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961A026-3D66-DAC5-F0F5-EAEFD502421B}"/>
                    </a:ext>
                  </a:extLst>
                </p14:cNvPr>
                <p14:cNvContentPartPr/>
                <p14:nvPr/>
              </p14:nvContentPartPr>
              <p14:xfrm>
                <a:off x="4910531" y="3238822"/>
                <a:ext cx="180720" cy="20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961A026-3D66-DAC5-F0F5-EAEFD502421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01531" y="3229822"/>
                  <a:ext cx="198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E44621-6A70-D937-0EDB-3BAB8040B332}"/>
                    </a:ext>
                  </a:extLst>
                </p14:cNvPr>
                <p14:cNvContentPartPr/>
                <p14:nvPr/>
              </p14:nvContentPartPr>
              <p14:xfrm>
                <a:off x="5154611" y="3233422"/>
                <a:ext cx="214560" cy="223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E44621-6A70-D937-0EDB-3BAB8040B3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45971" y="3224422"/>
                  <a:ext cx="232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599123-2D8A-5F0F-17E9-CDA6C4CCCF41}"/>
                    </a:ext>
                  </a:extLst>
                </p14:cNvPr>
                <p14:cNvContentPartPr/>
                <p14:nvPr/>
              </p14:nvContentPartPr>
              <p14:xfrm>
                <a:off x="5139131" y="3220462"/>
                <a:ext cx="52920" cy="12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599123-2D8A-5F0F-17E9-CDA6C4CCCF4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130491" y="3211462"/>
                  <a:ext cx="70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17C9D86-459E-C24C-64BD-7753B1FBF8CF}"/>
                    </a:ext>
                  </a:extLst>
                </p14:cNvPr>
                <p14:cNvContentPartPr/>
                <p14:nvPr/>
              </p14:nvContentPartPr>
              <p14:xfrm>
                <a:off x="5344691" y="3320182"/>
                <a:ext cx="222120" cy="13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17C9D86-459E-C24C-64BD-7753B1FBF8C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336051" y="3311542"/>
                  <a:ext cx="239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09C4815-6530-C7EE-0EBF-7DC8DA465ACD}"/>
                    </a:ext>
                  </a:extLst>
                </p14:cNvPr>
                <p14:cNvContentPartPr/>
                <p14:nvPr/>
              </p14:nvContentPartPr>
              <p14:xfrm>
                <a:off x="5604971" y="3361222"/>
                <a:ext cx="98640" cy="87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09C4815-6530-C7EE-0EBF-7DC8DA465AC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596331" y="3352582"/>
                  <a:ext cx="116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CE3A76-99A9-0F94-3C3D-130CC3D69264}"/>
                    </a:ext>
                  </a:extLst>
                </p14:cNvPr>
                <p14:cNvContentPartPr/>
                <p14:nvPr/>
              </p14:nvContentPartPr>
              <p14:xfrm>
                <a:off x="5759771" y="3344662"/>
                <a:ext cx="237960" cy="10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CE3A76-99A9-0F94-3C3D-130CC3D6926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50771" y="3336022"/>
                  <a:ext cx="255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0A0AF4E-C118-E8BE-9508-69141D43C359}"/>
                    </a:ext>
                  </a:extLst>
                </p14:cNvPr>
                <p14:cNvContentPartPr/>
                <p14:nvPr/>
              </p14:nvContentPartPr>
              <p14:xfrm>
                <a:off x="6032651" y="3371662"/>
                <a:ext cx="165240" cy="133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0A0AF4E-C118-E8BE-9508-69141D43C35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24011" y="3362662"/>
                  <a:ext cx="1828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24BDD36-D170-B648-6853-16B305E72DD0}"/>
              </a:ext>
            </a:extLst>
          </p:cNvPr>
          <p:cNvGrpSpPr/>
          <p:nvPr/>
        </p:nvGrpSpPr>
        <p:grpSpPr>
          <a:xfrm>
            <a:off x="4745651" y="3835342"/>
            <a:ext cx="818640" cy="303840"/>
            <a:chOff x="4745651" y="3835342"/>
            <a:chExt cx="81864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7685A2D-32E2-2718-AA1C-14BA9AD78AD0}"/>
                    </a:ext>
                  </a:extLst>
                </p14:cNvPr>
                <p14:cNvContentPartPr/>
                <p14:nvPr/>
              </p14:nvContentPartPr>
              <p14:xfrm>
                <a:off x="4784531" y="3854422"/>
                <a:ext cx="17640" cy="284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7685A2D-32E2-2718-AA1C-14BA9AD78AD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75531" y="3845782"/>
                  <a:ext cx="352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99E187-8761-7011-C25C-1A2CA116B90D}"/>
                    </a:ext>
                  </a:extLst>
                </p14:cNvPr>
                <p14:cNvContentPartPr/>
                <p14:nvPr/>
              </p14:nvContentPartPr>
              <p14:xfrm>
                <a:off x="4745651" y="3896902"/>
                <a:ext cx="226440" cy="22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99E187-8761-7011-C25C-1A2CA116B90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36651" y="3887902"/>
                  <a:ext cx="2440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439DCB5-DA45-70D8-ECF7-0606D3D11736}"/>
                    </a:ext>
                  </a:extLst>
                </p14:cNvPr>
                <p14:cNvContentPartPr/>
                <p14:nvPr/>
              </p14:nvContentPartPr>
              <p14:xfrm>
                <a:off x="5028611" y="3965662"/>
                <a:ext cx="244800" cy="123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439DCB5-DA45-70D8-ECF7-0606D3D1173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19971" y="3957022"/>
                  <a:ext cx="26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411951-C704-0CC1-FB59-1D93CF8E15DC}"/>
                    </a:ext>
                  </a:extLst>
                </p14:cNvPr>
                <p14:cNvContentPartPr/>
                <p14:nvPr/>
              </p14:nvContentPartPr>
              <p14:xfrm>
                <a:off x="5326331" y="3835342"/>
                <a:ext cx="237960" cy="10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411951-C704-0CC1-FB59-1D93CF8E15D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317691" y="3826342"/>
                  <a:ext cx="2556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F17E44-1983-D3FC-9E70-FAB26B2BAF3D}"/>
              </a:ext>
            </a:extLst>
          </p:cNvPr>
          <p:cNvGrpSpPr/>
          <p:nvPr/>
        </p:nvGrpSpPr>
        <p:grpSpPr>
          <a:xfrm>
            <a:off x="4187651" y="3638422"/>
            <a:ext cx="2631240" cy="82080"/>
            <a:chOff x="4187651" y="3638422"/>
            <a:chExt cx="2631240" cy="8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7D06076-028C-71FF-4E9B-6293BA8C4F29}"/>
                    </a:ext>
                  </a:extLst>
                </p14:cNvPr>
                <p14:cNvContentPartPr/>
                <p14:nvPr/>
              </p14:nvContentPartPr>
              <p14:xfrm>
                <a:off x="4187651" y="3639142"/>
                <a:ext cx="2222280" cy="31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7D06076-028C-71FF-4E9B-6293BA8C4F2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79011" y="3630502"/>
                  <a:ext cx="22399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AE8EE7B-67F5-83C4-7866-A3FDC5C03B54}"/>
                    </a:ext>
                  </a:extLst>
                </p14:cNvPr>
                <p14:cNvContentPartPr/>
                <p14:nvPr/>
              </p14:nvContentPartPr>
              <p14:xfrm>
                <a:off x="6718811" y="3638422"/>
                <a:ext cx="100080" cy="82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AE8EE7B-67F5-83C4-7866-A3FDC5C03B5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10171" y="3629422"/>
                  <a:ext cx="11772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A994E00-FE0A-A375-6B85-1192B12FF8A1}"/>
                  </a:ext>
                </a:extLst>
              </p14:cNvPr>
              <p14:cNvContentPartPr/>
              <p14:nvPr/>
            </p14:nvContentPartPr>
            <p14:xfrm>
              <a:off x="7092131" y="2153422"/>
              <a:ext cx="1373040" cy="394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A994E00-FE0A-A375-6B85-1192B12FF8A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083131" y="2144422"/>
                <a:ext cx="1390680" cy="41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6982FEC1-AB52-5883-2B76-00940EC4C24F}"/>
              </a:ext>
            </a:extLst>
          </p:cNvPr>
          <p:cNvGrpSpPr/>
          <p:nvPr/>
        </p:nvGrpSpPr>
        <p:grpSpPr>
          <a:xfrm>
            <a:off x="7535291" y="3975022"/>
            <a:ext cx="1123200" cy="148320"/>
            <a:chOff x="7535291" y="3975022"/>
            <a:chExt cx="1123200" cy="14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88E03D7-0C46-5CC6-DB45-D16256E3BBE6}"/>
                    </a:ext>
                  </a:extLst>
                </p14:cNvPr>
                <p14:cNvContentPartPr/>
                <p14:nvPr/>
              </p14:nvContentPartPr>
              <p14:xfrm>
                <a:off x="7535291" y="4008142"/>
                <a:ext cx="261720" cy="115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88E03D7-0C46-5CC6-DB45-D16256E3BB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26651" y="3999502"/>
                  <a:ext cx="279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44AB4F-DA53-4C4F-A8DC-DA854C1FBBBE}"/>
                    </a:ext>
                  </a:extLst>
                </p14:cNvPr>
                <p14:cNvContentPartPr/>
                <p14:nvPr/>
              </p14:nvContentPartPr>
              <p14:xfrm>
                <a:off x="7873691" y="3975022"/>
                <a:ext cx="104040" cy="12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44AB4F-DA53-4C4F-A8DC-DA854C1FBB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64691" y="3966022"/>
                  <a:ext cx="121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D93B8C-806B-0FD7-8742-3B0391B04EEE}"/>
                    </a:ext>
                  </a:extLst>
                </p14:cNvPr>
                <p14:cNvContentPartPr/>
                <p14:nvPr/>
              </p14:nvContentPartPr>
              <p14:xfrm>
                <a:off x="8086451" y="3993382"/>
                <a:ext cx="572040" cy="117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D93B8C-806B-0FD7-8742-3B0391B04EE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077451" y="3984382"/>
                  <a:ext cx="5896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8839144-1842-ECA7-9088-6FB1C65CFD80}"/>
              </a:ext>
            </a:extLst>
          </p:cNvPr>
          <p:cNvGrpSpPr/>
          <p:nvPr/>
        </p:nvGrpSpPr>
        <p:grpSpPr>
          <a:xfrm>
            <a:off x="7019411" y="2533222"/>
            <a:ext cx="2755800" cy="1236960"/>
            <a:chOff x="7019411" y="2533222"/>
            <a:chExt cx="2755800" cy="12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E012D59-5BCA-EB9F-05A4-1656EF95B734}"/>
                    </a:ext>
                  </a:extLst>
                </p14:cNvPr>
                <p14:cNvContentPartPr/>
                <p14:nvPr/>
              </p14:nvContentPartPr>
              <p14:xfrm>
                <a:off x="7191131" y="3307222"/>
                <a:ext cx="38880" cy="302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E012D59-5BCA-EB9F-05A4-1656EF95B73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82131" y="3298582"/>
                  <a:ext cx="565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165B048-1427-2D4E-4813-4B89847DCF0B}"/>
                    </a:ext>
                  </a:extLst>
                </p14:cNvPr>
                <p14:cNvContentPartPr/>
                <p14:nvPr/>
              </p14:nvContentPartPr>
              <p14:xfrm>
                <a:off x="7326851" y="3503422"/>
                <a:ext cx="1080" cy="2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165B048-1427-2D4E-4813-4B89847DCF0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317851" y="3494422"/>
                  <a:ext cx="1872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923C8E-FFC7-B1DA-7135-B197325B383A}"/>
                    </a:ext>
                  </a:extLst>
                </p14:cNvPr>
                <p14:cNvContentPartPr/>
                <p14:nvPr/>
              </p14:nvContentPartPr>
              <p14:xfrm>
                <a:off x="7472291" y="3296062"/>
                <a:ext cx="227520" cy="2462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923C8E-FFC7-B1DA-7135-B197325B383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463651" y="3287422"/>
                  <a:ext cx="2451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13EF7B-48AC-90CB-B80D-2FC4494F44E2}"/>
                    </a:ext>
                  </a:extLst>
                </p14:cNvPr>
                <p14:cNvContentPartPr/>
                <p14:nvPr/>
              </p14:nvContentPartPr>
              <p14:xfrm>
                <a:off x="7788731" y="3299662"/>
                <a:ext cx="160920" cy="194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13EF7B-48AC-90CB-B80D-2FC4494F44E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80091" y="3291022"/>
                  <a:ext cx="1785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8870C92-C648-AE85-B4A0-C0B98A89FEE1}"/>
                    </a:ext>
                  </a:extLst>
                </p14:cNvPr>
                <p14:cNvContentPartPr/>
                <p14:nvPr/>
              </p14:nvContentPartPr>
              <p14:xfrm>
                <a:off x="7818971" y="3266182"/>
                <a:ext cx="165600" cy="60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8870C92-C648-AE85-B4A0-C0B98A89FEE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10331" y="3257542"/>
                  <a:ext cx="183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3AFC1D-E6C4-5D5D-B0A2-E9B3C5D2E0BC}"/>
                    </a:ext>
                  </a:extLst>
                </p14:cNvPr>
                <p14:cNvContentPartPr/>
                <p14:nvPr/>
              </p14:nvContentPartPr>
              <p14:xfrm>
                <a:off x="8069171" y="3268342"/>
                <a:ext cx="115920" cy="119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3AFC1D-E6C4-5D5D-B0A2-E9B3C5D2E0B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060171" y="3259342"/>
                  <a:ext cx="133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1CEE22C-CD64-4CC1-AAA8-A513B5342397}"/>
                    </a:ext>
                  </a:extLst>
                </p14:cNvPr>
                <p14:cNvContentPartPr/>
                <p14:nvPr/>
              </p14:nvContentPartPr>
              <p14:xfrm>
                <a:off x="8135051" y="3280222"/>
                <a:ext cx="147240" cy="217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1CEE22C-CD64-4CC1-AAA8-A513B534239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26051" y="3271222"/>
                  <a:ext cx="164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C81B5ED-7775-7D84-F0F6-DA84C91DD233}"/>
                    </a:ext>
                  </a:extLst>
                </p14:cNvPr>
                <p14:cNvContentPartPr/>
                <p14:nvPr/>
              </p14:nvContentPartPr>
              <p14:xfrm>
                <a:off x="8391731" y="3316222"/>
                <a:ext cx="3600" cy="136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C81B5ED-7775-7D84-F0F6-DA84C91DD23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383091" y="3307222"/>
                  <a:ext cx="21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41F877-FA1E-D850-6D75-B65790FAAB08}"/>
                    </a:ext>
                  </a:extLst>
                </p14:cNvPr>
                <p14:cNvContentPartPr/>
                <p14:nvPr/>
              </p14:nvContentPartPr>
              <p14:xfrm>
                <a:off x="8374451" y="3266182"/>
                <a:ext cx="256680" cy="205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41F877-FA1E-D850-6D75-B65790FAAB0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365451" y="3257182"/>
                  <a:ext cx="2743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BF48C9A-49B0-28B0-F98C-8A6F6EAC24E7}"/>
                    </a:ext>
                  </a:extLst>
                </p14:cNvPr>
                <p14:cNvContentPartPr/>
                <p14:nvPr/>
              </p14:nvContentPartPr>
              <p14:xfrm>
                <a:off x="8831291" y="3270502"/>
                <a:ext cx="31320" cy="204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BF48C9A-49B0-28B0-F98C-8A6F6EAC24E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22291" y="3261502"/>
                  <a:ext cx="48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0D72588-DCCB-A8B8-5C5E-6918EE80F175}"/>
                    </a:ext>
                  </a:extLst>
                </p14:cNvPr>
                <p14:cNvContentPartPr/>
                <p14:nvPr/>
              </p14:nvContentPartPr>
              <p14:xfrm>
                <a:off x="8818331" y="3290662"/>
                <a:ext cx="193680" cy="199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0D72588-DCCB-A8B8-5C5E-6918EE80F17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809331" y="3282022"/>
                  <a:ext cx="211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65CD693-67DE-F85C-0915-DA88B2E6E82F}"/>
                    </a:ext>
                  </a:extLst>
                </p14:cNvPr>
                <p14:cNvContentPartPr/>
                <p14:nvPr/>
              </p14:nvContentPartPr>
              <p14:xfrm>
                <a:off x="9073571" y="3383542"/>
                <a:ext cx="78120" cy="139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65CD693-67DE-F85C-0915-DA88B2E6E82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064931" y="3374902"/>
                  <a:ext cx="95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AE5148-ABB7-8FEA-C422-76C916F278F4}"/>
                    </a:ext>
                  </a:extLst>
                </p14:cNvPr>
                <p14:cNvContentPartPr/>
                <p14:nvPr/>
              </p14:nvContentPartPr>
              <p14:xfrm>
                <a:off x="9199931" y="3228022"/>
                <a:ext cx="352080" cy="288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AE5148-ABB7-8FEA-C422-76C916F278F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90931" y="3219022"/>
                  <a:ext cx="369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A8B0F1-2225-CEA4-8A6F-BFF64345512F}"/>
                    </a:ext>
                  </a:extLst>
                </p14:cNvPr>
                <p14:cNvContentPartPr/>
                <p14:nvPr/>
              </p14:nvContentPartPr>
              <p14:xfrm>
                <a:off x="9602411" y="3396862"/>
                <a:ext cx="172800" cy="2156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A8B0F1-2225-CEA4-8A6F-BFF64345512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93411" y="3388222"/>
                  <a:ext cx="19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5F01B2-DD34-DBF4-E11A-6EFD72526D2B}"/>
                    </a:ext>
                  </a:extLst>
                </p14:cNvPr>
                <p14:cNvContentPartPr/>
                <p14:nvPr/>
              </p14:nvContentPartPr>
              <p14:xfrm>
                <a:off x="7019411" y="3699622"/>
                <a:ext cx="2438640" cy="705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5F01B2-DD34-DBF4-E11A-6EFD72526D2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10411" y="3690622"/>
                  <a:ext cx="2456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8B135A-06C1-8CE6-73FF-7DE4C4FA4148}"/>
                    </a:ext>
                  </a:extLst>
                </p14:cNvPr>
                <p14:cNvContentPartPr/>
                <p14:nvPr/>
              </p14:nvContentPartPr>
              <p14:xfrm>
                <a:off x="7888451" y="2533222"/>
                <a:ext cx="112320" cy="643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8B135A-06C1-8CE6-73FF-7DE4C4FA414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879811" y="2524222"/>
                  <a:ext cx="12996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5B6390-E70C-71DC-6634-C6D452320628}"/>
                    </a:ext>
                  </a:extLst>
                </p14:cNvPr>
                <p14:cNvContentPartPr/>
                <p14:nvPr/>
              </p14:nvContentPartPr>
              <p14:xfrm>
                <a:off x="7846331" y="3059182"/>
                <a:ext cx="277200" cy="136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5B6390-E70C-71DC-6634-C6D4523206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37331" y="3050182"/>
                  <a:ext cx="294840" cy="15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3FEB571B-155D-9F63-6705-77432DC51B72}"/>
              </a:ext>
            </a:extLst>
          </p:cNvPr>
          <p:cNvGrpSpPr/>
          <p:nvPr/>
        </p:nvGrpSpPr>
        <p:grpSpPr>
          <a:xfrm>
            <a:off x="3608411" y="4555702"/>
            <a:ext cx="570600" cy="250200"/>
            <a:chOff x="3608411" y="4555702"/>
            <a:chExt cx="57060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9FC4D0F-C7F0-C107-D452-5B75FBCA869E}"/>
                    </a:ext>
                  </a:extLst>
                </p14:cNvPr>
                <p14:cNvContentPartPr/>
                <p14:nvPr/>
              </p14:nvContentPartPr>
              <p14:xfrm>
                <a:off x="3608411" y="4628062"/>
                <a:ext cx="179640" cy="17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9FC4D0F-C7F0-C107-D452-5B75FBCA869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99771" y="4619062"/>
                  <a:ext cx="197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D70B366-274F-87DE-43CF-D20685A7A538}"/>
                    </a:ext>
                  </a:extLst>
                </p14:cNvPr>
                <p14:cNvContentPartPr/>
                <p14:nvPr/>
              </p14:nvContentPartPr>
              <p14:xfrm>
                <a:off x="3628211" y="4768822"/>
                <a:ext cx="179640" cy="8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D70B366-274F-87DE-43CF-D20685A7A53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19211" y="4759822"/>
                  <a:ext cx="1972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A71A9D4-2008-32D7-9657-B1ED43E81B77}"/>
                    </a:ext>
                  </a:extLst>
                </p14:cNvPr>
                <p14:cNvContentPartPr/>
                <p14:nvPr/>
              </p14:nvContentPartPr>
              <p14:xfrm>
                <a:off x="4020251" y="4583062"/>
                <a:ext cx="45000" cy="222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A71A9D4-2008-32D7-9657-B1ED43E81B7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11611" y="4574062"/>
                  <a:ext cx="62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B46E733-94E6-C307-B965-7892C2C52F52}"/>
                    </a:ext>
                  </a:extLst>
                </p14:cNvPr>
                <p14:cNvContentPartPr/>
                <p14:nvPr/>
              </p14:nvContentPartPr>
              <p14:xfrm>
                <a:off x="4129691" y="4555702"/>
                <a:ext cx="49320" cy="250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B46E733-94E6-C307-B965-7892C2C52F52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20691" y="4547062"/>
                  <a:ext cx="66960" cy="26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17ECB0F-CCEF-A24A-4211-199C1655A1D8}"/>
              </a:ext>
            </a:extLst>
          </p:cNvPr>
          <p:cNvGrpSpPr/>
          <p:nvPr/>
        </p:nvGrpSpPr>
        <p:grpSpPr>
          <a:xfrm>
            <a:off x="4517771" y="4554622"/>
            <a:ext cx="811080" cy="273240"/>
            <a:chOff x="4517771" y="4554622"/>
            <a:chExt cx="811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148E16-3FFB-CB6A-AD92-C7A57A61905E}"/>
                    </a:ext>
                  </a:extLst>
                </p14:cNvPr>
                <p14:cNvContentPartPr/>
                <p14:nvPr/>
              </p14:nvContentPartPr>
              <p14:xfrm>
                <a:off x="4517771" y="4612582"/>
                <a:ext cx="166680" cy="2152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148E16-3FFB-CB6A-AD92-C7A57A61905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08771" y="4603942"/>
                  <a:ext cx="184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DFEC362-D8AB-7521-3BE2-B903F4D70F3E}"/>
                    </a:ext>
                  </a:extLst>
                </p14:cNvPr>
                <p14:cNvContentPartPr/>
                <p14:nvPr/>
              </p14:nvContentPartPr>
              <p14:xfrm>
                <a:off x="4572491" y="4567942"/>
                <a:ext cx="173160" cy="2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DFEC362-D8AB-7521-3BE2-B903F4D70F3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563491" y="4558942"/>
                  <a:ext cx="190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39D5285-6E6D-60CF-E55D-FF4B08153A08}"/>
                    </a:ext>
                  </a:extLst>
                </p14:cNvPr>
                <p14:cNvContentPartPr/>
                <p14:nvPr/>
              </p14:nvContentPartPr>
              <p14:xfrm>
                <a:off x="4846451" y="4554622"/>
                <a:ext cx="188640" cy="24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39D5285-6E6D-60CF-E55D-FF4B08153A0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837451" y="4545622"/>
                  <a:ext cx="206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461D2AD-035D-6AF6-03C0-42BFDEEC256E}"/>
                    </a:ext>
                  </a:extLst>
                </p14:cNvPr>
                <p14:cNvContentPartPr/>
                <p14:nvPr/>
              </p14:nvContentPartPr>
              <p14:xfrm>
                <a:off x="5061371" y="4565062"/>
                <a:ext cx="267480" cy="196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461D2AD-035D-6AF6-03C0-42BFDEEC256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052731" y="4556062"/>
                  <a:ext cx="28512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9D7C089-F274-B70E-07D4-205425C0E013}"/>
              </a:ext>
            </a:extLst>
          </p:cNvPr>
          <p:cNvGrpSpPr/>
          <p:nvPr/>
        </p:nvGrpSpPr>
        <p:grpSpPr>
          <a:xfrm>
            <a:off x="5853731" y="4582702"/>
            <a:ext cx="831240" cy="183600"/>
            <a:chOff x="5853731" y="4582702"/>
            <a:chExt cx="83124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C443034-85A8-A01D-C1DA-DFBCB764B524}"/>
                    </a:ext>
                  </a:extLst>
                </p14:cNvPr>
                <p14:cNvContentPartPr/>
                <p14:nvPr/>
              </p14:nvContentPartPr>
              <p14:xfrm>
                <a:off x="5853731" y="4582702"/>
                <a:ext cx="223200" cy="183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C443034-85A8-A01D-C1DA-DFBCB764B52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844731" y="4574062"/>
                  <a:ext cx="240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41A91F-441F-B48D-4608-CBE570CC7407}"/>
                    </a:ext>
                  </a:extLst>
                </p14:cNvPr>
                <p14:cNvContentPartPr/>
                <p14:nvPr/>
              </p14:nvContentPartPr>
              <p14:xfrm>
                <a:off x="6157211" y="4598542"/>
                <a:ext cx="205920" cy="125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41A91F-441F-B48D-4608-CBE570CC74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48571" y="4589902"/>
                  <a:ext cx="22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868D4A4-5208-A088-A71F-01314F2C63A3}"/>
                    </a:ext>
                  </a:extLst>
                </p14:cNvPr>
                <p14:cNvContentPartPr/>
                <p14:nvPr/>
              </p14:nvContentPartPr>
              <p14:xfrm>
                <a:off x="6456731" y="4600342"/>
                <a:ext cx="228240" cy="143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868D4A4-5208-A088-A71F-01314F2C63A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47731" y="4591342"/>
                  <a:ext cx="24588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448DBA7-7F2E-EACD-A8CF-5BE2497AC3D3}"/>
              </a:ext>
            </a:extLst>
          </p:cNvPr>
          <p:cNvGrpSpPr/>
          <p:nvPr/>
        </p:nvGrpSpPr>
        <p:grpSpPr>
          <a:xfrm>
            <a:off x="7349171" y="4518262"/>
            <a:ext cx="378360" cy="263880"/>
            <a:chOff x="7349171" y="4518262"/>
            <a:chExt cx="37836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59B0778-5201-2105-DE07-17A46E220478}"/>
                    </a:ext>
                  </a:extLst>
                </p14:cNvPr>
                <p14:cNvContentPartPr/>
                <p14:nvPr/>
              </p14:nvContentPartPr>
              <p14:xfrm>
                <a:off x="7361051" y="4575862"/>
                <a:ext cx="23760" cy="206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59B0778-5201-2105-DE07-17A46E22047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352411" y="4567222"/>
                  <a:ext cx="414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C4B04DF-6824-3F70-B568-B21A7C41A8C2}"/>
                    </a:ext>
                  </a:extLst>
                </p14:cNvPr>
                <p14:cNvContentPartPr/>
                <p14:nvPr/>
              </p14:nvContentPartPr>
              <p14:xfrm>
                <a:off x="7349171" y="4518262"/>
                <a:ext cx="267840" cy="211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C4B04DF-6824-3F70-B568-B21A7C41A8C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340171" y="4509262"/>
                  <a:ext cx="2854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E32D9D3-0B82-3B0C-C98D-0FC8810F29EC}"/>
                    </a:ext>
                  </a:extLst>
                </p14:cNvPr>
                <p14:cNvContentPartPr/>
                <p14:nvPr/>
              </p14:nvContentPartPr>
              <p14:xfrm>
                <a:off x="7719611" y="4649662"/>
                <a:ext cx="7920" cy="5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E32D9D3-0B82-3B0C-C98D-0FC8810F29E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710971" y="4641022"/>
                  <a:ext cx="2556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6998A9C-61CC-026E-242C-7CF4790F5660}"/>
              </a:ext>
            </a:extLst>
          </p:cNvPr>
          <p:cNvGrpSpPr/>
          <p:nvPr/>
        </p:nvGrpSpPr>
        <p:grpSpPr>
          <a:xfrm>
            <a:off x="8482451" y="4378582"/>
            <a:ext cx="1355400" cy="370440"/>
            <a:chOff x="8482451" y="4378582"/>
            <a:chExt cx="1355400" cy="37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99B0A37-E69B-21AD-2A83-2F10F5141E2C}"/>
                    </a:ext>
                  </a:extLst>
                </p14:cNvPr>
                <p14:cNvContentPartPr/>
                <p14:nvPr/>
              </p14:nvContentPartPr>
              <p14:xfrm>
                <a:off x="8484971" y="4446262"/>
                <a:ext cx="36360" cy="289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99B0A37-E69B-21AD-2A83-2F10F5141E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75971" y="4437622"/>
                  <a:ext cx="540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8583EEA-3265-76D5-DFA7-9BEDDBFC2A0A}"/>
                    </a:ext>
                  </a:extLst>
                </p14:cNvPr>
                <p14:cNvContentPartPr/>
                <p14:nvPr/>
              </p14:nvContentPartPr>
              <p14:xfrm>
                <a:off x="8482451" y="4513582"/>
                <a:ext cx="186120" cy="210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8583EEA-3265-76D5-DFA7-9BEDDBFC2A0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73451" y="4504942"/>
                  <a:ext cx="203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63FF4A9-3F20-A5B6-32C2-972B750B78DE}"/>
                    </a:ext>
                  </a:extLst>
                </p14:cNvPr>
                <p14:cNvContentPartPr/>
                <p14:nvPr/>
              </p14:nvContentPartPr>
              <p14:xfrm>
                <a:off x="8761811" y="4561822"/>
                <a:ext cx="81360" cy="187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63FF4A9-3F20-A5B6-32C2-972B750B78D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752811" y="4552822"/>
                  <a:ext cx="99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7CE1AA5-26BC-CD36-01FF-1514B8F831B0}"/>
                    </a:ext>
                  </a:extLst>
                </p14:cNvPr>
                <p14:cNvContentPartPr/>
                <p14:nvPr/>
              </p14:nvContentPartPr>
              <p14:xfrm>
                <a:off x="8978531" y="4378582"/>
                <a:ext cx="437400" cy="336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7CE1AA5-26BC-CD36-01FF-1514B8F831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969531" y="4369942"/>
                  <a:ext cx="4550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6BCC209-FEAD-230F-6B42-3A95CCF426A5}"/>
                    </a:ext>
                  </a:extLst>
                </p14:cNvPr>
                <p14:cNvContentPartPr/>
                <p14:nvPr/>
              </p14:nvContentPartPr>
              <p14:xfrm>
                <a:off x="9566411" y="4506742"/>
                <a:ext cx="271440" cy="2318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6BCC209-FEAD-230F-6B42-3A95CCF426A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557411" y="4498102"/>
                  <a:ext cx="289080" cy="24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6D4776C-4593-2163-A212-65C6F3F6C48E}"/>
              </a:ext>
            </a:extLst>
          </p:cNvPr>
          <p:cNvGrpSpPr/>
          <p:nvPr/>
        </p:nvGrpSpPr>
        <p:grpSpPr>
          <a:xfrm>
            <a:off x="3654851" y="5369302"/>
            <a:ext cx="238680" cy="128160"/>
            <a:chOff x="3654851" y="5369302"/>
            <a:chExt cx="238680" cy="12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B337CC-F379-203A-A5E8-6E59395D7478}"/>
                    </a:ext>
                  </a:extLst>
                </p14:cNvPr>
                <p14:cNvContentPartPr/>
                <p14:nvPr/>
              </p14:nvContentPartPr>
              <p14:xfrm>
                <a:off x="3654851" y="5369302"/>
                <a:ext cx="232200" cy="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B337CC-F379-203A-A5E8-6E59395D747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645851" y="5360662"/>
                  <a:ext cx="249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66EF5F-453A-30E0-0B66-1A051E385692}"/>
                    </a:ext>
                  </a:extLst>
                </p14:cNvPr>
                <p14:cNvContentPartPr/>
                <p14:nvPr/>
              </p14:nvContentPartPr>
              <p14:xfrm>
                <a:off x="3710651" y="5463262"/>
                <a:ext cx="182880" cy="34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66EF5F-453A-30E0-0B66-1A051E38569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701651" y="5454262"/>
                  <a:ext cx="20052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C40E277-D72D-4AC0-FAB2-7677769E5321}"/>
              </a:ext>
            </a:extLst>
          </p:cNvPr>
          <p:cNvGrpSpPr/>
          <p:nvPr/>
        </p:nvGrpSpPr>
        <p:grpSpPr>
          <a:xfrm>
            <a:off x="4201691" y="5199022"/>
            <a:ext cx="644760" cy="329760"/>
            <a:chOff x="4201691" y="5199022"/>
            <a:chExt cx="644760" cy="32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863FCA5-CC9A-BEAC-D86E-3F6603505136}"/>
                    </a:ext>
                  </a:extLst>
                </p14:cNvPr>
                <p14:cNvContentPartPr/>
                <p14:nvPr/>
              </p14:nvContentPartPr>
              <p14:xfrm>
                <a:off x="4201691" y="5318182"/>
                <a:ext cx="15840" cy="210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863FCA5-CC9A-BEAC-D86E-3F660350513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92691" y="5309182"/>
                  <a:ext cx="334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89AD9F6-8E7A-B7FE-EE43-D6B0566A4526}"/>
                    </a:ext>
                  </a:extLst>
                </p14:cNvPr>
                <p14:cNvContentPartPr/>
                <p14:nvPr/>
              </p14:nvContentPartPr>
              <p14:xfrm>
                <a:off x="4334891" y="5258422"/>
                <a:ext cx="206280" cy="214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89AD9F6-8E7A-B7FE-EE43-D6B0566A452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325891" y="5249422"/>
                  <a:ext cx="223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B1CA803-10A8-33A8-E5C9-81A3B919285E}"/>
                    </a:ext>
                  </a:extLst>
                </p14:cNvPr>
                <p14:cNvContentPartPr/>
                <p14:nvPr/>
              </p14:nvContentPartPr>
              <p14:xfrm>
                <a:off x="4663571" y="5235022"/>
                <a:ext cx="159480" cy="222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B1CA803-10A8-33A8-E5C9-81A3B919285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54931" y="5226382"/>
                  <a:ext cx="177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6F1FF9-DD26-2D74-C3F2-B9E13DC7D57E}"/>
                    </a:ext>
                  </a:extLst>
                </p14:cNvPr>
                <p14:cNvContentPartPr/>
                <p14:nvPr/>
              </p14:nvContentPartPr>
              <p14:xfrm>
                <a:off x="4685171" y="5199022"/>
                <a:ext cx="161280" cy="4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6F1FF9-DD26-2D74-C3F2-B9E13DC7D57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676531" y="5190382"/>
                  <a:ext cx="17892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A96BA36-C1CB-6731-4623-E005AFCBD1B8}"/>
              </a:ext>
            </a:extLst>
          </p:cNvPr>
          <p:cNvGrpSpPr/>
          <p:nvPr/>
        </p:nvGrpSpPr>
        <p:grpSpPr>
          <a:xfrm>
            <a:off x="5253611" y="5218822"/>
            <a:ext cx="271440" cy="186120"/>
            <a:chOff x="5253611" y="5218822"/>
            <a:chExt cx="27144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5D920E-2967-6343-A1B3-F4081B4BC7DC}"/>
                    </a:ext>
                  </a:extLst>
                </p14:cNvPr>
                <p14:cNvContentPartPr/>
                <p14:nvPr/>
              </p14:nvContentPartPr>
              <p14:xfrm>
                <a:off x="5253611" y="5257702"/>
                <a:ext cx="21960" cy="147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5D920E-2967-6343-A1B3-F4081B4BC7D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244971" y="5249062"/>
                  <a:ext cx="39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6EAFD06-71C0-4BE7-472D-AB6914E3CFF9}"/>
                    </a:ext>
                  </a:extLst>
                </p14:cNvPr>
                <p14:cNvContentPartPr/>
                <p14:nvPr/>
              </p14:nvContentPartPr>
              <p14:xfrm>
                <a:off x="5292851" y="5218822"/>
                <a:ext cx="232200" cy="1339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6EAFD06-71C0-4BE7-472D-AB6914E3CFF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283851" y="5209822"/>
                  <a:ext cx="2498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6DB8E2C-61AB-FCA6-CD1E-0288FF9D58C6}"/>
              </a:ext>
            </a:extLst>
          </p:cNvPr>
          <p:cNvGrpSpPr/>
          <p:nvPr/>
        </p:nvGrpSpPr>
        <p:grpSpPr>
          <a:xfrm>
            <a:off x="5853371" y="5178502"/>
            <a:ext cx="288360" cy="174600"/>
            <a:chOff x="5853371" y="5178502"/>
            <a:chExt cx="28836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FD64937-B66A-88B1-FAED-DE3FEB34FE57}"/>
                    </a:ext>
                  </a:extLst>
                </p14:cNvPr>
                <p14:cNvContentPartPr/>
                <p14:nvPr/>
              </p14:nvContentPartPr>
              <p14:xfrm>
                <a:off x="5853371" y="5218462"/>
                <a:ext cx="50760" cy="134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FD64937-B66A-88B1-FAED-DE3FEB34FE5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844731" y="5209822"/>
                  <a:ext cx="684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1177ACE-90C2-2DC4-1775-AF2B83675A2D}"/>
                    </a:ext>
                  </a:extLst>
                </p14:cNvPr>
                <p14:cNvContentPartPr/>
                <p14:nvPr/>
              </p14:nvContentPartPr>
              <p14:xfrm>
                <a:off x="5903411" y="5178502"/>
                <a:ext cx="238320" cy="154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1177ACE-90C2-2DC4-1775-AF2B83675A2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894411" y="5169502"/>
                  <a:ext cx="2559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89C7CAB-9688-1095-FEEA-DF5906941B25}"/>
              </a:ext>
            </a:extLst>
          </p:cNvPr>
          <p:cNvGrpSpPr/>
          <p:nvPr/>
        </p:nvGrpSpPr>
        <p:grpSpPr>
          <a:xfrm>
            <a:off x="6596771" y="5010022"/>
            <a:ext cx="1249200" cy="383400"/>
            <a:chOff x="6596771" y="5010022"/>
            <a:chExt cx="1249200" cy="38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778A7E-CCE5-FB39-8216-F0931E9AF21D}"/>
                    </a:ext>
                  </a:extLst>
                </p14:cNvPr>
                <p14:cNvContentPartPr/>
                <p14:nvPr/>
              </p14:nvContentPartPr>
              <p14:xfrm>
                <a:off x="6596771" y="5132422"/>
                <a:ext cx="37440" cy="2610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778A7E-CCE5-FB39-8216-F0931E9AF21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87771" y="5123782"/>
                  <a:ext cx="55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DE61898-EEC3-3CC3-F751-F410F40DB457}"/>
                    </a:ext>
                  </a:extLst>
                </p14:cNvPr>
                <p14:cNvContentPartPr/>
                <p14:nvPr/>
              </p14:nvContentPartPr>
              <p14:xfrm>
                <a:off x="6671651" y="5161942"/>
                <a:ext cx="206280" cy="18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DE61898-EEC3-3CC3-F751-F410F40DB45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62651" y="5152942"/>
                  <a:ext cx="2239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603ECE8-894F-65E5-A3D7-EAFDE613C117}"/>
                    </a:ext>
                  </a:extLst>
                </p14:cNvPr>
                <p14:cNvContentPartPr/>
                <p14:nvPr/>
              </p14:nvContentPartPr>
              <p14:xfrm>
                <a:off x="7007531" y="5191822"/>
                <a:ext cx="119160" cy="16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603ECE8-894F-65E5-A3D7-EAFDE613C11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998891" y="5183182"/>
                  <a:ext cx="1368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21A221D-5D6B-EF1B-9D73-A8A73F925408}"/>
                    </a:ext>
                  </a:extLst>
                </p14:cNvPr>
                <p14:cNvContentPartPr/>
                <p14:nvPr/>
              </p14:nvContentPartPr>
              <p14:xfrm>
                <a:off x="7189691" y="5010022"/>
                <a:ext cx="336600" cy="343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21A221D-5D6B-EF1B-9D73-A8A73F92540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181051" y="5001382"/>
                  <a:ext cx="354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ADDB8E-B906-D29B-7259-9DA167502F6B}"/>
                    </a:ext>
                  </a:extLst>
                </p14:cNvPr>
                <p14:cNvContentPartPr/>
                <p14:nvPr/>
              </p14:nvContentPartPr>
              <p14:xfrm>
                <a:off x="7646171" y="5170582"/>
                <a:ext cx="199800" cy="172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ADDB8E-B906-D29B-7259-9DA167502F6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37531" y="5161942"/>
                  <a:ext cx="217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6148350-677F-21AF-689E-B064C8055AC4}"/>
              </a:ext>
            </a:extLst>
          </p:cNvPr>
          <p:cNvGrpSpPr/>
          <p:nvPr/>
        </p:nvGrpSpPr>
        <p:grpSpPr>
          <a:xfrm>
            <a:off x="8589731" y="5033782"/>
            <a:ext cx="1640520" cy="527400"/>
            <a:chOff x="8589731" y="5033782"/>
            <a:chExt cx="164052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2BC2178-C975-9CE4-6EF0-1079E0EADEA1}"/>
                    </a:ext>
                  </a:extLst>
                </p14:cNvPr>
                <p14:cNvContentPartPr/>
                <p14:nvPr/>
              </p14:nvContentPartPr>
              <p14:xfrm>
                <a:off x="8589731" y="5160142"/>
                <a:ext cx="198720" cy="2120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2BC2178-C975-9CE4-6EF0-1079E0EADEA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580731" y="5151142"/>
                  <a:ext cx="216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E931B71-C9FA-CEAC-73D3-BAA43F4366E2}"/>
                    </a:ext>
                  </a:extLst>
                </p14:cNvPr>
                <p14:cNvContentPartPr/>
                <p14:nvPr/>
              </p14:nvContentPartPr>
              <p14:xfrm>
                <a:off x="8881331" y="5080222"/>
                <a:ext cx="273960" cy="287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E931B71-C9FA-CEAC-73D3-BAA43F4366E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872691" y="5071222"/>
                  <a:ext cx="2916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2AA934-18F4-A43F-4814-16322D7B0945}"/>
                    </a:ext>
                  </a:extLst>
                </p14:cNvPr>
                <p14:cNvContentPartPr/>
                <p14:nvPr/>
              </p14:nvContentPartPr>
              <p14:xfrm>
                <a:off x="9208211" y="5117662"/>
                <a:ext cx="39960" cy="211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2AA934-18F4-A43F-4814-16322D7B094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99571" y="5108662"/>
                  <a:ext cx="576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6CF630E-CE37-6CE3-9AD6-CDBA090A46DA}"/>
                    </a:ext>
                  </a:extLst>
                </p14:cNvPr>
                <p14:cNvContentPartPr/>
                <p14:nvPr/>
              </p14:nvContentPartPr>
              <p14:xfrm>
                <a:off x="9326651" y="5318542"/>
                <a:ext cx="17640" cy="242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6CF630E-CE37-6CE3-9AD6-CDBA090A46D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18011" y="5309902"/>
                  <a:ext cx="35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4AB8D4F-3597-C41F-EE6E-F8A89245881B}"/>
                    </a:ext>
                  </a:extLst>
                </p14:cNvPr>
                <p14:cNvContentPartPr/>
                <p14:nvPr/>
              </p14:nvContentPartPr>
              <p14:xfrm>
                <a:off x="9325571" y="5238262"/>
                <a:ext cx="154440" cy="128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4AB8D4F-3597-C41F-EE6E-F8A89245881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316931" y="5229262"/>
                  <a:ext cx="172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3241285-8028-34C6-0481-70B1A206AD0B}"/>
                    </a:ext>
                  </a:extLst>
                </p14:cNvPr>
                <p14:cNvContentPartPr/>
                <p14:nvPr/>
              </p14:nvContentPartPr>
              <p14:xfrm>
                <a:off x="9574691" y="5173462"/>
                <a:ext cx="116280" cy="300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3241285-8028-34C6-0481-70B1A206AD0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66051" y="5164822"/>
                  <a:ext cx="1339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DE23A8-0985-E0B4-3D52-9D5039BC1588}"/>
                    </a:ext>
                  </a:extLst>
                </p14:cNvPr>
                <p14:cNvContentPartPr/>
                <p14:nvPr/>
              </p14:nvContentPartPr>
              <p14:xfrm>
                <a:off x="9770531" y="5207662"/>
                <a:ext cx="119160" cy="120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8DE23A8-0985-E0B4-3D52-9D5039BC158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761891" y="5199022"/>
                  <a:ext cx="136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094631E-E588-BB35-4006-6ECAE23F74B4}"/>
                    </a:ext>
                  </a:extLst>
                </p14:cNvPr>
                <p14:cNvContentPartPr/>
                <p14:nvPr/>
              </p14:nvContentPartPr>
              <p14:xfrm>
                <a:off x="10004531" y="5033782"/>
                <a:ext cx="225720" cy="334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094631E-E588-BB35-4006-6ECAE23F74B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995531" y="5025142"/>
                  <a:ext cx="243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32B9940-C1D2-6BD2-2294-F6C754444508}"/>
              </a:ext>
            </a:extLst>
          </p:cNvPr>
          <p:cNvGrpSpPr/>
          <p:nvPr/>
        </p:nvGrpSpPr>
        <p:grpSpPr>
          <a:xfrm>
            <a:off x="10873571" y="5059342"/>
            <a:ext cx="446040" cy="290880"/>
            <a:chOff x="10873571" y="5059342"/>
            <a:chExt cx="4460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0CE143C-4EA6-A576-4DA8-3B633F0C50AE}"/>
                    </a:ext>
                  </a:extLst>
                </p14:cNvPr>
                <p14:cNvContentPartPr/>
                <p14:nvPr/>
              </p14:nvContentPartPr>
              <p14:xfrm>
                <a:off x="10891931" y="5059342"/>
                <a:ext cx="76320" cy="283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0CE143C-4EA6-A576-4DA8-3B633F0C50A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883291" y="5050702"/>
                  <a:ext cx="939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464DA64-98ED-2CB6-5F84-6B3B1A5E38C3}"/>
                    </a:ext>
                  </a:extLst>
                </p14:cNvPr>
                <p14:cNvContentPartPr/>
                <p14:nvPr/>
              </p14:nvContentPartPr>
              <p14:xfrm>
                <a:off x="10873571" y="5229622"/>
                <a:ext cx="177480" cy="1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464DA64-98ED-2CB6-5F84-6B3B1A5E38C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864571" y="5220622"/>
                  <a:ext cx="1951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EDF745C-8B18-48EE-7D2B-955BB3973973}"/>
                    </a:ext>
                  </a:extLst>
                </p14:cNvPr>
                <p14:cNvContentPartPr/>
                <p14:nvPr/>
              </p14:nvContentPartPr>
              <p14:xfrm>
                <a:off x="11066891" y="5206222"/>
                <a:ext cx="252720" cy="144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EDF745C-8B18-48EE-7D2B-955BB397397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058251" y="5197222"/>
                  <a:ext cx="27036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9285611-9442-CE4C-2A99-3C01E891F5C4}"/>
              </a:ext>
            </a:extLst>
          </p:cNvPr>
          <p:cNvGrpSpPr/>
          <p:nvPr/>
        </p:nvGrpSpPr>
        <p:grpSpPr>
          <a:xfrm>
            <a:off x="7655531" y="5843782"/>
            <a:ext cx="683640" cy="575280"/>
            <a:chOff x="7655531" y="5843782"/>
            <a:chExt cx="683640" cy="57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9C8769-4042-78F6-1C86-1090A9BF2C20}"/>
                    </a:ext>
                  </a:extLst>
                </p14:cNvPr>
                <p14:cNvContentPartPr/>
                <p14:nvPr/>
              </p14:nvContentPartPr>
              <p14:xfrm>
                <a:off x="7719611" y="5843782"/>
                <a:ext cx="290880" cy="57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9C8769-4042-78F6-1C86-1090A9BF2C2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710971" y="5834782"/>
                  <a:ext cx="3085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940B26-7A52-64E0-FB98-9E0A28271270}"/>
                    </a:ext>
                  </a:extLst>
                </p14:cNvPr>
                <p14:cNvContentPartPr/>
                <p14:nvPr/>
              </p14:nvContentPartPr>
              <p14:xfrm>
                <a:off x="7655531" y="6249142"/>
                <a:ext cx="244440" cy="14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940B26-7A52-64E0-FB98-9E0A2827127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646531" y="6240502"/>
                  <a:ext cx="2620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9898706-7AAE-3A4B-800B-85C20671F9D8}"/>
                    </a:ext>
                  </a:extLst>
                </p14:cNvPr>
                <p14:cNvContentPartPr/>
                <p14:nvPr/>
              </p14:nvContentPartPr>
              <p14:xfrm>
                <a:off x="7964771" y="6214222"/>
                <a:ext cx="76680" cy="123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9898706-7AAE-3A4B-800B-85C20671F9D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955771" y="6205582"/>
                  <a:ext cx="94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471E765-36A5-F3D8-0B50-D11D93F06B26}"/>
                    </a:ext>
                  </a:extLst>
                </p14:cNvPr>
                <p14:cNvContentPartPr/>
                <p14:nvPr/>
              </p14:nvContentPartPr>
              <p14:xfrm>
                <a:off x="8173211" y="6183262"/>
                <a:ext cx="165960" cy="125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471E765-36A5-F3D8-0B50-D11D93F06B2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164571" y="6174622"/>
                  <a:ext cx="18360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90D3357-B190-CDC7-B657-F152773935DE}"/>
              </a:ext>
            </a:extLst>
          </p:cNvPr>
          <p:cNvGrpSpPr/>
          <p:nvPr/>
        </p:nvGrpSpPr>
        <p:grpSpPr>
          <a:xfrm>
            <a:off x="8953331" y="5917222"/>
            <a:ext cx="1323360" cy="467280"/>
            <a:chOff x="8953331" y="5917222"/>
            <a:chExt cx="132336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D17E824-C150-2E1E-061B-504E7F1A2DDE}"/>
                    </a:ext>
                  </a:extLst>
                </p14:cNvPr>
                <p14:cNvContentPartPr/>
                <p14:nvPr/>
              </p14:nvContentPartPr>
              <p14:xfrm>
                <a:off x="8953331" y="5978422"/>
                <a:ext cx="203040" cy="406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D17E824-C150-2E1E-061B-504E7F1A2D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944691" y="5969422"/>
                  <a:ext cx="22068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B244508-E93D-7019-6934-15694E3D08D4}"/>
                    </a:ext>
                  </a:extLst>
                </p14:cNvPr>
                <p14:cNvContentPartPr/>
                <p14:nvPr/>
              </p14:nvContentPartPr>
              <p14:xfrm>
                <a:off x="9138731" y="5917222"/>
                <a:ext cx="98640" cy="417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B244508-E93D-7019-6934-15694E3D08D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130091" y="5908582"/>
                  <a:ext cx="11628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D0E9B44-9853-34BC-518D-B87A6F261C3C}"/>
                    </a:ext>
                  </a:extLst>
                </p14:cNvPr>
                <p14:cNvContentPartPr/>
                <p14:nvPr/>
              </p14:nvContentPartPr>
              <p14:xfrm>
                <a:off x="9326291" y="6135742"/>
                <a:ext cx="91080" cy="148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D0E9B44-9853-34BC-518D-B87A6F261C3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317291" y="6126742"/>
                  <a:ext cx="1087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AA3F3CDE-976E-D731-4838-A3C061E7AA81}"/>
                    </a:ext>
                  </a:extLst>
                </p14:cNvPr>
                <p14:cNvContentPartPr/>
                <p14:nvPr/>
              </p14:nvContentPartPr>
              <p14:xfrm>
                <a:off x="9471011" y="6130702"/>
                <a:ext cx="101160" cy="1486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AA3F3CDE-976E-D731-4838-A3C061E7AA8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462371" y="6122062"/>
                  <a:ext cx="118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B76B0B3-6064-AF44-9B21-51EEF46AC8F8}"/>
                    </a:ext>
                  </a:extLst>
                </p14:cNvPr>
                <p14:cNvContentPartPr/>
                <p14:nvPr/>
              </p14:nvContentPartPr>
              <p14:xfrm>
                <a:off x="9653531" y="6083182"/>
                <a:ext cx="310320" cy="162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B76B0B3-6064-AF44-9B21-51EEF46AC8F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644891" y="6074182"/>
                  <a:ext cx="3279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03B003B-49C4-1B6B-10D8-EBD971A52F5F}"/>
                    </a:ext>
                  </a:extLst>
                </p14:cNvPr>
                <p14:cNvContentPartPr/>
                <p14:nvPr/>
              </p14:nvContentPartPr>
              <p14:xfrm>
                <a:off x="10020011" y="6099022"/>
                <a:ext cx="256680" cy="202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03B003B-49C4-1B6B-10D8-EBD971A52F5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011011" y="6090382"/>
                  <a:ext cx="274320" cy="22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F0DDF10-0297-6BFB-1170-979515516879}"/>
              </a:ext>
            </a:extLst>
          </p:cNvPr>
          <p:cNvGrpSpPr/>
          <p:nvPr/>
        </p:nvGrpSpPr>
        <p:grpSpPr>
          <a:xfrm>
            <a:off x="4201331" y="5636062"/>
            <a:ext cx="3050640" cy="624600"/>
            <a:chOff x="4201331" y="5636062"/>
            <a:chExt cx="305064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63296A-1EC4-A4E1-D541-D327A94070D6}"/>
                    </a:ext>
                  </a:extLst>
                </p14:cNvPr>
                <p14:cNvContentPartPr/>
                <p14:nvPr/>
              </p14:nvContentPartPr>
              <p14:xfrm>
                <a:off x="5950211" y="6019822"/>
                <a:ext cx="62640" cy="196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63296A-1EC4-A4E1-D541-D327A94070D6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941211" y="6011182"/>
                  <a:ext cx="80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97EF629-D43E-3689-9CE1-8CE8E560D1B1}"/>
                    </a:ext>
                  </a:extLst>
                </p14:cNvPr>
                <p14:cNvContentPartPr/>
                <p14:nvPr/>
              </p14:nvContentPartPr>
              <p14:xfrm>
                <a:off x="5921411" y="5878702"/>
                <a:ext cx="261720" cy="381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97EF629-D43E-3689-9CE1-8CE8E560D1B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912771" y="5869702"/>
                  <a:ext cx="27936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070D5E9-9E8F-622F-A492-7289086E2FD2}"/>
                    </a:ext>
                  </a:extLst>
                </p14:cNvPr>
                <p14:cNvContentPartPr/>
                <p14:nvPr/>
              </p14:nvContentPartPr>
              <p14:xfrm>
                <a:off x="6296891" y="6028102"/>
                <a:ext cx="119520" cy="151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070D5E9-9E8F-622F-A492-7289086E2FD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88251" y="6019462"/>
                  <a:ext cx="137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9D9B78B-5C69-402F-C97E-E41435B7CE56}"/>
                    </a:ext>
                  </a:extLst>
                </p14:cNvPr>
                <p14:cNvContentPartPr/>
                <p14:nvPr/>
              </p14:nvContentPartPr>
              <p14:xfrm>
                <a:off x="6485891" y="6013342"/>
                <a:ext cx="39960" cy="154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9D9B78B-5C69-402F-C97E-E41435B7CE5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476891" y="6004702"/>
                  <a:ext cx="576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895D828-6806-3F33-7A01-FD3D4280D8F4}"/>
                    </a:ext>
                  </a:extLst>
                </p14:cNvPr>
                <p14:cNvContentPartPr/>
                <p14:nvPr/>
              </p14:nvContentPartPr>
              <p14:xfrm>
                <a:off x="6586331" y="5814622"/>
                <a:ext cx="103680" cy="378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895D828-6806-3F33-7A01-FD3D4280D8F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577331" y="5805622"/>
                  <a:ext cx="1213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560C0A-ECC7-E97A-3F68-02EB64629368}"/>
                    </a:ext>
                  </a:extLst>
                </p14:cNvPr>
                <p14:cNvContentPartPr/>
                <p14:nvPr/>
              </p14:nvContentPartPr>
              <p14:xfrm>
                <a:off x="6760211" y="5977702"/>
                <a:ext cx="65520" cy="153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560C0A-ECC7-E97A-3F68-02EB64629368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751211" y="5968702"/>
                  <a:ext cx="83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1EA508-F027-8C29-7E56-7765FD15DFDF}"/>
                    </a:ext>
                  </a:extLst>
                </p14:cNvPr>
                <p14:cNvContentPartPr/>
                <p14:nvPr/>
              </p14:nvContentPartPr>
              <p14:xfrm>
                <a:off x="6876491" y="6060862"/>
                <a:ext cx="108000" cy="92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1EA508-F027-8C29-7E56-7765FD15DFD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67491" y="6051862"/>
                  <a:ext cx="1256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9C32686-B7AA-28E0-B88D-581FD8BA1FC9}"/>
                    </a:ext>
                  </a:extLst>
                </p14:cNvPr>
                <p14:cNvContentPartPr/>
                <p14:nvPr/>
              </p14:nvContentPartPr>
              <p14:xfrm>
                <a:off x="7053971" y="6056902"/>
                <a:ext cx="198000" cy="102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9C32686-B7AA-28E0-B88D-581FD8BA1FC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045331" y="6048262"/>
                  <a:ext cx="215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87621B3-9911-FFE9-211E-4BD9D5F7940E}"/>
                    </a:ext>
                  </a:extLst>
                </p14:cNvPr>
                <p14:cNvContentPartPr/>
                <p14:nvPr/>
              </p14:nvContentPartPr>
              <p14:xfrm>
                <a:off x="4201331" y="5636062"/>
                <a:ext cx="1907280" cy="214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87621B3-9911-FFE9-211E-4BD9D5F7940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192691" y="5627422"/>
                  <a:ext cx="1924920" cy="23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36834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DE448-D6D0-E5D6-5234-8DD94988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9" y="49428"/>
            <a:ext cx="103479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2515-AAE0-989A-66CC-79FE92AF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6909893" cy="444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1832D1-B67B-E617-BA4B-04735F86FC86}"/>
                  </a:ext>
                </a:extLst>
              </p14:cNvPr>
              <p14:cNvContentPartPr/>
              <p14:nvPr/>
            </p14:nvContentPartPr>
            <p14:xfrm>
              <a:off x="5104931" y="973440"/>
              <a:ext cx="259200" cy="36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1832D1-B67B-E617-BA4B-04735F86F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6291" y="964440"/>
                <a:ext cx="276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252191-DC26-73D4-F457-A79CE615F7EC}"/>
                  </a:ext>
                </a:extLst>
              </p14:cNvPr>
              <p14:cNvContentPartPr/>
              <p14:nvPr/>
            </p14:nvContentPartPr>
            <p14:xfrm>
              <a:off x="5356571" y="2584080"/>
              <a:ext cx="71352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252191-DC26-73D4-F457-A79CE615F7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7571" y="2575440"/>
                <a:ext cx="731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F802EB-356D-4BE6-C90B-EE6E6EB6BE48}"/>
                  </a:ext>
                </a:extLst>
              </p14:cNvPr>
              <p14:cNvContentPartPr/>
              <p14:nvPr/>
            </p14:nvContentPartPr>
            <p14:xfrm>
              <a:off x="2074451" y="2640240"/>
              <a:ext cx="384840" cy="3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F802EB-356D-4BE6-C90B-EE6E6EB6BE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811" y="2631240"/>
                <a:ext cx="4024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BA3B13-E404-FD1E-B42E-51F560B1262F}"/>
                  </a:ext>
                </a:extLst>
              </p14:cNvPr>
              <p14:cNvContentPartPr/>
              <p14:nvPr/>
            </p14:nvContentPartPr>
            <p14:xfrm>
              <a:off x="2004251" y="1262160"/>
              <a:ext cx="432720" cy="4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BA3B13-E404-FD1E-B42E-51F560B126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5251" y="1253520"/>
                <a:ext cx="4503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52D595-C357-3632-1A4A-95E875AFC818}"/>
                  </a:ext>
                </a:extLst>
              </p14:cNvPr>
              <p14:cNvContentPartPr/>
              <p14:nvPr/>
            </p14:nvContentPartPr>
            <p14:xfrm>
              <a:off x="2082371" y="2605320"/>
              <a:ext cx="340200" cy="5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52D595-C357-3632-1A4A-95E875AFC8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3731" y="2596320"/>
                <a:ext cx="357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E5FA008-F997-BAF8-5204-9CA0085EA01A}"/>
              </a:ext>
            </a:extLst>
          </p:cNvPr>
          <p:cNvGrpSpPr/>
          <p:nvPr/>
        </p:nvGrpSpPr>
        <p:grpSpPr>
          <a:xfrm>
            <a:off x="2569451" y="1661760"/>
            <a:ext cx="1169280" cy="407160"/>
            <a:chOff x="2569451" y="1661760"/>
            <a:chExt cx="11692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953310-4FCE-B641-8A96-58BEB0B80897}"/>
                    </a:ext>
                  </a:extLst>
                </p14:cNvPr>
                <p14:cNvContentPartPr/>
                <p14:nvPr/>
              </p14:nvContentPartPr>
              <p14:xfrm>
                <a:off x="2569451" y="1766160"/>
                <a:ext cx="219240" cy="25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953310-4FCE-B641-8A96-58BEB0B808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60811" y="1757160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9C1BAD-A2B7-7D67-656D-78B820C95447}"/>
                    </a:ext>
                  </a:extLst>
                </p14:cNvPr>
                <p14:cNvContentPartPr/>
                <p14:nvPr/>
              </p14:nvContentPartPr>
              <p14:xfrm>
                <a:off x="2921891" y="1988280"/>
                <a:ext cx="32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9C1BAD-A2B7-7D67-656D-78B820C954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12891" y="1979280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985F0E-EFCE-DE74-F0C4-4938ACC7A26A}"/>
                    </a:ext>
                  </a:extLst>
                </p14:cNvPr>
                <p14:cNvContentPartPr/>
                <p14:nvPr/>
              </p14:nvContentPartPr>
              <p14:xfrm>
                <a:off x="2961131" y="1827720"/>
                <a:ext cx="151200" cy="16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985F0E-EFCE-DE74-F0C4-4938ACC7A2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2491" y="1818720"/>
                  <a:ext cx="168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973446-F4EB-9969-8ECA-E62F5EF44471}"/>
                    </a:ext>
                  </a:extLst>
                </p14:cNvPr>
                <p14:cNvContentPartPr/>
                <p14:nvPr/>
              </p14:nvContentPartPr>
              <p14:xfrm>
                <a:off x="3009371" y="1801440"/>
                <a:ext cx="23004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973446-F4EB-9969-8ECA-E62F5EF444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00371" y="1792440"/>
                  <a:ext cx="247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9FC66E-FE46-4236-3F15-53E2F488DEA8}"/>
                    </a:ext>
                  </a:extLst>
                </p14:cNvPr>
                <p14:cNvContentPartPr/>
                <p14:nvPr/>
              </p14:nvContentPartPr>
              <p14:xfrm>
                <a:off x="3218531" y="1965240"/>
                <a:ext cx="360" cy="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9FC66E-FE46-4236-3F15-53E2F488DE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09531" y="1956600"/>
                  <a:ext cx="180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C467D3-D62A-2AA5-CBCD-56EFAB7DD01E}"/>
                    </a:ext>
                  </a:extLst>
                </p14:cNvPr>
                <p14:cNvContentPartPr/>
                <p14:nvPr/>
              </p14:nvContentPartPr>
              <p14:xfrm>
                <a:off x="3220691" y="1783440"/>
                <a:ext cx="209520" cy="17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C467D3-D62A-2AA5-CBCD-56EFAB7DD0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11691" y="1774800"/>
                  <a:ext cx="22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B17F5B-FA15-401F-3D44-9FE3272A0E3E}"/>
                    </a:ext>
                  </a:extLst>
                </p14:cNvPr>
                <p14:cNvContentPartPr/>
                <p14:nvPr/>
              </p14:nvContentPartPr>
              <p14:xfrm>
                <a:off x="3506891" y="1661760"/>
                <a:ext cx="23184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B17F5B-FA15-401F-3D44-9FE3272A0E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98251" y="1652760"/>
                  <a:ext cx="249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3C6DA7-4410-99D7-DE6F-EFC720290F82}"/>
                    </a:ext>
                  </a:extLst>
                </p14:cNvPr>
                <p14:cNvContentPartPr/>
                <p14:nvPr/>
              </p14:nvContentPartPr>
              <p14:xfrm>
                <a:off x="3699131" y="2038680"/>
                <a:ext cx="5040" cy="3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3C6DA7-4410-99D7-DE6F-EFC720290F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90491" y="2030040"/>
                  <a:ext cx="22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471E94-0ECD-B0B2-5FF7-086EADBA0E34}"/>
                    </a:ext>
                  </a:extLst>
                </p14:cNvPr>
                <p14:cNvContentPartPr/>
                <p14:nvPr/>
              </p14:nvContentPartPr>
              <p14:xfrm>
                <a:off x="3208811" y="1788480"/>
                <a:ext cx="46080" cy="23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471E94-0ECD-B0B2-5FF7-086EADBA0E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00171" y="1779480"/>
                  <a:ext cx="63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1A1472-5A1A-F90A-158E-07826FCE809A}"/>
                    </a:ext>
                  </a:extLst>
                </p14:cNvPr>
                <p14:cNvContentPartPr/>
                <p14:nvPr/>
              </p14:nvContentPartPr>
              <p14:xfrm>
                <a:off x="3239411" y="1774440"/>
                <a:ext cx="226800" cy="24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1A1472-5A1A-F90A-158E-07826FCE809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0411" y="1765440"/>
                  <a:ext cx="244440" cy="25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33ED03-B709-B665-B876-43680AA1287A}"/>
                  </a:ext>
                </a:extLst>
              </p14:cNvPr>
              <p14:cNvContentPartPr/>
              <p14:nvPr/>
            </p14:nvContentPartPr>
            <p14:xfrm>
              <a:off x="4912331" y="4048200"/>
              <a:ext cx="1262520" cy="64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33ED03-B709-B665-B876-43680AA128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03691" y="4039560"/>
                <a:ext cx="1280160" cy="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695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3C11-448B-47C7-AE13-502A7EB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you want to DIY?  </a:t>
            </a:r>
          </a:p>
        </p:txBody>
      </p:sp>
      <p:pic>
        <p:nvPicPr>
          <p:cNvPr id="4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59091AB-B2E5-406C-AFF4-010F70EB1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1116"/>
            <a:ext cx="7774282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82343C-1DA0-43B6-BED9-2A09489A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282" y="1192348"/>
            <a:ext cx="4485811" cy="506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9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0C21-C5D6-4899-A344-438A91C9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08" y="11212"/>
            <a:ext cx="9369934" cy="684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04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3C11-448B-47C7-AE13-502A7EB96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C2EED-447F-410B-98F5-BB5F3F1E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" y="56201"/>
            <a:ext cx="6601746" cy="6801799"/>
          </a:xfrm>
          <a:prstGeom prst="rect">
            <a:avLst/>
          </a:prstGeom>
        </p:spPr>
      </p:pic>
      <p:pic>
        <p:nvPicPr>
          <p:cNvPr id="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E61E746-D047-425C-8B21-7BA8C8843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92" y="1690688"/>
            <a:ext cx="5547608" cy="310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727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7B334-2B3C-27E9-68AD-CF6EE6D2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81103" cy="1460500"/>
          </a:xfrm>
        </p:spPr>
        <p:txBody>
          <a:bodyPr/>
          <a:lstStyle/>
          <a:p>
            <a:r>
              <a:rPr lang="en-US" dirty="0"/>
              <a:t>How much food energy do you need each 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C73EB-951C-6489-FCB0-ADB9708CD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30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Calories = kcals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05203-2BE0-DD31-0FD8-0D8AE3B67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39"/>
          <a:stretch/>
        </p:blipFill>
        <p:spPr>
          <a:xfrm>
            <a:off x="8190749" y="196646"/>
            <a:ext cx="4001251" cy="651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F6A53-7E4E-D9CC-10F1-568A39EBD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972" y="3177561"/>
            <a:ext cx="6846131" cy="3680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A58CE50-03BE-7A80-FC3C-9D85E83B34E0}"/>
                  </a:ext>
                </a:extLst>
              </p14:cNvPr>
              <p14:cNvContentPartPr/>
              <p14:nvPr/>
            </p14:nvContentPartPr>
            <p14:xfrm>
              <a:off x="2414291" y="2190044"/>
              <a:ext cx="581040" cy="2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A58CE50-03BE-7A80-FC3C-9D85E83B34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651" y="2181044"/>
                <a:ext cx="59868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4F7A95E-3A81-F025-46FE-01793058E232}"/>
              </a:ext>
            </a:extLst>
          </p:cNvPr>
          <p:cNvGrpSpPr/>
          <p:nvPr/>
        </p:nvGrpSpPr>
        <p:grpSpPr>
          <a:xfrm>
            <a:off x="2416451" y="2351684"/>
            <a:ext cx="2499120" cy="402480"/>
            <a:chOff x="2416451" y="2351684"/>
            <a:chExt cx="249912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2A933D6-213E-D925-1E60-09DBDFD7D4B6}"/>
                    </a:ext>
                  </a:extLst>
                </p14:cNvPr>
                <p14:cNvContentPartPr/>
                <p14:nvPr/>
              </p14:nvContentPartPr>
              <p14:xfrm>
                <a:off x="2441651" y="2401724"/>
                <a:ext cx="24120" cy="27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2A933D6-213E-D925-1E60-09DBDFD7D4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32651" y="2393084"/>
                  <a:ext cx="41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6DFE1-7E31-4372-9C9D-A272E0DE99C7}"/>
                    </a:ext>
                  </a:extLst>
                </p14:cNvPr>
                <p14:cNvContentPartPr/>
                <p14:nvPr/>
              </p14:nvContentPartPr>
              <p14:xfrm>
                <a:off x="2416451" y="2465804"/>
                <a:ext cx="197640" cy="210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6DFE1-7E31-4372-9C9D-A272E0DE99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07811" y="2457164"/>
                  <a:ext cx="2152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8D8F01D-F6C5-3290-0163-ABCB9C794A00}"/>
                    </a:ext>
                  </a:extLst>
                </p14:cNvPr>
                <p14:cNvContentPartPr/>
                <p14:nvPr/>
              </p14:nvContentPartPr>
              <p14:xfrm>
                <a:off x="2607251" y="2424044"/>
                <a:ext cx="59400" cy="19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8D8F01D-F6C5-3290-0163-ABCB9C794A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8251" y="2415044"/>
                  <a:ext cx="770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6CF43E-938A-46FA-F7A2-E29D292DCCC6}"/>
                    </a:ext>
                  </a:extLst>
                </p14:cNvPr>
                <p14:cNvContentPartPr/>
                <p14:nvPr/>
              </p14:nvContentPartPr>
              <p14:xfrm>
                <a:off x="2773571" y="2381204"/>
                <a:ext cx="37800" cy="23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6CF43E-938A-46FA-F7A2-E29D292DCC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64571" y="2372564"/>
                  <a:ext cx="55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1693DA-C8F1-EEAD-F8A3-D3942D13383E}"/>
                    </a:ext>
                  </a:extLst>
                </p14:cNvPr>
                <p14:cNvContentPartPr/>
                <p14:nvPr/>
              </p14:nvContentPartPr>
              <p14:xfrm>
                <a:off x="2919011" y="2510084"/>
                <a:ext cx="167760" cy="17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1693DA-C8F1-EEAD-F8A3-D3942D1338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0011" y="2501084"/>
                  <a:ext cx="1854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AABE268-92A6-6F74-F0D5-FFCAD308A5DE}"/>
                    </a:ext>
                  </a:extLst>
                </p14:cNvPr>
                <p14:cNvContentPartPr/>
                <p14:nvPr/>
              </p14:nvContentPartPr>
              <p14:xfrm>
                <a:off x="3216371" y="2528444"/>
                <a:ext cx="121680" cy="20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AABE268-92A6-6F74-F0D5-FFCAD308A5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07371" y="2519804"/>
                  <a:ext cx="139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BC72E1-0ED1-CD94-4B2C-76138469E312}"/>
                    </a:ext>
                  </a:extLst>
                </p14:cNvPr>
                <p14:cNvContentPartPr/>
                <p14:nvPr/>
              </p14:nvContentPartPr>
              <p14:xfrm>
                <a:off x="3411851" y="2351684"/>
                <a:ext cx="447480" cy="376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BC72E1-0ED1-CD94-4B2C-76138469E3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03211" y="2343044"/>
                  <a:ext cx="465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8662C99-16A8-1A07-8C81-8D89B26B8987}"/>
                    </a:ext>
                  </a:extLst>
                </p14:cNvPr>
                <p14:cNvContentPartPr/>
                <p14:nvPr/>
              </p14:nvContentPartPr>
              <p14:xfrm>
                <a:off x="3882011" y="2557244"/>
                <a:ext cx="169920" cy="148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8662C99-16A8-1A07-8C81-8D89B26B89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73011" y="2548244"/>
                  <a:ext cx="187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7688914-1D3D-AAC9-4A9E-49909FA4077A}"/>
                    </a:ext>
                  </a:extLst>
                </p14:cNvPr>
                <p14:cNvContentPartPr/>
                <p14:nvPr/>
              </p14:nvContentPartPr>
              <p14:xfrm>
                <a:off x="4092611" y="2571284"/>
                <a:ext cx="190440" cy="122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7688914-1D3D-AAC9-4A9E-49909FA407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83611" y="2562284"/>
                  <a:ext cx="2080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FFD547-BC07-D4C5-35FF-0E2D1631C651}"/>
                    </a:ext>
                  </a:extLst>
                </p14:cNvPr>
                <p14:cNvContentPartPr/>
                <p14:nvPr/>
              </p14:nvContentPartPr>
              <p14:xfrm>
                <a:off x="4294931" y="2482724"/>
                <a:ext cx="14760" cy="22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FFD547-BC07-D4C5-35FF-0E2D1631C65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86291" y="2473724"/>
                  <a:ext cx="32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22C3CB-9328-8DBF-814F-D7B26EC4C6AD}"/>
                    </a:ext>
                  </a:extLst>
                </p14:cNvPr>
                <p14:cNvContentPartPr/>
                <p14:nvPr/>
              </p14:nvContentPartPr>
              <p14:xfrm>
                <a:off x="4379891" y="2560844"/>
                <a:ext cx="179640" cy="14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22C3CB-9328-8DBF-814F-D7B26EC4C6A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71251" y="2552204"/>
                  <a:ext cx="197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BC9D1A-5FFE-F46E-26A7-2C180AF477FB}"/>
                    </a:ext>
                  </a:extLst>
                </p14:cNvPr>
                <p14:cNvContentPartPr/>
                <p14:nvPr/>
              </p14:nvContentPartPr>
              <p14:xfrm>
                <a:off x="4650611" y="2579924"/>
                <a:ext cx="264960" cy="17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BC9D1A-5FFE-F46E-26A7-2C180AF477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41971" y="2571284"/>
                  <a:ext cx="2826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16F1891-B973-D393-40A8-4E5EF0964894}"/>
              </a:ext>
            </a:extLst>
          </p:cNvPr>
          <p:cNvGrpSpPr/>
          <p:nvPr/>
        </p:nvGrpSpPr>
        <p:grpSpPr>
          <a:xfrm>
            <a:off x="4358291" y="859124"/>
            <a:ext cx="1301040" cy="662760"/>
            <a:chOff x="4358291" y="859124"/>
            <a:chExt cx="1301040" cy="66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E4599F-21B0-C5A4-F830-2283666FA5E2}"/>
                    </a:ext>
                  </a:extLst>
                </p14:cNvPr>
                <p14:cNvContentPartPr/>
                <p14:nvPr/>
              </p14:nvContentPartPr>
              <p14:xfrm>
                <a:off x="4358291" y="1282484"/>
                <a:ext cx="142560" cy="238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E4599F-21B0-C5A4-F830-2283666FA5E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49651" y="1273484"/>
                  <a:ext cx="160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E03AE9-2120-BF17-36EA-02D0AFC053A6}"/>
                    </a:ext>
                  </a:extLst>
                </p14:cNvPr>
                <p14:cNvContentPartPr/>
                <p14:nvPr/>
              </p14:nvContentPartPr>
              <p14:xfrm>
                <a:off x="4573931" y="859124"/>
                <a:ext cx="399600" cy="623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E03AE9-2120-BF17-36EA-02D0AFC053A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65291" y="850124"/>
                  <a:ext cx="4172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9BB7633-1D0A-4E0F-E922-8667293B7E67}"/>
                    </a:ext>
                  </a:extLst>
                </p14:cNvPr>
                <p14:cNvContentPartPr/>
                <p14:nvPr/>
              </p14:nvContentPartPr>
              <p14:xfrm>
                <a:off x="5035811" y="1287164"/>
                <a:ext cx="107280" cy="167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9BB7633-1D0A-4E0F-E922-8667293B7E6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27171" y="1278524"/>
                  <a:ext cx="124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C7C3BC-1863-D575-4EFB-1CE427D961FC}"/>
                    </a:ext>
                  </a:extLst>
                </p14:cNvPr>
                <p14:cNvContentPartPr/>
                <p14:nvPr/>
              </p14:nvContentPartPr>
              <p14:xfrm>
                <a:off x="5180171" y="1328204"/>
                <a:ext cx="90720" cy="126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C7C3BC-1863-D575-4EFB-1CE427D961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71531" y="1319564"/>
                  <a:ext cx="1083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6C27373-B4E8-0AF7-62E7-7DF2AA120746}"/>
                    </a:ext>
                  </a:extLst>
                </p14:cNvPr>
                <p14:cNvContentPartPr/>
                <p14:nvPr/>
              </p14:nvContentPartPr>
              <p14:xfrm>
                <a:off x="5217611" y="1329284"/>
                <a:ext cx="108360" cy="19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6C27373-B4E8-0AF7-62E7-7DF2AA1207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08971" y="1320644"/>
                  <a:ext cx="126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5B3C7E-7D2A-DE3E-0A5F-FF28C50F253D}"/>
                    </a:ext>
                  </a:extLst>
                </p14:cNvPr>
                <p14:cNvContentPartPr/>
                <p14:nvPr/>
              </p14:nvContentPartPr>
              <p14:xfrm>
                <a:off x="5381051" y="1242524"/>
                <a:ext cx="46080" cy="199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5B3C7E-7D2A-DE3E-0A5F-FF28C50F253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72051" y="1233524"/>
                  <a:ext cx="63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0CDD00-7CC3-85C9-6A29-1E0456F6405C}"/>
                    </a:ext>
                  </a:extLst>
                </p14:cNvPr>
                <p14:cNvContentPartPr/>
                <p14:nvPr/>
              </p14:nvContentPartPr>
              <p14:xfrm>
                <a:off x="5480051" y="1342964"/>
                <a:ext cx="128160" cy="3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0CDD00-7CC3-85C9-6A29-1E0456F640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71411" y="1333964"/>
                  <a:ext cx="145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9AA4438-3EA0-9FEF-A569-A430CDDE167B}"/>
                    </a:ext>
                  </a:extLst>
                </p14:cNvPr>
                <p14:cNvContentPartPr/>
                <p14:nvPr/>
              </p14:nvContentPartPr>
              <p14:xfrm>
                <a:off x="5502371" y="1303364"/>
                <a:ext cx="156960" cy="16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9AA4438-3EA0-9FEF-A569-A430CDDE167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93731" y="1294364"/>
                  <a:ext cx="174600" cy="18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B2DEB0B-200C-80B3-0A44-B4C11FA5D02B}"/>
                  </a:ext>
                </a:extLst>
              </p14:cNvPr>
              <p14:cNvContentPartPr/>
              <p14:nvPr/>
            </p14:nvContentPartPr>
            <p14:xfrm>
              <a:off x="5886131" y="1226684"/>
              <a:ext cx="155160" cy="99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B2DEB0B-200C-80B3-0A44-B4C11FA5D0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77131" y="1218044"/>
                <a:ext cx="172800" cy="11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B2EB814-17FB-271F-4D9D-E7603192EB7E}"/>
              </a:ext>
            </a:extLst>
          </p:cNvPr>
          <p:cNvGrpSpPr/>
          <p:nvPr/>
        </p:nvGrpSpPr>
        <p:grpSpPr>
          <a:xfrm>
            <a:off x="6336851" y="1097084"/>
            <a:ext cx="1726200" cy="742320"/>
            <a:chOff x="6336851" y="1097084"/>
            <a:chExt cx="1726200" cy="74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380CCC1-3352-2040-D1D6-5B104C3EDA0C}"/>
                    </a:ext>
                  </a:extLst>
                </p14:cNvPr>
                <p14:cNvContentPartPr/>
                <p14:nvPr/>
              </p14:nvContentPartPr>
              <p14:xfrm>
                <a:off x="6336851" y="1097084"/>
                <a:ext cx="12960" cy="318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380CCC1-3352-2040-D1D6-5B104C3EDA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28211" y="1088444"/>
                  <a:ext cx="30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781ABC-5B36-1D0F-F31E-F56C86A99717}"/>
                    </a:ext>
                  </a:extLst>
                </p14:cNvPr>
                <p14:cNvContentPartPr/>
                <p14:nvPr/>
              </p14:nvContentPartPr>
              <p14:xfrm>
                <a:off x="6426131" y="1259444"/>
                <a:ext cx="104400" cy="384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781ABC-5B36-1D0F-F31E-F56C86A9971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17491" y="1250804"/>
                  <a:ext cx="1220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9835680-53B6-7344-FDC6-5F641C7EECA2}"/>
                    </a:ext>
                  </a:extLst>
                </p14:cNvPr>
                <p14:cNvContentPartPr/>
                <p14:nvPr/>
              </p14:nvContentPartPr>
              <p14:xfrm>
                <a:off x="6624131" y="1277804"/>
                <a:ext cx="181800" cy="106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9835680-53B6-7344-FDC6-5F641C7EECA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15131" y="1268804"/>
                  <a:ext cx="1994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B9C0C84-5EEC-B083-FF69-18388DF16944}"/>
                    </a:ext>
                  </a:extLst>
                </p14:cNvPr>
                <p14:cNvContentPartPr/>
                <p14:nvPr/>
              </p14:nvContentPartPr>
              <p14:xfrm>
                <a:off x="6559331" y="1234604"/>
                <a:ext cx="68400" cy="9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B9C0C84-5EEC-B083-FF69-18388DF169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50331" y="1225964"/>
                  <a:ext cx="86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C03762-2150-163A-E50A-71149B4E1126}"/>
                    </a:ext>
                  </a:extLst>
                </p14:cNvPr>
                <p14:cNvContentPartPr/>
                <p14:nvPr/>
              </p14:nvContentPartPr>
              <p14:xfrm>
                <a:off x="6818891" y="1269524"/>
                <a:ext cx="189360" cy="87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C03762-2150-163A-E50A-71149B4E112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809891" y="1260884"/>
                  <a:ext cx="207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BC44E69-8453-6EB0-57FD-45F720A4204F}"/>
                    </a:ext>
                  </a:extLst>
                </p14:cNvPr>
                <p14:cNvContentPartPr/>
                <p14:nvPr/>
              </p14:nvContentPartPr>
              <p14:xfrm>
                <a:off x="7431251" y="1155404"/>
                <a:ext cx="24480" cy="180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BC44E69-8453-6EB0-57FD-45F720A420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22611" y="1146764"/>
                  <a:ext cx="42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2DE3552-F00C-2C68-487E-8585769E2873}"/>
                    </a:ext>
                  </a:extLst>
                </p14:cNvPr>
                <p14:cNvContentPartPr/>
                <p14:nvPr/>
              </p14:nvContentPartPr>
              <p14:xfrm>
                <a:off x="7386971" y="1261964"/>
                <a:ext cx="159120" cy="32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2DE3552-F00C-2C68-487E-8585769E28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378331" y="1252964"/>
                  <a:ext cx="1767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593253B-3ABF-54AB-9487-29D30E640247}"/>
                    </a:ext>
                  </a:extLst>
                </p14:cNvPr>
                <p14:cNvContentPartPr/>
                <p14:nvPr/>
              </p14:nvContentPartPr>
              <p14:xfrm>
                <a:off x="7567331" y="1105364"/>
                <a:ext cx="35280" cy="284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593253B-3ABF-54AB-9487-29D30E64024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58331" y="1096724"/>
                  <a:ext cx="529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6B95D1C-04AF-2A4E-9477-4DCE219D3CD7}"/>
                    </a:ext>
                  </a:extLst>
                </p14:cNvPr>
                <p14:cNvContentPartPr/>
                <p14:nvPr/>
              </p14:nvContentPartPr>
              <p14:xfrm>
                <a:off x="7614131" y="1310924"/>
                <a:ext cx="187920" cy="156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6B95D1C-04AF-2A4E-9477-4DCE219D3C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05491" y="1302284"/>
                  <a:ext cx="205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8959CE-2618-80B6-6902-5475D508362A}"/>
                    </a:ext>
                  </a:extLst>
                </p14:cNvPr>
                <p14:cNvContentPartPr/>
                <p14:nvPr/>
              </p14:nvContentPartPr>
              <p14:xfrm>
                <a:off x="7837331" y="1160804"/>
                <a:ext cx="225720" cy="240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8959CE-2618-80B6-6902-5475D50836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828691" y="1152164"/>
                  <a:ext cx="2433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B46DF9-7E7A-DAA2-0873-7C174F369482}"/>
                    </a:ext>
                  </a:extLst>
                </p14:cNvPr>
                <p14:cNvContentPartPr/>
                <p14:nvPr/>
              </p14:nvContentPartPr>
              <p14:xfrm>
                <a:off x="6937691" y="1571564"/>
                <a:ext cx="7920" cy="17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B46DF9-7E7A-DAA2-0873-7C174F3694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929051" y="1562924"/>
                  <a:ext cx="25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FBE34C-26AB-6B62-68E1-FEF94DC4257A}"/>
                    </a:ext>
                  </a:extLst>
                </p14:cNvPr>
                <p14:cNvContentPartPr/>
                <p14:nvPr/>
              </p14:nvContentPartPr>
              <p14:xfrm>
                <a:off x="6849851" y="1677044"/>
                <a:ext cx="14580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FBE34C-26AB-6B62-68E1-FEF94DC425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40851" y="1668404"/>
                  <a:ext cx="1634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93A8E7C-1329-AEF8-4E4B-14A951BFF373}"/>
                    </a:ext>
                  </a:extLst>
                </p14:cNvPr>
                <p14:cNvContentPartPr/>
                <p14:nvPr/>
              </p14:nvContentPartPr>
              <p14:xfrm>
                <a:off x="7113731" y="1576244"/>
                <a:ext cx="19800" cy="263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93A8E7C-1329-AEF8-4E4B-14A951BFF3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05091" y="1567244"/>
                  <a:ext cx="37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280EB4-58ED-3244-D7AA-221A01E00301}"/>
                    </a:ext>
                  </a:extLst>
                </p14:cNvPr>
                <p14:cNvContentPartPr/>
                <p14:nvPr/>
              </p14:nvContentPartPr>
              <p14:xfrm>
                <a:off x="7224971" y="1569404"/>
                <a:ext cx="64080" cy="76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280EB4-58ED-3244-D7AA-221A01E003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15971" y="1560404"/>
                  <a:ext cx="81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5E863BF-0D2E-510A-B2A0-DA7D2DE1A886}"/>
                    </a:ext>
                  </a:extLst>
                </p14:cNvPr>
                <p14:cNvContentPartPr/>
                <p14:nvPr/>
              </p14:nvContentPartPr>
              <p14:xfrm>
                <a:off x="7343771" y="1625204"/>
                <a:ext cx="187560" cy="198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5E863BF-0D2E-510A-B2A0-DA7D2DE1A88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5131" y="1616204"/>
                  <a:ext cx="205200" cy="21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8046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55DD-B60E-4919-B006-FD33F1F5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 people, 1 year, how many acres of potatoes?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0D6B-142D-490B-AB21-8B9D908B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9" y="510039"/>
            <a:ext cx="7331095" cy="244716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10998BB-1AC6-3682-0671-7AA03A26104C}"/>
              </a:ext>
            </a:extLst>
          </p:cNvPr>
          <p:cNvGrpSpPr/>
          <p:nvPr/>
        </p:nvGrpSpPr>
        <p:grpSpPr>
          <a:xfrm>
            <a:off x="8048575" y="278403"/>
            <a:ext cx="1887840" cy="328320"/>
            <a:chOff x="8048575" y="278403"/>
            <a:chExt cx="1887840" cy="3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F748275-DDBE-A4FC-3485-07B00FBE5F72}"/>
                    </a:ext>
                  </a:extLst>
                </p14:cNvPr>
                <p14:cNvContentPartPr/>
                <p14:nvPr/>
              </p14:nvContentPartPr>
              <p14:xfrm>
                <a:off x="8048575" y="379203"/>
                <a:ext cx="280800" cy="586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F748275-DDBE-A4FC-3485-07B00FBE5F7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39575" y="370563"/>
                  <a:ext cx="298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C3B5998-B26E-1CF7-3CC2-9092A0EF09E0}"/>
                    </a:ext>
                  </a:extLst>
                </p14:cNvPr>
                <p14:cNvContentPartPr/>
                <p14:nvPr/>
              </p14:nvContentPartPr>
              <p14:xfrm>
                <a:off x="8058655" y="557043"/>
                <a:ext cx="245160" cy="4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C3B5998-B26E-1CF7-3CC2-9092A0EF09E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0015" y="548043"/>
                  <a:ext cx="262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3114DC-DB59-BA97-1DD1-4010815D739B}"/>
                    </a:ext>
                  </a:extLst>
                </p14:cNvPr>
                <p14:cNvContentPartPr/>
                <p14:nvPr/>
              </p14:nvContentPartPr>
              <p14:xfrm>
                <a:off x="8507215" y="365163"/>
                <a:ext cx="167760" cy="20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3114DC-DB59-BA97-1DD1-4010815D73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98575" y="356523"/>
                  <a:ext cx="185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D4D21A6-EA80-9985-B5CB-6FDABB8CBF46}"/>
                    </a:ext>
                  </a:extLst>
                </p14:cNvPr>
                <p14:cNvContentPartPr/>
                <p14:nvPr/>
              </p14:nvContentPartPr>
              <p14:xfrm>
                <a:off x="8768215" y="466323"/>
                <a:ext cx="170640" cy="122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D4D21A6-EA80-9985-B5CB-6FDABB8CBF4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9575" y="457323"/>
                  <a:ext cx="188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1225EEA-859A-29F7-B426-00CC80719F9B}"/>
                    </a:ext>
                  </a:extLst>
                </p14:cNvPr>
                <p14:cNvContentPartPr/>
                <p14:nvPr/>
              </p14:nvContentPartPr>
              <p14:xfrm>
                <a:off x="9008695" y="487203"/>
                <a:ext cx="4932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1225EEA-859A-29F7-B426-00CC80719F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999695" y="478203"/>
                  <a:ext cx="66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3937088-8CBB-9412-5555-00102FBB2E4F}"/>
                    </a:ext>
                  </a:extLst>
                </p14:cNvPr>
                <p14:cNvContentPartPr/>
                <p14:nvPr/>
              </p14:nvContentPartPr>
              <p14:xfrm>
                <a:off x="9175375" y="478203"/>
                <a:ext cx="193320" cy="10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3937088-8CBB-9412-5555-00102FBB2E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75" y="469203"/>
                  <a:ext cx="210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C4F771-3501-1EE6-06F0-2394D94D7776}"/>
                    </a:ext>
                  </a:extLst>
                </p14:cNvPr>
                <p14:cNvContentPartPr/>
                <p14:nvPr/>
              </p14:nvContentPartPr>
              <p14:xfrm>
                <a:off x="9513055" y="462363"/>
                <a:ext cx="113760" cy="144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C4F771-3501-1EE6-06F0-2394D94D77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04055" y="453363"/>
                  <a:ext cx="13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DE9073-5DD2-A4D0-3795-0A1793668DD3}"/>
                    </a:ext>
                  </a:extLst>
                </p14:cNvPr>
                <p14:cNvContentPartPr/>
                <p14:nvPr/>
              </p14:nvContentPartPr>
              <p14:xfrm>
                <a:off x="9785575" y="278403"/>
                <a:ext cx="150840" cy="129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DE9073-5DD2-A4D0-3795-0A1793668D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76575" y="269763"/>
                  <a:ext cx="1684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04928E0-880F-678D-650D-F9FF3F5A442C}"/>
                    </a:ext>
                  </a:extLst>
                </p14:cNvPr>
                <p14:cNvContentPartPr/>
                <p14:nvPr/>
              </p14:nvContentPartPr>
              <p14:xfrm>
                <a:off x="9880615" y="549483"/>
                <a:ext cx="13680" cy="3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04928E0-880F-678D-650D-F9FF3F5A44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871975" y="540843"/>
                  <a:ext cx="313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C52691-C7C6-A809-2348-770E371A4417}"/>
              </a:ext>
            </a:extLst>
          </p:cNvPr>
          <p:cNvGrpSpPr/>
          <p:nvPr/>
        </p:nvGrpSpPr>
        <p:grpSpPr>
          <a:xfrm>
            <a:off x="7691095" y="1120443"/>
            <a:ext cx="635040" cy="419040"/>
            <a:chOff x="7691095" y="1120443"/>
            <a:chExt cx="63504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AF625C0-5D63-0488-D06F-BBB102A2E8F4}"/>
                    </a:ext>
                  </a:extLst>
                </p14:cNvPr>
                <p14:cNvContentPartPr/>
                <p14:nvPr/>
              </p14:nvContentPartPr>
              <p14:xfrm>
                <a:off x="7691095" y="1120443"/>
                <a:ext cx="110160" cy="259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AF625C0-5D63-0488-D06F-BBB102A2E8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82095" y="1111803"/>
                  <a:ext cx="1278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0F2EDE4-6ACB-4968-A59F-27901C75477A}"/>
                    </a:ext>
                  </a:extLst>
                </p14:cNvPr>
                <p14:cNvContentPartPr/>
                <p14:nvPr/>
              </p14:nvContentPartPr>
              <p14:xfrm>
                <a:off x="7917895" y="1320963"/>
                <a:ext cx="22680" cy="213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0F2EDE4-6ACB-4968-A59F-27901C7547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09255" y="1312323"/>
                  <a:ext cx="40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0EBD1C9-AC11-F65E-991C-C4CBA385F6A1}"/>
                    </a:ext>
                  </a:extLst>
                </p14:cNvPr>
                <p14:cNvContentPartPr/>
                <p14:nvPr/>
              </p14:nvContentPartPr>
              <p14:xfrm>
                <a:off x="7907815" y="1284603"/>
                <a:ext cx="92880" cy="110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0EBD1C9-AC11-F65E-991C-C4CBA385F6A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98815" y="1275963"/>
                  <a:ext cx="110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2C782FD-D699-9D80-77F8-E8C1FD188D84}"/>
                    </a:ext>
                  </a:extLst>
                </p14:cNvPr>
                <p14:cNvContentPartPr/>
                <p14:nvPr/>
              </p14:nvContentPartPr>
              <p14:xfrm>
                <a:off x="8008615" y="1311603"/>
                <a:ext cx="57600" cy="227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2C782FD-D699-9D80-77F8-E8C1FD188D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999975" y="1302603"/>
                  <a:ext cx="752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7B0F08-D74A-4494-1B68-F51094178BB6}"/>
                    </a:ext>
                  </a:extLst>
                </p14:cNvPr>
                <p14:cNvContentPartPr/>
                <p14:nvPr/>
              </p14:nvContentPartPr>
              <p14:xfrm>
                <a:off x="8028775" y="1296843"/>
                <a:ext cx="115560" cy="6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7B0F08-D74A-4494-1B68-F51094178B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020135" y="1288203"/>
                  <a:ext cx="133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3F350A9-4988-587D-E491-A21097053E77}"/>
                    </a:ext>
                  </a:extLst>
                </p14:cNvPr>
                <p14:cNvContentPartPr/>
                <p14:nvPr/>
              </p14:nvContentPartPr>
              <p14:xfrm>
                <a:off x="8202655" y="1124403"/>
                <a:ext cx="123480" cy="278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3F350A9-4988-587D-E491-A21097053E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193655" y="1115763"/>
                  <a:ext cx="14112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2D6905-ACBD-E1A5-4495-F4E2BE30D064}"/>
                  </a:ext>
                </a:extLst>
              </p14:cNvPr>
              <p14:cNvContentPartPr/>
              <p14:nvPr/>
            </p14:nvContentPartPr>
            <p14:xfrm>
              <a:off x="8506855" y="1305483"/>
              <a:ext cx="10080" cy="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2D6905-ACBD-E1A5-4495-F4E2BE30D0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97855" y="1296843"/>
                <a:ext cx="2772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08722736-7136-33D5-A890-EE65D1F14DE7}"/>
              </a:ext>
            </a:extLst>
          </p:cNvPr>
          <p:cNvGrpSpPr/>
          <p:nvPr/>
        </p:nvGrpSpPr>
        <p:grpSpPr>
          <a:xfrm>
            <a:off x="8780095" y="1779243"/>
            <a:ext cx="552240" cy="430560"/>
            <a:chOff x="8780095" y="1779243"/>
            <a:chExt cx="55224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220B145-68B3-F4B5-D1D6-8A337A3647AC}"/>
                    </a:ext>
                  </a:extLst>
                </p14:cNvPr>
                <p14:cNvContentPartPr/>
                <p14:nvPr/>
              </p14:nvContentPartPr>
              <p14:xfrm>
                <a:off x="8780095" y="1779243"/>
                <a:ext cx="131400" cy="227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220B145-68B3-F4B5-D1D6-8A337A3647A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771455" y="1770603"/>
                  <a:ext cx="149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F897DA-0602-05EB-65F1-C70A965EE258}"/>
                    </a:ext>
                  </a:extLst>
                </p14:cNvPr>
                <p14:cNvContentPartPr/>
                <p14:nvPr/>
              </p14:nvContentPartPr>
              <p14:xfrm>
                <a:off x="8991775" y="1877883"/>
                <a:ext cx="340560" cy="331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F897DA-0602-05EB-65F1-C70A965EE2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82775" y="1868883"/>
                  <a:ext cx="358200" cy="34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8262959-DA2E-1783-DD0A-478F0539FF1D}"/>
              </a:ext>
            </a:extLst>
          </p:cNvPr>
          <p:cNvGrpSpPr/>
          <p:nvPr/>
        </p:nvGrpSpPr>
        <p:grpSpPr>
          <a:xfrm>
            <a:off x="8717455" y="1121523"/>
            <a:ext cx="2620080" cy="550080"/>
            <a:chOff x="8717455" y="1121523"/>
            <a:chExt cx="262008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C6B833-1B0F-AB4D-8FDA-8FBA72A106FE}"/>
                    </a:ext>
                  </a:extLst>
                </p14:cNvPr>
                <p14:cNvContentPartPr/>
                <p14:nvPr/>
              </p14:nvContentPartPr>
              <p14:xfrm>
                <a:off x="8765335" y="1159323"/>
                <a:ext cx="109080" cy="223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C6B833-1B0F-AB4D-8FDA-8FBA72A106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56335" y="1150323"/>
                  <a:ext cx="126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0F8F26-4AFF-7BDF-BC38-A8AD68F48AD6}"/>
                    </a:ext>
                  </a:extLst>
                </p14:cNvPr>
                <p14:cNvContentPartPr/>
                <p14:nvPr/>
              </p14:nvContentPartPr>
              <p14:xfrm>
                <a:off x="8943175" y="1216203"/>
                <a:ext cx="102600" cy="121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0F8F26-4AFF-7BDF-BC38-A8AD68F48A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34535" y="1207563"/>
                  <a:ext cx="120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453A435-9175-F12D-0184-90E6B7CDC4C4}"/>
                    </a:ext>
                  </a:extLst>
                </p14:cNvPr>
                <p14:cNvContentPartPr/>
                <p14:nvPr/>
              </p14:nvContentPartPr>
              <p14:xfrm>
                <a:off x="9088255" y="1178043"/>
                <a:ext cx="154440" cy="14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453A435-9175-F12D-0184-90E6B7CDC4C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79615" y="1169403"/>
                  <a:ext cx="1720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F190887-AD6C-7995-B978-D6A74AB55DF6}"/>
                    </a:ext>
                  </a:extLst>
                </p14:cNvPr>
                <p14:cNvContentPartPr/>
                <p14:nvPr/>
              </p14:nvContentPartPr>
              <p14:xfrm>
                <a:off x="9288415" y="1194603"/>
                <a:ext cx="118440" cy="11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190887-AD6C-7995-B978-D6A74AB55D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79775" y="1185963"/>
                  <a:ext cx="136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9E730E-80B7-27AD-B626-5E858F38C40F}"/>
                    </a:ext>
                  </a:extLst>
                </p14:cNvPr>
                <p14:cNvContentPartPr/>
                <p14:nvPr/>
              </p14:nvContentPartPr>
              <p14:xfrm>
                <a:off x="9499015" y="1121523"/>
                <a:ext cx="14400" cy="203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9E730E-80B7-27AD-B626-5E858F38C4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490015" y="1112523"/>
                  <a:ext cx="32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D763F43-85DD-E363-EDB1-4C9D8026C92B}"/>
                    </a:ext>
                  </a:extLst>
                </p14:cNvPr>
                <p14:cNvContentPartPr/>
                <p14:nvPr/>
              </p14:nvContentPartPr>
              <p14:xfrm>
                <a:off x="9495415" y="1181643"/>
                <a:ext cx="121680" cy="16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D763F43-85DD-E363-EDB1-4C9D8026C9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86415" y="1173003"/>
                  <a:ext cx="1393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61865A-3B08-24B2-0F68-51A9881F36D8}"/>
                    </a:ext>
                  </a:extLst>
                </p14:cNvPr>
                <p14:cNvContentPartPr/>
                <p14:nvPr/>
              </p14:nvContentPartPr>
              <p14:xfrm>
                <a:off x="9662095" y="1233843"/>
                <a:ext cx="66960" cy="84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61865A-3B08-24B2-0F68-51A9881F36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653455" y="1225203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9523084-8C25-9621-F9BF-865A69548339}"/>
                    </a:ext>
                  </a:extLst>
                </p14:cNvPr>
                <p14:cNvContentPartPr/>
                <p14:nvPr/>
              </p14:nvContentPartPr>
              <p14:xfrm>
                <a:off x="9759295" y="1140603"/>
                <a:ext cx="301680" cy="219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9523084-8C25-9621-F9BF-865A6954833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750655" y="1131963"/>
                  <a:ext cx="319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4A785A-FF4B-B466-D3E0-D6A8A5A063E0}"/>
                    </a:ext>
                  </a:extLst>
                </p14:cNvPr>
                <p14:cNvContentPartPr/>
                <p14:nvPr/>
              </p14:nvContentPartPr>
              <p14:xfrm>
                <a:off x="8717455" y="1552083"/>
                <a:ext cx="862560" cy="83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4A785A-FF4B-B466-D3E0-D6A8A5A063E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08815" y="1543443"/>
                  <a:ext cx="8802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19A18D5-B43A-FB9B-5B19-BBEA4B90DB4E}"/>
                    </a:ext>
                  </a:extLst>
                </p14:cNvPr>
                <p14:cNvContentPartPr/>
                <p14:nvPr/>
              </p14:nvContentPartPr>
              <p14:xfrm>
                <a:off x="10172935" y="1495563"/>
                <a:ext cx="4680" cy="8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19A18D5-B43A-FB9B-5B19-BBEA4B90DB4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164295" y="1486923"/>
                  <a:ext cx="22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8F8DC51-60CB-00F9-A2E3-15DBF8F50087}"/>
                    </a:ext>
                  </a:extLst>
                </p14:cNvPr>
                <p14:cNvContentPartPr/>
                <p14:nvPr/>
              </p14:nvContentPartPr>
              <p14:xfrm>
                <a:off x="10417735" y="1219803"/>
                <a:ext cx="98640" cy="225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8F8DC51-60CB-00F9-A2E3-15DBF8F5008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09095" y="1210803"/>
                  <a:ext cx="1162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4382AA-0EAC-0924-F8EF-C651A2722CEA}"/>
                    </a:ext>
                  </a:extLst>
                </p14:cNvPr>
                <p14:cNvContentPartPr/>
                <p14:nvPr/>
              </p14:nvContentPartPr>
              <p14:xfrm>
                <a:off x="10569655" y="1229523"/>
                <a:ext cx="106560" cy="21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4382AA-0EAC-0924-F8EF-C651A2722CE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61015" y="1220883"/>
                  <a:ext cx="124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827BE2B-A15C-252E-A810-B71101209F98}"/>
                    </a:ext>
                  </a:extLst>
                </p14:cNvPr>
                <p14:cNvContentPartPr/>
                <p14:nvPr/>
              </p14:nvContentPartPr>
              <p14:xfrm>
                <a:off x="10689535" y="1274163"/>
                <a:ext cx="121320" cy="137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827BE2B-A15C-252E-A810-B71101209F9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80535" y="1265523"/>
                  <a:ext cx="138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74DB60-AD5A-272B-80AB-5508371953D6}"/>
                    </a:ext>
                  </a:extLst>
                </p14:cNvPr>
                <p14:cNvContentPartPr/>
                <p14:nvPr/>
              </p14:nvContentPartPr>
              <p14:xfrm>
                <a:off x="10748575" y="1229883"/>
                <a:ext cx="135360" cy="30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74DB60-AD5A-272B-80AB-5508371953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739935" y="1220883"/>
                  <a:ext cx="153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616CBFB-2DF0-65BB-2CA0-4E8135171DBA}"/>
                    </a:ext>
                  </a:extLst>
                </p14:cNvPr>
                <p14:cNvContentPartPr/>
                <p14:nvPr/>
              </p14:nvContentPartPr>
              <p14:xfrm>
                <a:off x="10861975" y="1243203"/>
                <a:ext cx="108360" cy="18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616CBFB-2DF0-65BB-2CA0-4E8135171DB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852975" y="1234563"/>
                  <a:ext cx="126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2C815B-8083-5EB6-A2EA-8DC5B20C3CD6}"/>
                    </a:ext>
                  </a:extLst>
                </p14:cNvPr>
                <p14:cNvContentPartPr/>
                <p14:nvPr/>
              </p14:nvContentPartPr>
              <p14:xfrm>
                <a:off x="11003815" y="1330683"/>
                <a:ext cx="85320" cy="77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2C815B-8083-5EB6-A2EA-8DC5B20C3C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995175" y="1322043"/>
                  <a:ext cx="102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EE820A-3987-7F2C-4114-DEDAFDDF87B6}"/>
                    </a:ext>
                  </a:extLst>
                </p14:cNvPr>
                <p14:cNvContentPartPr/>
                <p14:nvPr/>
              </p14:nvContentPartPr>
              <p14:xfrm>
                <a:off x="11113615" y="1348683"/>
                <a:ext cx="25200" cy="38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EE820A-3987-7F2C-4114-DEDAFDDF87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104975" y="1339683"/>
                  <a:ext cx="428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F4AFC59-167C-671D-057A-0BD1932CDD0C}"/>
                    </a:ext>
                  </a:extLst>
                </p14:cNvPr>
                <p14:cNvContentPartPr/>
                <p14:nvPr/>
              </p14:nvContentPartPr>
              <p14:xfrm>
                <a:off x="11112895" y="1343643"/>
                <a:ext cx="78840" cy="159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F4AFC59-167C-671D-057A-0BD1932CDD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03895" y="1335003"/>
                  <a:ext cx="96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FBDC5A2-9D32-4636-C03F-015E776AA602}"/>
                    </a:ext>
                  </a:extLst>
                </p14:cNvPr>
                <p14:cNvContentPartPr/>
                <p14:nvPr/>
              </p14:nvContentPartPr>
              <p14:xfrm>
                <a:off x="11177695" y="1329243"/>
                <a:ext cx="13572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FBDC5A2-9D32-4636-C03F-015E776AA6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169055" y="1320243"/>
                  <a:ext cx="153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EF2DE02-046E-FCF9-7ACA-EC00EAB51D80}"/>
                    </a:ext>
                  </a:extLst>
                </p14:cNvPr>
                <p14:cNvContentPartPr/>
                <p14:nvPr/>
              </p14:nvContentPartPr>
              <p14:xfrm>
                <a:off x="10356175" y="1560363"/>
                <a:ext cx="981360" cy="111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EF2DE02-046E-FCF9-7ACA-EC00EAB51D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47175" y="1551363"/>
                  <a:ext cx="99900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6E1A9D-533F-D538-B449-C334BE375EC2}"/>
              </a:ext>
            </a:extLst>
          </p:cNvPr>
          <p:cNvGrpSpPr/>
          <p:nvPr/>
        </p:nvGrpSpPr>
        <p:grpSpPr>
          <a:xfrm>
            <a:off x="8324335" y="2571963"/>
            <a:ext cx="299160" cy="202680"/>
            <a:chOff x="8324335" y="2571963"/>
            <a:chExt cx="29916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D5C8CD-BE72-3158-5223-4C50AFCF8A6D}"/>
                    </a:ext>
                  </a:extLst>
                </p14:cNvPr>
                <p14:cNvContentPartPr/>
                <p14:nvPr/>
              </p14:nvContentPartPr>
              <p14:xfrm>
                <a:off x="8324335" y="2571963"/>
                <a:ext cx="274320" cy="86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D5C8CD-BE72-3158-5223-4C50AFCF8A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315335" y="2562963"/>
                  <a:ext cx="291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69ABE9C-BDE9-FF4B-DB14-522D164EBFD4}"/>
                    </a:ext>
                  </a:extLst>
                </p14:cNvPr>
                <p14:cNvContentPartPr/>
                <p14:nvPr/>
              </p14:nvContentPartPr>
              <p14:xfrm>
                <a:off x="8358175" y="2696883"/>
                <a:ext cx="265320" cy="77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69ABE9C-BDE9-FF4B-DB14-522D164EBF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49175" y="2687883"/>
                  <a:ext cx="28296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4DFAAE9-914D-DD5A-75BB-06E40D66F344}"/>
              </a:ext>
            </a:extLst>
          </p:cNvPr>
          <p:cNvGrpSpPr/>
          <p:nvPr/>
        </p:nvGrpSpPr>
        <p:grpSpPr>
          <a:xfrm>
            <a:off x="8860375" y="2516163"/>
            <a:ext cx="1148400" cy="469800"/>
            <a:chOff x="8860375" y="2516163"/>
            <a:chExt cx="114840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D310FC-3E3E-0C72-B5A1-D5A9D8180D4C}"/>
                    </a:ext>
                  </a:extLst>
                </p14:cNvPr>
                <p14:cNvContentPartPr/>
                <p14:nvPr/>
              </p14:nvContentPartPr>
              <p14:xfrm>
                <a:off x="8860375" y="2516163"/>
                <a:ext cx="164880" cy="270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D310FC-3E3E-0C72-B5A1-D5A9D8180D4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851375" y="2507163"/>
                  <a:ext cx="1825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453CB9-65BD-4FA9-1DF4-EF58B32EE81A}"/>
                    </a:ext>
                  </a:extLst>
                </p14:cNvPr>
                <p14:cNvContentPartPr/>
                <p14:nvPr/>
              </p14:nvContentPartPr>
              <p14:xfrm>
                <a:off x="9170695" y="2628483"/>
                <a:ext cx="118800" cy="112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453CB9-65BD-4FA9-1DF4-EF58B32EE8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162055" y="2619843"/>
                  <a:ext cx="1364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20596FB-4D7D-D7F7-E550-1B0EFB4CF539}"/>
                    </a:ext>
                  </a:extLst>
                </p14:cNvPr>
                <p14:cNvContentPartPr/>
                <p14:nvPr/>
              </p14:nvContentPartPr>
              <p14:xfrm>
                <a:off x="9360775" y="2641803"/>
                <a:ext cx="95040" cy="96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20596FB-4D7D-D7F7-E550-1B0EFB4CF5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351775" y="2633163"/>
                  <a:ext cx="112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E033A39-6F0E-F269-1620-8E20FAAE7C92}"/>
                    </a:ext>
                  </a:extLst>
                </p14:cNvPr>
                <p14:cNvContentPartPr/>
                <p14:nvPr/>
              </p14:nvContentPartPr>
              <p14:xfrm>
                <a:off x="9499375" y="2603283"/>
                <a:ext cx="164880" cy="12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E033A39-6F0E-F269-1620-8E20FAAE7C9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490375" y="2594283"/>
                  <a:ext cx="182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91DF38-89AD-D2E6-D446-84BC7A7F5B93}"/>
                    </a:ext>
                  </a:extLst>
                </p14:cNvPr>
                <p14:cNvContentPartPr/>
                <p14:nvPr/>
              </p14:nvContentPartPr>
              <p14:xfrm>
                <a:off x="9710695" y="2600403"/>
                <a:ext cx="144720" cy="178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91DF38-89AD-D2E6-D446-84BC7A7F5B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701695" y="2591403"/>
                  <a:ext cx="1623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C1900B3-334B-F003-4951-018067CCE0BF}"/>
                    </a:ext>
                  </a:extLst>
                </p14:cNvPr>
                <p14:cNvContentPartPr/>
                <p14:nvPr/>
              </p14:nvContentPartPr>
              <p14:xfrm>
                <a:off x="8874055" y="2867523"/>
                <a:ext cx="1134720" cy="118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C1900B3-334B-F003-4951-018067CCE0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65415" y="2858523"/>
                  <a:ext cx="1152360" cy="13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086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C5DB-0BA1-4C50-A627-B537DD4D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" y="365125"/>
            <a:ext cx="11944865" cy="1325563"/>
          </a:xfrm>
        </p:spPr>
        <p:txBody>
          <a:bodyPr/>
          <a:lstStyle/>
          <a:p>
            <a:r>
              <a:rPr lang="en-US" dirty="0"/>
              <a:t>In terms of Winona (maps)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C83980-5854-EF64-A37C-3860B63EF265}"/>
              </a:ext>
            </a:extLst>
          </p:cNvPr>
          <p:cNvGrpSpPr/>
          <p:nvPr/>
        </p:nvGrpSpPr>
        <p:grpSpPr>
          <a:xfrm>
            <a:off x="6831415" y="590715"/>
            <a:ext cx="1533600" cy="487800"/>
            <a:chOff x="6831415" y="590715"/>
            <a:chExt cx="1533600" cy="48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86EA940-0798-C2F5-2A88-52401A2C453B}"/>
                    </a:ext>
                  </a:extLst>
                </p14:cNvPr>
                <p14:cNvContentPartPr/>
                <p14:nvPr/>
              </p14:nvContentPartPr>
              <p14:xfrm>
                <a:off x="6831415" y="590715"/>
                <a:ext cx="304560" cy="487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86EA940-0798-C2F5-2A88-52401A2C45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822415" y="582075"/>
                  <a:ext cx="32220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421DE8A-AF38-F288-BEC0-15D811E67993}"/>
                    </a:ext>
                  </a:extLst>
                </p14:cNvPr>
                <p14:cNvContentPartPr/>
                <p14:nvPr/>
              </p14:nvContentPartPr>
              <p14:xfrm>
                <a:off x="7242535" y="805275"/>
                <a:ext cx="170280" cy="224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421DE8A-AF38-F288-BEC0-15D811E6799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233895" y="796275"/>
                  <a:ext cx="187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CCFD2A-8E38-77D6-4824-B8717EE9CDEF}"/>
                    </a:ext>
                  </a:extLst>
                </p14:cNvPr>
                <p14:cNvContentPartPr/>
                <p14:nvPr/>
              </p14:nvContentPartPr>
              <p14:xfrm>
                <a:off x="7477255" y="809955"/>
                <a:ext cx="160200" cy="198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CCFD2A-8E38-77D6-4824-B8717EE9CD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68255" y="801315"/>
                  <a:ext cx="177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09C3A53-13FE-AE1E-B343-2C29F2283768}"/>
                    </a:ext>
                  </a:extLst>
                </p14:cNvPr>
                <p14:cNvContentPartPr/>
                <p14:nvPr/>
              </p14:nvContentPartPr>
              <p14:xfrm>
                <a:off x="7719175" y="811755"/>
                <a:ext cx="278640" cy="148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09C3A53-13FE-AE1E-B343-2C29F228376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710175" y="803115"/>
                  <a:ext cx="296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7047F04-4FAC-13F4-6FBA-B138DB750B52}"/>
                    </a:ext>
                  </a:extLst>
                </p14:cNvPr>
                <p14:cNvContentPartPr/>
                <p14:nvPr/>
              </p14:nvContentPartPr>
              <p14:xfrm>
                <a:off x="8117335" y="799155"/>
                <a:ext cx="247680" cy="20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7047F04-4FAC-13F4-6FBA-B138DB750B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08695" y="790515"/>
                  <a:ext cx="26532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A64A98-1374-20D5-9049-7DEC41BB2C02}"/>
                  </a:ext>
                </a:extLst>
              </p14:cNvPr>
              <p14:cNvContentPartPr/>
              <p14:nvPr/>
            </p14:nvContentPartPr>
            <p14:xfrm>
              <a:off x="8665615" y="631755"/>
              <a:ext cx="375480" cy="84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A64A98-1374-20D5-9049-7DEC41BB2C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6615" y="622755"/>
                <a:ext cx="39312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0C238F-19A1-3AE7-499C-6458C7D1D788}"/>
                  </a:ext>
                </a:extLst>
              </p14:cNvPr>
              <p14:cNvContentPartPr/>
              <p14:nvPr/>
            </p14:nvContentPartPr>
            <p14:xfrm>
              <a:off x="8838775" y="881955"/>
              <a:ext cx="266400" cy="63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0C238F-19A1-3AE7-499C-6458C7D1D7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30135" y="873315"/>
                <a:ext cx="28404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B26AF3D3-987F-1534-8DE3-1A7BA6DC1ADD}"/>
              </a:ext>
            </a:extLst>
          </p:cNvPr>
          <p:cNvGrpSpPr/>
          <p:nvPr/>
        </p:nvGrpSpPr>
        <p:grpSpPr>
          <a:xfrm>
            <a:off x="9528895" y="443475"/>
            <a:ext cx="1885680" cy="505800"/>
            <a:chOff x="9528895" y="443475"/>
            <a:chExt cx="188568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399B20-6FE1-38ED-E336-94BBB7451BD3}"/>
                    </a:ext>
                  </a:extLst>
                </p14:cNvPr>
                <p14:cNvContentPartPr/>
                <p14:nvPr/>
              </p14:nvContentPartPr>
              <p14:xfrm>
                <a:off x="9528895" y="597195"/>
                <a:ext cx="286560" cy="352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D399B20-6FE1-38ED-E336-94BBB7451B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20255" y="588555"/>
                  <a:ext cx="304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653485-7E6C-3F61-639C-BC0E4E946DCA}"/>
                    </a:ext>
                  </a:extLst>
                </p14:cNvPr>
                <p14:cNvContentPartPr/>
                <p14:nvPr/>
              </p14:nvContentPartPr>
              <p14:xfrm>
                <a:off x="9923455" y="660195"/>
                <a:ext cx="167400" cy="23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653485-7E6C-3F61-639C-BC0E4E946D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14815" y="651195"/>
                  <a:ext cx="185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BD9A6E-2C4F-795C-061C-AD2589DEC085}"/>
                    </a:ext>
                  </a:extLst>
                </p14:cNvPr>
                <p14:cNvContentPartPr/>
                <p14:nvPr/>
              </p14:nvContentPartPr>
              <p14:xfrm>
                <a:off x="10207495" y="616995"/>
                <a:ext cx="242280" cy="25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BD9A6E-2C4F-795C-061C-AD2589DEC08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98495" y="608355"/>
                  <a:ext cx="259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C09EA8-BF1E-4070-13B1-83E41DA48200}"/>
                    </a:ext>
                  </a:extLst>
                </p14:cNvPr>
                <p14:cNvContentPartPr/>
                <p14:nvPr/>
              </p14:nvContentPartPr>
              <p14:xfrm>
                <a:off x="10495855" y="574155"/>
                <a:ext cx="219960" cy="250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C09EA8-BF1E-4070-13B1-83E41DA482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486855" y="565155"/>
                  <a:ext cx="23760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5EB2A09-0517-5363-7108-201B218F5672}"/>
                    </a:ext>
                  </a:extLst>
                </p14:cNvPr>
                <p14:cNvContentPartPr/>
                <p14:nvPr/>
              </p14:nvContentPartPr>
              <p14:xfrm>
                <a:off x="10753975" y="626355"/>
                <a:ext cx="3600" cy="1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5EB2A09-0517-5363-7108-201B218F56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745335" y="617355"/>
                  <a:ext cx="21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78479D-B6B0-EB9E-2F2C-1E29461AE6B5}"/>
                    </a:ext>
                  </a:extLst>
                </p14:cNvPr>
                <p14:cNvContentPartPr/>
                <p14:nvPr/>
              </p14:nvContentPartPr>
              <p14:xfrm>
                <a:off x="10783495" y="668115"/>
                <a:ext cx="221760" cy="12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78479D-B6B0-EB9E-2F2C-1E29461AE6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774495" y="659115"/>
                  <a:ext cx="239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73B9289-8395-3128-D0C0-5FE303129709}"/>
                    </a:ext>
                  </a:extLst>
                </p14:cNvPr>
                <p14:cNvContentPartPr/>
                <p14:nvPr/>
              </p14:nvContentPartPr>
              <p14:xfrm>
                <a:off x="11118655" y="443475"/>
                <a:ext cx="295920" cy="154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73B9289-8395-3128-D0C0-5FE30312970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09655" y="434475"/>
                  <a:ext cx="313560" cy="171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0FBC1-3F7C-3B5B-5C18-06466A4DF39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5523" y="1690688"/>
            <a:ext cx="5335301" cy="5167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6BDFD84-40EF-E8E9-A895-2A7E96675D3F}"/>
              </a:ext>
            </a:extLst>
          </p:cNvPr>
          <p:cNvGrpSpPr/>
          <p:nvPr/>
        </p:nvGrpSpPr>
        <p:grpSpPr>
          <a:xfrm>
            <a:off x="3159055" y="1997235"/>
            <a:ext cx="3540240" cy="3636360"/>
            <a:chOff x="3159055" y="1997235"/>
            <a:chExt cx="3540240" cy="36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9AC07D-52CC-551F-4374-9EAB938B2552}"/>
                    </a:ext>
                  </a:extLst>
                </p14:cNvPr>
                <p14:cNvContentPartPr/>
                <p14:nvPr/>
              </p14:nvContentPartPr>
              <p14:xfrm>
                <a:off x="3865735" y="3155715"/>
                <a:ext cx="7524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9AC07D-52CC-551F-4374-9EAB938B25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56735" y="3147075"/>
                  <a:ext cx="9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220F49-7CA7-8545-0C7D-2D48C3B3CB09}"/>
                    </a:ext>
                  </a:extLst>
                </p14:cNvPr>
                <p14:cNvContentPartPr/>
                <p14:nvPr/>
              </p14:nvContentPartPr>
              <p14:xfrm>
                <a:off x="3928015" y="3078315"/>
                <a:ext cx="127440" cy="17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220F49-7CA7-8545-0C7D-2D48C3B3CB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19015" y="3069675"/>
                  <a:ext cx="1450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B96013-7E12-BA59-8C8C-C98117BDCA83}"/>
                    </a:ext>
                  </a:extLst>
                </p14:cNvPr>
                <p14:cNvContentPartPr/>
                <p14:nvPr/>
              </p14:nvContentPartPr>
              <p14:xfrm>
                <a:off x="4017655" y="2900835"/>
                <a:ext cx="9252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B96013-7E12-BA59-8C8C-C98117BDCA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08655" y="2892195"/>
                  <a:ext cx="110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AEC6A4-904A-CD8E-52A3-15F55CA27EC6}"/>
                    </a:ext>
                  </a:extLst>
                </p14:cNvPr>
                <p14:cNvContentPartPr/>
                <p14:nvPr/>
              </p14:nvContentPartPr>
              <p14:xfrm>
                <a:off x="4137535" y="2677635"/>
                <a:ext cx="286200" cy="23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AEC6A4-904A-CD8E-52A3-15F55CA27E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28895" y="2668635"/>
                  <a:ext cx="303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8AEB08-51CC-2A0A-105C-77DC6C384DE3}"/>
                    </a:ext>
                  </a:extLst>
                </p14:cNvPr>
                <p14:cNvContentPartPr/>
                <p14:nvPr/>
              </p14:nvContentPartPr>
              <p14:xfrm>
                <a:off x="3159055" y="4743675"/>
                <a:ext cx="2404800" cy="88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8AEB08-51CC-2A0A-105C-77DC6C384D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50055" y="4734675"/>
                  <a:ext cx="242244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57C939-C455-3A81-FC79-72A4B828E178}"/>
                    </a:ext>
                  </a:extLst>
                </p14:cNvPr>
                <p14:cNvContentPartPr/>
                <p14:nvPr/>
              </p14:nvContentPartPr>
              <p14:xfrm>
                <a:off x="4969495" y="4988115"/>
                <a:ext cx="35640" cy="22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57C939-C455-3A81-FC79-72A4B828E1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60495" y="4979475"/>
                  <a:ext cx="53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7D31A7-98C5-9A91-8454-783C6E4BB293}"/>
                    </a:ext>
                  </a:extLst>
                </p14:cNvPr>
                <p14:cNvContentPartPr/>
                <p14:nvPr/>
              </p14:nvContentPartPr>
              <p14:xfrm>
                <a:off x="5043655" y="4957155"/>
                <a:ext cx="79560" cy="200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7D31A7-98C5-9A91-8454-783C6E4BB2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35015" y="4948155"/>
                  <a:ext cx="9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7A9FD-571F-C8A4-04E4-08B2CE037EEE}"/>
                    </a:ext>
                  </a:extLst>
                </p14:cNvPr>
                <p14:cNvContentPartPr/>
                <p14:nvPr/>
              </p14:nvContentPartPr>
              <p14:xfrm>
                <a:off x="5162095" y="4882275"/>
                <a:ext cx="100440" cy="22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7A9FD-571F-C8A4-04E4-08B2CE037EE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53455" y="4873275"/>
                  <a:ext cx="118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CB8CC0-FBA3-53CD-22FE-936F7F20A656}"/>
                    </a:ext>
                  </a:extLst>
                </p14:cNvPr>
                <p14:cNvContentPartPr/>
                <p14:nvPr/>
              </p14:nvContentPartPr>
              <p14:xfrm>
                <a:off x="5349655" y="4814235"/>
                <a:ext cx="284040" cy="22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CB8CC0-FBA3-53CD-22FE-936F7F20A6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40655" y="4805235"/>
                  <a:ext cx="301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C6BB85-682D-DF20-DC24-E0C2309230EA}"/>
                    </a:ext>
                  </a:extLst>
                </p14:cNvPr>
                <p14:cNvContentPartPr/>
                <p14:nvPr/>
              </p14:nvContentPartPr>
              <p14:xfrm>
                <a:off x="5622535" y="3297555"/>
                <a:ext cx="1044360" cy="226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C6BB85-682D-DF20-DC24-E0C2309230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13535" y="3288915"/>
                  <a:ext cx="1062000" cy="22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B81002-13C8-56CB-541C-FDCE947F4FB2}"/>
                    </a:ext>
                  </a:extLst>
                </p14:cNvPr>
                <p14:cNvContentPartPr/>
                <p14:nvPr/>
              </p14:nvContentPartPr>
              <p14:xfrm>
                <a:off x="4207375" y="1997235"/>
                <a:ext cx="2491920" cy="1168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B81002-13C8-56CB-541C-FDCE947F4F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8375" y="1988595"/>
                  <a:ext cx="2509560" cy="11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742827-09B9-7FB0-7964-EC8A72AD093A}"/>
                    </a:ext>
                  </a:extLst>
                </p14:cNvPr>
                <p14:cNvContentPartPr/>
                <p14:nvPr/>
              </p14:nvContentPartPr>
              <p14:xfrm>
                <a:off x="4708135" y="3225915"/>
                <a:ext cx="14760" cy="304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742827-09B9-7FB0-7964-EC8A72AD09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99495" y="3217275"/>
                  <a:ext cx="32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981881-DEAD-A5B5-D480-44186737199D}"/>
                    </a:ext>
                  </a:extLst>
                </p14:cNvPr>
                <p14:cNvContentPartPr/>
                <p14:nvPr/>
              </p14:nvContentPartPr>
              <p14:xfrm>
                <a:off x="4814695" y="3196395"/>
                <a:ext cx="114480" cy="22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981881-DEAD-A5B5-D480-4418673719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05695" y="3187755"/>
                  <a:ext cx="13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DEC2CC-6EE1-34C9-9BB7-6BF2D21AA90A}"/>
                    </a:ext>
                  </a:extLst>
                </p14:cNvPr>
                <p14:cNvContentPartPr/>
                <p14:nvPr/>
              </p14:nvContentPartPr>
              <p14:xfrm>
                <a:off x="4979215" y="3148875"/>
                <a:ext cx="8424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DEC2CC-6EE1-34C9-9BB7-6BF2D21AA9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70215" y="3140235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C534568-BC70-8397-F4AB-266DD15A510B}"/>
                    </a:ext>
                  </a:extLst>
                </p14:cNvPr>
                <p14:cNvContentPartPr/>
                <p14:nvPr/>
              </p14:nvContentPartPr>
              <p14:xfrm>
                <a:off x="5081815" y="2903715"/>
                <a:ext cx="172800" cy="240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C534568-BC70-8397-F4AB-266DD15A51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73175" y="2894715"/>
                  <a:ext cx="1904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AB840F-5BC4-8794-E648-374148893C0C}"/>
                    </a:ext>
                  </a:extLst>
                </p14:cNvPr>
                <p14:cNvContentPartPr/>
                <p14:nvPr/>
              </p14:nvContentPartPr>
              <p14:xfrm>
                <a:off x="5117455" y="3348675"/>
                <a:ext cx="1800" cy="1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AB840F-5BC4-8794-E648-374148893C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08815" y="3340035"/>
                  <a:ext cx="1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CE0FD7-3BC8-0401-B324-64D7B6FA5E7C}"/>
                    </a:ext>
                  </a:extLst>
                </p14:cNvPr>
                <p14:cNvContentPartPr/>
                <p14:nvPr/>
              </p14:nvContentPartPr>
              <p14:xfrm>
                <a:off x="5122495" y="3264435"/>
                <a:ext cx="122040" cy="14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CE0FD7-3BC8-0401-B324-64D7B6FA5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13495" y="3255435"/>
                  <a:ext cx="139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E909FA-F5E4-0A5E-BE47-99E0441AF15C}"/>
                    </a:ext>
                  </a:extLst>
                </p14:cNvPr>
                <p14:cNvContentPartPr/>
                <p14:nvPr/>
              </p14:nvContentPartPr>
              <p14:xfrm>
                <a:off x="4904335" y="4030875"/>
                <a:ext cx="13320" cy="25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E909FA-F5E4-0A5E-BE47-99E0441AF1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95335" y="4022235"/>
                  <a:ext cx="30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D651C0-8028-1950-A880-4FFA23A5E04F}"/>
                    </a:ext>
                  </a:extLst>
                </p14:cNvPr>
                <p14:cNvContentPartPr/>
                <p14:nvPr/>
              </p14:nvContentPartPr>
              <p14:xfrm>
                <a:off x="5012695" y="4007475"/>
                <a:ext cx="114480" cy="20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D651C0-8028-1950-A880-4FFA23A5E04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03695" y="3998835"/>
                  <a:ext cx="132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34AD53-74F6-EA03-74A4-AA37763EBBCC}"/>
                    </a:ext>
                  </a:extLst>
                </p14:cNvPr>
                <p14:cNvContentPartPr/>
                <p14:nvPr/>
              </p14:nvContentPartPr>
              <p14:xfrm>
                <a:off x="5248855" y="3956715"/>
                <a:ext cx="89640" cy="20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34AD53-74F6-EA03-74A4-AA37763EBB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39855" y="3947715"/>
                  <a:ext cx="1072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356978-B199-D5B4-8F9C-27D3A928CBED}"/>
                    </a:ext>
                  </a:extLst>
                </p14:cNvPr>
                <p14:cNvContentPartPr/>
                <p14:nvPr/>
              </p14:nvContentPartPr>
              <p14:xfrm>
                <a:off x="5397895" y="3920715"/>
                <a:ext cx="104400" cy="22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356978-B199-D5B4-8F9C-27D3A928CB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88895" y="3911715"/>
                  <a:ext cx="122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E603CE-EE59-7B8F-DE20-518282E5CABE}"/>
                    </a:ext>
                  </a:extLst>
                </p14:cNvPr>
                <p14:cNvContentPartPr/>
                <p14:nvPr/>
              </p14:nvContentPartPr>
              <p14:xfrm>
                <a:off x="5540815" y="3842235"/>
                <a:ext cx="174960" cy="29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E603CE-EE59-7B8F-DE20-518282E5CA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32175" y="3833235"/>
                  <a:ext cx="1926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C22F8D-2445-7375-EF2F-7688F7C31577}"/>
                    </a:ext>
                  </a:extLst>
                </p14:cNvPr>
                <p14:cNvContentPartPr/>
                <p14:nvPr/>
              </p14:nvContentPartPr>
              <p14:xfrm>
                <a:off x="5793895" y="3874635"/>
                <a:ext cx="156960" cy="153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C22F8D-2445-7375-EF2F-7688F7C315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84895" y="3865995"/>
                  <a:ext cx="174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583E1F-7FE7-2800-5186-98A30B9ABA4B}"/>
                    </a:ext>
                  </a:extLst>
                </p14:cNvPr>
                <p14:cNvContentPartPr/>
                <p14:nvPr/>
              </p14:nvContentPartPr>
              <p14:xfrm>
                <a:off x="5907655" y="3688155"/>
                <a:ext cx="172800" cy="123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583E1F-7FE7-2800-5186-98A30B9ABA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99015" y="3679515"/>
                  <a:ext cx="190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10D855-DF05-7BBB-5387-9F5263E9F39A}"/>
                    </a:ext>
                  </a:extLst>
                </p14:cNvPr>
                <p14:cNvContentPartPr/>
                <p14:nvPr/>
              </p14:nvContentPartPr>
              <p14:xfrm>
                <a:off x="5142655" y="4226355"/>
                <a:ext cx="23400" cy="13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10D855-DF05-7BBB-5387-9F5263E9F3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34015" y="4217715"/>
                  <a:ext cx="41040" cy="14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8989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9EF41-F6E5-4851-C74C-B8742548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06" y="-28013"/>
            <a:ext cx="10526594" cy="6430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D679C6-706B-5FFC-E66B-96E1C7E6D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287" y="2438104"/>
            <a:ext cx="2659671" cy="2102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437F-A054-0F09-C1F1-B4AF7F5E1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58" y="1174397"/>
            <a:ext cx="8359429" cy="4509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F9D38-A755-069D-ED9E-13A32D58B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523" y="5535827"/>
            <a:ext cx="5317695" cy="126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79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E154E-BBE0-298D-59DA-DF996B51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57B14-366B-2E75-6716-D604C9E0D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4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29FA-520E-45CF-9A7F-5D9DB714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Related Mystery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45-2951-42ED-AC95-E89F629F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346" y="18255"/>
            <a:ext cx="84046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1491 there were ~50M people in N. America and ~70M people in Europe.  The Americans were a primarily agricultural society. What did they eat? (for 7 centuries!!!)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BD43-4AFC-C8B6-1C32-DE47EE8C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2717"/>
            <a:ext cx="7802711" cy="47114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E569FA-6475-564C-BB92-DB4A6AB10F6C}"/>
              </a:ext>
            </a:extLst>
          </p:cNvPr>
          <p:cNvGrpSpPr/>
          <p:nvPr/>
        </p:nvGrpSpPr>
        <p:grpSpPr>
          <a:xfrm>
            <a:off x="4385014" y="3349823"/>
            <a:ext cx="1910520" cy="2075760"/>
            <a:chOff x="4385014" y="3349823"/>
            <a:chExt cx="1910520" cy="20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CFA021-AF08-FDC0-C987-A1188624D0AA}"/>
                    </a:ext>
                  </a:extLst>
                </p14:cNvPr>
                <p14:cNvContentPartPr/>
                <p14:nvPr/>
              </p14:nvContentPartPr>
              <p14:xfrm>
                <a:off x="6098254" y="4064423"/>
                <a:ext cx="44280" cy="66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05F60B-6264-4F8A-8819-5C92B960F2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89614" y="4055423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8EA32B-CCCD-719E-95CD-FADD89388C98}"/>
                    </a:ext>
                  </a:extLst>
                </p14:cNvPr>
                <p14:cNvContentPartPr/>
                <p14:nvPr/>
              </p14:nvContentPartPr>
              <p14:xfrm>
                <a:off x="6135694" y="4115903"/>
                <a:ext cx="69480" cy="1226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63C4268-7C15-4FC0-9CC7-CF63C2F49DE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26694" y="4106903"/>
                  <a:ext cx="87120" cy="12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94B8D83-8645-E381-3590-B38BEBF5DC2B}"/>
                    </a:ext>
                  </a:extLst>
                </p14:cNvPr>
                <p14:cNvContentPartPr/>
                <p14:nvPr/>
              </p14:nvContentPartPr>
              <p14:xfrm>
                <a:off x="6169894" y="5352863"/>
                <a:ext cx="60840" cy="68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10DCEF-C275-49B6-8F35-1EA06EA6C68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60894" y="5343863"/>
                  <a:ext cx="78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761628-FB65-60C0-E000-098A52593BEE}"/>
                    </a:ext>
                  </a:extLst>
                </p14:cNvPr>
                <p14:cNvContentPartPr/>
                <p14:nvPr/>
              </p14:nvContentPartPr>
              <p14:xfrm>
                <a:off x="6101134" y="4044263"/>
                <a:ext cx="74160" cy="9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8887FF-EEB7-49CB-9802-A97A33F4548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092134" y="4035263"/>
                  <a:ext cx="918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F8AE54-F9B9-4E28-2DB1-960E88F89D1F}"/>
                    </a:ext>
                  </a:extLst>
                </p14:cNvPr>
                <p14:cNvContentPartPr/>
                <p14:nvPr/>
              </p14:nvContentPartPr>
              <p14:xfrm>
                <a:off x="4516774" y="4207343"/>
                <a:ext cx="110520" cy="203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9FE36D1-6EA8-4770-AEBC-B64697A8DA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08134" y="4198343"/>
                  <a:ext cx="128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D7F7C5-EFC4-44FD-ACA3-78C5714932C5}"/>
                    </a:ext>
                  </a:extLst>
                </p14:cNvPr>
                <p14:cNvContentPartPr/>
                <p14:nvPr/>
              </p14:nvContentPartPr>
              <p14:xfrm>
                <a:off x="4385014" y="3985943"/>
                <a:ext cx="233280" cy="304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5F5710-05C2-498F-A233-9B44C5A68C0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76374" y="3977303"/>
                  <a:ext cx="250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912783-F77C-6E58-EABD-F522D4B3224D}"/>
                    </a:ext>
                  </a:extLst>
                </p14:cNvPr>
                <p14:cNvContentPartPr/>
                <p14:nvPr/>
              </p14:nvContentPartPr>
              <p14:xfrm>
                <a:off x="4592374" y="4140383"/>
                <a:ext cx="123840" cy="168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AF20FF-0AC3-4FAC-B788-8522E4B3002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583734" y="4131743"/>
                  <a:ext cx="1414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73C7B3-CCC6-6331-5EDA-87985568E938}"/>
                    </a:ext>
                  </a:extLst>
                </p14:cNvPr>
                <p14:cNvContentPartPr/>
                <p14:nvPr/>
              </p14:nvContentPartPr>
              <p14:xfrm>
                <a:off x="4709374" y="4077023"/>
                <a:ext cx="105840" cy="15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8D68B14-030C-4E1F-B342-85A69A98A53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00734" y="4068383"/>
                  <a:ext cx="12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19988-CACB-E312-ED61-3505E969A8CA}"/>
                    </a:ext>
                  </a:extLst>
                </p14:cNvPr>
                <p14:cNvContentPartPr/>
                <p14:nvPr/>
              </p14:nvContentPartPr>
              <p14:xfrm>
                <a:off x="4824574" y="3989903"/>
                <a:ext cx="93600" cy="15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020F03-B690-43B7-ABB6-1D8CE17597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15574" y="3980903"/>
                  <a:ext cx="11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5A4571-33D3-D65A-E0BB-CAFC2838F66C}"/>
                    </a:ext>
                  </a:extLst>
                </p14:cNvPr>
                <p14:cNvContentPartPr/>
                <p14:nvPr/>
              </p14:nvContentPartPr>
              <p14:xfrm>
                <a:off x="4938694" y="3906743"/>
                <a:ext cx="91440" cy="134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F2AB766-E147-486C-9BEE-52AE8B9B31B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30054" y="3897743"/>
                  <a:ext cx="109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EF575F-BDD8-9F72-370E-C76F3F26C0F5}"/>
                    </a:ext>
                  </a:extLst>
                </p14:cNvPr>
                <p14:cNvContentPartPr/>
                <p14:nvPr/>
              </p14:nvContentPartPr>
              <p14:xfrm>
                <a:off x="4989814" y="3740783"/>
                <a:ext cx="190800" cy="20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1D46B6-8D5E-4A33-B13A-7CA194DBCE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81174" y="3731783"/>
                  <a:ext cx="2084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38CFD3-F8C0-D3DE-B8B9-0D61BF1ADC2A}"/>
                    </a:ext>
                  </a:extLst>
                </p14:cNvPr>
                <p14:cNvContentPartPr/>
                <p14:nvPr/>
              </p14:nvContentPartPr>
              <p14:xfrm>
                <a:off x="5167294" y="3640703"/>
                <a:ext cx="140400" cy="214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3D2C44F-954A-4432-B3A8-30293EB276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58294" y="3632063"/>
                  <a:ext cx="158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BE5ABE-C77A-F400-80C2-051ABFE7BFB6}"/>
                    </a:ext>
                  </a:extLst>
                </p14:cNvPr>
                <p14:cNvContentPartPr/>
                <p14:nvPr/>
              </p14:nvContentPartPr>
              <p14:xfrm>
                <a:off x="5139934" y="3713423"/>
                <a:ext cx="115560" cy="113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85EAAF8-3D37-4870-B5F0-B171FF88CA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130934" y="3704423"/>
                  <a:ext cx="1332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6FCFC6-4614-A052-1ADD-AAF46CE31D7A}"/>
                    </a:ext>
                  </a:extLst>
                </p14:cNvPr>
                <p14:cNvContentPartPr/>
                <p14:nvPr/>
              </p14:nvContentPartPr>
              <p14:xfrm>
                <a:off x="5275294" y="3621623"/>
                <a:ext cx="54720" cy="105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B2669A2-66A0-4C50-ACEC-7454DEACDC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66294" y="3612983"/>
                  <a:ext cx="72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4752F7-6E6A-A2A8-2A1F-F218D26710F7}"/>
                    </a:ext>
                  </a:extLst>
                </p14:cNvPr>
                <p14:cNvContentPartPr/>
                <p14:nvPr/>
              </p14:nvContentPartPr>
              <p14:xfrm>
                <a:off x="5354134" y="3425423"/>
                <a:ext cx="51840" cy="232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FF65E72-E1CF-48A7-B4DF-0AADD10458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45494" y="3416423"/>
                  <a:ext cx="69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11FFEF-3D71-C247-A967-63E2F6ABC936}"/>
                    </a:ext>
                  </a:extLst>
                </p14:cNvPr>
                <p14:cNvContentPartPr/>
                <p14:nvPr/>
              </p14:nvContentPartPr>
              <p14:xfrm>
                <a:off x="5306614" y="3388343"/>
                <a:ext cx="167040" cy="27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6B05CB-9ACD-4C0A-902A-C9F6010211D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97614" y="3379703"/>
                  <a:ext cx="184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302E5F-800B-4EC4-4E20-DB804057ECD0}"/>
                    </a:ext>
                  </a:extLst>
                </p14:cNvPr>
                <p14:cNvContentPartPr/>
                <p14:nvPr/>
              </p14:nvContentPartPr>
              <p14:xfrm>
                <a:off x="5507494" y="3475463"/>
                <a:ext cx="99360" cy="8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78516C9-A933-4A02-B90B-7E27506D684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98494" y="3466823"/>
                  <a:ext cx="1170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48548B5-E5B8-0D4E-379F-B4706B033D96}"/>
                    </a:ext>
                  </a:extLst>
                </p14:cNvPr>
                <p14:cNvContentPartPr/>
                <p14:nvPr/>
              </p14:nvContentPartPr>
              <p14:xfrm>
                <a:off x="5627014" y="3349823"/>
                <a:ext cx="254160" cy="140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75D7C41-AD3F-4D7B-9233-BE28CC68247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18014" y="3341183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1AD7FA-6627-CA63-A0CA-3B806A1EEF44}"/>
                    </a:ext>
                  </a:extLst>
                </p14:cNvPr>
                <p14:cNvContentPartPr/>
                <p14:nvPr/>
              </p14:nvContentPartPr>
              <p14:xfrm>
                <a:off x="5197174" y="4013663"/>
                <a:ext cx="591120" cy="457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95B9AE-5477-4C68-B8C1-B452AB38002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88174" y="4004663"/>
                  <a:ext cx="608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A211F5-66DE-FF94-85E9-30038B9729E4}"/>
                    </a:ext>
                  </a:extLst>
                </p14:cNvPr>
                <p14:cNvContentPartPr/>
                <p14:nvPr/>
              </p14:nvContentPartPr>
              <p14:xfrm>
                <a:off x="5639254" y="4289063"/>
                <a:ext cx="114840" cy="31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6D86EC-EC1D-43CA-BB1C-3A7DA5205E8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30254" y="4280423"/>
                  <a:ext cx="132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24F0ED-B76E-1C51-00F8-0434F77EA893}"/>
                    </a:ext>
                  </a:extLst>
                </p14:cNvPr>
                <p14:cNvContentPartPr/>
                <p14:nvPr/>
              </p14:nvContentPartPr>
              <p14:xfrm>
                <a:off x="5924374" y="4043183"/>
                <a:ext cx="348840" cy="54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2E8E32-D32A-4FF8-98D7-0DABFE9C34D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15734" y="4034543"/>
                  <a:ext cx="366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D1CC3B-9E3B-F405-7472-4228B7B29888}"/>
                    </a:ext>
                  </a:extLst>
                </p14:cNvPr>
                <p14:cNvContentPartPr/>
                <p14:nvPr/>
              </p14:nvContentPartPr>
              <p14:xfrm>
                <a:off x="6037774" y="5387783"/>
                <a:ext cx="257760" cy="37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FFD7AF-03C1-4480-ACEB-5920308791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28774" y="5379143"/>
                  <a:ext cx="275400" cy="55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CAE6BF3-8B3F-45DB-8F9D-6B73429F3087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6976424" y="1834734"/>
            <a:ext cx="5215576" cy="4066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E53965-2BB2-9699-2B79-16E113616E31}"/>
              </a:ext>
            </a:extLst>
          </p:cNvPr>
          <p:cNvSpPr txBox="1"/>
          <p:nvPr/>
        </p:nvSpPr>
        <p:spPr>
          <a:xfrm>
            <a:off x="7989673" y="6054752"/>
            <a:ext cx="18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Tenochtitlan was 200-400k people!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2D84AE-8014-90D5-68FF-03CF4893A70A}"/>
              </a:ext>
            </a:extLst>
          </p:cNvPr>
          <p:cNvSpPr txBox="1"/>
          <p:nvPr/>
        </p:nvSpPr>
        <p:spPr>
          <a:xfrm>
            <a:off x="186117" y="1666959"/>
            <a:ext cx="2411426" cy="380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Start here 09-08</a:t>
            </a:r>
          </a:p>
        </p:txBody>
      </p:sp>
    </p:spTree>
    <p:extLst>
      <p:ext uri="{BB962C8B-B14F-4D97-AF65-F5344CB8AC3E}">
        <p14:creationId xmlns:p14="http://schemas.microsoft.com/office/powerpoint/2010/main" val="40472952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BDCFB-D30E-44FB-8E4D-E41AA85D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93" y="0"/>
            <a:ext cx="51168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F3F872-0F39-406D-9734-9AF56E534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51"/>
          <a:stretch/>
        </p:blipFill>
        <p:spPr>
          <a:xfrm>
            <a:off x="121016" y="16478"/>
            <a:ext cx="6601746" cy="3757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EC8CF-C67C-4576-8252-279BAC78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9792"/>
            <a:ext cx="5469240" cy="417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75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BDCFB-D30E-44FB-8E4D-E41AA85D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93" y="0"/>
            <a:ext cx="51168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F3F872-0F39-406D-9734-9AF56E534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51"/>
          <a:stretch/>
        </p:blipFill>
        <p:spPr>
          <a:xfrm>
            <a:off x="121016" y="16478"/>
            <a:ext cx="6601746" cy="3757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EC8CF-C67C-4576-8252-279BAC78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19792"/>
            <a:ext cx="5469240" cy="4173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0A5FF6-6538-AF6F-D653-51B1EAFA4DE6}"/>
                  </a:ext>
                </a:extLst>
              </p14:cNvPr>
              <p14:cNvContentPartPr/>
              <p14:nvPr/>
            </p14:nvContentPartPr>
            <p14:xfrm>
              <a:off x="8964131" y="4540222"/>
              <a:ext cx="153360" cy="13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0A5FF6-6538-AF6F-D653-51B1EAFA4DE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55491" y="4531222"/>
                <a:ext cx="1710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7A03F9-2389-0F16-91F2-9A9FCCFDDE47}"/>
                  </a:ext>
                </a:extLst>
              </p14:cNvPr>
              <p14:cNvContentPartPr/>
              <p14:nvPr/>
            </p14:nvContentPartPr>
            <p14:xfrm>
              <a:off x="9074291" y="2973142"/>
              <a:ext cx="9360" cy="11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7A03F9-2389-0F16-91F2-9A9FCCFDDE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5651" y="2964502"/>
                <a:ext cx="270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D4113A-6242-C617-9217-23E77609EE5A}"/>
                  </a:ext>
                </a:extLst>
              </p14:cNvPr>
              <p14:cNvContentPartPr/>
              <p14:nvPr/>
            </p14:nvContentPartPr>
            <p14:xfrm>
              <a:off x="7718891" y="2709262"/>
              <a:ext cx="45720" cy="666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D4113A-6242-C617-9217-23E77609EE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0251" y="2700622"/>
                <a:ext cx="63360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D92BE7C6-48C2-44C7-2937-87700C1BDC41}"/>
              </a:ext>
            </a:extLst>
          </p:cNvPr>
          <p:cNvGrpSpPr/>
          <p:nvPr/>
        </p:nvGrpSpPr>
        <p:grpSpPr>
          <a:xfrm>
            <a:off x="9061691" y="2601622"/>
            <a:ext cx="74520" cy="866880"/>
            <a:chOff x="9061691" y="2601622"/>
            <a:chExt cx="74520" cy="86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6C7D901-8D1E-49BC-EEA8-FF087894606C}"/>
                    </a:ext>
                  </a:extLst>
                </p14:cNvPr>
                <p14:cNvContentPartPr/>
                <p14:nvPr/>
              </p14:nvContentPartPr>
              <p14:xfrm>
                <a:off x="9061691" y="2601622"/>
                <a:ext cx="46440" cy="770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6C7D901-8D1E-49BC-EEA8-FF087894606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53051" y="2592622"/>
                  <a:ext cx="64080" cy="78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A67AAC-76EE-6ACE-6B2C-265E5AE3E82F}"/>
                    </a:ext>
                  </a:extLst>
                </p14:cNvPr>
                <p14:cNvContentPartPr/>
                <p14:nvPr/>
              </p14:nvContentPartPr>
              <p14:xfrm>
                <a:off x="9099491" y="3130822"/>
                <a:ext cx="36720" cy="33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A67AAC-76EE-6ACE-6B2C-265E5AE3E82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90851" y="3121822"/>
                  <a:ext cx="5436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4B0292-4779-9B20-5EB4-3B47D1E991FE}"/>
              </a:ext>
            </a:extLst>
          </p:cNvPr>
          <p:cNvGrpSpPr/>
          <p:nvPr/>
        </p:nvGrpSpPr>
        <p:grpSpPr>
          <a:xfrm>
            <a:off x="8407571" y="2285542"/>
            <a:ext cx="425160" cy="685440"/>
            <a:chOff x="8407571" y="2285542"/>
            <a:chExt cx="425160" cy="68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EE53656-EC90-84B4-1EA0-8E59E1DBB20C}"/>
                    </a:ext>
                  </a:extLst>
                </p14:cNvPr>
                <p14:cNvContentPartPr/>
                <p14:nvPr/>
              </p14:nvContentPartPr>
              <p14:xfrm>
                <a:off x="8569931" y="2659942"/>
                <a:ext cx="18720" cy="311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EE53656-EC90-84B4-1EA0-8E59E1DBB2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61291" y="2650942"/>
                  <a:ext cx="36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F9C942C-23A0-B51A-E5A9-B259719D656F}"/>
                    </a:ext>
                  </a:extLst>
                </p14:cNvPr>
                <p14:cNvContentPartPr/>
                <p14:nvPr/>
              </p14:nvContentPartPr>
              <p14:xfrm>
                <a:off x="8407571" y="2314342"/>
                <a:ext cx="72720" cy="22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F9C942C-23A0-B51A-E5A9-B259719D65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98571" y="2305342"/>
                  <a:ext cx="90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E357F54-630A-C6D1-C7E9-1298C41D9538}"/>
                    </a:ext>
                  </a:extLst>
                </p14:cNvPr>
                <p14:cNvContentPartPr/>
                <p14:nvPr/>
              </p14:nvContentPartPr>
              <p14:xfrm>
                <a:off x="8536811" y="2457622"/>
                <a:ext cx="1116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E357F54-630A-C6D1-C7E9-1298C41D953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7811" y="2448982"/>
                  <a:ext cx="288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10BF5E-D03E-FCA5-3A9B-9D70227AAAD4}"/>
                    </a:ext>
                  </a:extLst>
                </p14:cNvPr>
                <p14:cNvContentPartPr/>
                <p14:nvPr/>
              </p14:nvContentPartPr>
              <p14:xfrm>
                <a:off x="8553371" y="2285542"/>
                <a:ext cx="79920" cy="265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10BF5E-D03E-FCA5-3A9B-9D70227AAA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4371" y="2276542"/>
                  <a:ext cx="975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C7098CF-6916-B030-714F-DA6736E3FCBB}"/>
                    </a:ext>
                  </a:extLst>
                </p14:cNvPr>
                <p14:cNvContentPartPr/>
                <p14:nvPr/>
              </p14:nvContentPartPr>
              <p14:xfrm>
                <a:off x="8661731" y="2403982"/>
                <a:ext cx="171000" cy="12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C7098CF-6916-B030-714F-DA6736E3FC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52731" y="2394982"/>
                  <a:ext cx="188640" cy="141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7704961-0FE9-0CD1-5B4C-6AA4F8609CD5}"/>
              </a:ext>
            </a:extLst>
          </p:cNvPr>
          <p:cNvSpPr/>
          <p:nvPr/>
        </p:nvSpPr>
        <p:spPr>
          <a:xfrm>
            <a:off x="8163499" y="3809679"/>
            <a:ext cx="1754623" cy="15936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87B7B-3D69-887F-133B-AE17F221B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3382" cy="31246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7FBDF7-9272-7132-F289-4F656CDDD056}"/>
                  </a:ext>
                </a:extLst>
              </p14:cNvPr>
              <p14:cNvContentPartPr/>
              <p14:nvPr/>
            </p14:nvContentPartPr>
            <p14:xfrm>
              <a:off x="6186731" y="719542"/>
              <a:ext cx="1552320" cy="542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7FBDF7-9272-7132-F289-4F656CDDD0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8091" y="710902"/>
                <a:ext cx="156996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C3061A2-C67F-7367-011B-E8CB7E5B399C}"/>
                  </a:ext>
                </a:extLst>
              </p14:cNvPr>
              <p14:cNvContentPartPr/>
              <p14:nvPr/>
            </p14:nvContentPartPr>
            <p14:xfrm>
              <a:off x="7845611" y="1353142"/>
              <a:ext cx="1110240" cy="1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C3061A2-C67F-7367-011B-E8CB7E5B39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36971" y="1344142"/>
                <a:ext cx="11278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8AFABC-CD01-02C6-7A71-E2B5B0AED085}"/>
                  </a:ext>
                </a:extLst>
              </p14:cNvPr>
              <p14:cNvContentPartPr/>
              <p14:nvPr/>
            </p14:nvContentPartPr>
            <p14:xfrm>
              <a:off x="675851" y="1544662"/>
              <a:ext cx="965880" cy="11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8AFABC-CD01-02C6-7A71-E2B5B0AED0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851" y="1536022"/>
                <a:ext cx="9835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F94EB7-0D86-87CE-AC5D-71862F296132}"/>
                  </a:ext>
                </a:extLst>
              </p14:cNvPr>
              <p14:cNvContentPartPr/>
              <p14:nvPr/>
            </p14:nvContentPartPr>
            <p14:xfrm>
              <a:off x="3117371" y="1559422"/>
              <a:ext cx="634320" cy="1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F94EB7-0D86-87CE-AC5D-71862F29613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08731" y="1550422"/>
                <a:ext cx="651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C84117-A6EA-BB9B-C096-3C9F65F94550}"/>
                  </a:ext>
                </a:extLst>
              </p14:cNvPr>
              <p14:cNvContentPartPr/>
              <p14:nvPr/>
            </p14:nvContentPartPr>
            <p14:xfrm>
              <a:off x="2435531" y="1038142"/>
              <a:ext cx="1116720" cy="325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C84117-A6EA-BB9B-C096-3C9F65F9455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6531" y="1029502"/>
                <a:ext cx="113436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C9727-F946-F1AC-7BAF-9237BD48DEF7}"/>
              </a:ext>
            </a:extLst>
          </p:cNvPr>
          <p:cNvGrpSpPr/>
          <p:nvPr/>
        </p:nvGrpSpPr>
        <p:grpSpPr>
          <a:xfrm>
            <a:off x="7213811" y="562582"/>
            <a:ext cx="159840" cy="147240"/>
            <a:chOff x="7213811" y="562582"/>
            <a:chExt cx="15984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1AE84DE-7C02-8DE9-1A58-3FE070462E54}"/>
                    </a:ext>
                  </a:extLst>
                </p14:cNvPr>
                <p14:cNvContentPartPr/>
                <p14:nvPr/>
              </p14:nvContentPartPr>
              <p14:xfrm>
                <a:off x="7245491" y="562582"/>
                <a:ext cx="128160" cy="13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1AE84DE-7C02-8DE9-1A58-3FE070462E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36491" y="553942"/>
                  <a:ext cx="145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E079A11-E80F-DAB0-CDB6-439FE6089ED5}"/>
                    </a:ext>
                  </a:extLst>
                </p14:cNvPr>
                <p14:cNvContentPartPr/>
                <p14:nvPr/>
              </p14:nvContentPartPr>
              <p14:xfrm>
                <a:off x="7213811" y="655822"/>
                <a:ext cx="101160" cy="5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E079A11-E80F-DAB0-CDB6-439FE6089ED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04811" y="647182"/>
                  <a:ext cx="118800" cy="7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5EC1C7-FEE0-62F1-CC79-1D99D6D97FBA}"/>
                  </a:ext>
                </a:extLst>
              </p14:cNvPr>
              <p14:cNvContentPartPr/>
              <p14:nvPr/>
            </p14:nvContentPartPr>
            <p14:xfrm>
              <a:off x="2229971" y="1934902"/>
              <a:ext cx="1088280" cy="46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5EC1C7-FEE0-62F1-CC79-1D99D6D97F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1331" y="1925902"/>
                <a:ext cx="1105920" cy="6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A2897A77-662D-F953-A372-3B65C3087E48}"/>
              </a:ext>
            </a:extLst>
          </p:cNvPr>
          <p:cNvGrpSpPr/>
          <p:nvPr/>
        </p:nvGrpSpPr>
        <p:grpSpPr>
          <a:xfrm>
            <a:off x="11318891" y="1942102"/>
            <a:ext cx="648000" cy="234360"/>
            <a:chOff x="11318891" y="1942102"/>
            <a:chExt cx="64800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C8D0DA-A0B5-7C65-1C7E-B4B09DE6259A}"/>
                    </a:ext>
                  </a:extLst>
                </p14:cNvPr>
                <p14:cNvContentPartPr/>
                <p14:nvPr/>
              </p14:nvContentPartPr>
              <p14:xfrm>
                <a:off x="11318891" y="1942102"/>
                <a:ext cx="78840" cy="234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C8D0DA-A0B5-7C65-1C7E-B4B09DE6259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310251" y="1933102"/>
                  <a:ext cx="96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6FB084F-430A-7AD1-1F4E-E4EEA93863F1}"/>
                    </a:ext>
                  </a:extLst>
                </p14:cNvPr>
                <p14:cNvContentPartPr/>
                <p14:nvPr/>
              </p14:nvContentPartPr>
              <p14:xfrm>
                <a:off x="11329691" y="2005102"/>
                <a:ext cx="160200" cy="162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6FB084F-430A-7AD1-1F4E-E4EEA93863F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321051" y="1996462"/>
                  <a:ext cx="177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BDD4B5-CBB9-3863-3D0D-E8C50ED0710B}"/>
                    </a:ext>
                  </a:extLst>
                </p14:cNvPr>
                <p14:cNvContentPartPr/>
                <p14:nvPr/>
              </p14:nvContentPartPr>
              <p14:xfrm>
                <a:off x="11507531" y="2060902"/>
                <a:ext cx="104040" cy="93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BDD4B5-CBB9-3863-3D0D-E8C50ED071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498891" y="2052262"/>
                  <a:ext cx="121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C99C9BB-3CDA-642D-86D5-51D977F714FF}"/>
                    </a:ext>
                  </a:extLst>
                </p14:cNvPr>
                <p14:cNvContentPartPr/>
                <p14:nvPr/>
              </p14:nvContentPartPr>
              <p14:xfrm>
                <a:off x="11629571" y="1943902"/>
                <a:ext cx="337320" cy="23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C99C9BB-3CDA-642D-86D5-51D977F714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620931" y="1935262"/>
                  <a:ext cx="35496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7D1125B-984E-2730-991B-BA397F854CA8}"/>
              </a:ext>
            </a:extLst>
          </p:cNvPr>
          <p:cNvGrpSpPr/>
          <p:nvPr/>
        </p:nvGrpSpPr>
        <p:grpSpPr>
          <a:xfrm>
            <a:off x="11171291" y="2329822"/>
            <a:ext cx="905400" cy="320040"/>
            <a:chOff x="11171291" y="2329822"/>
            <a:chExt cx="90540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FF9DD3-F28B-59D1-F11A-7BF8D4B56899}"/>
                    </a:ext>
                  </a:extLst>
                </p14:cNvPr>
                <p14:cNvContentPartPr/>
                <p14:nvPr/>
              </p14:nvContentPartPr>
              <p14:xfrm>
                <a:off x="11171291" y="2329822"/>
                <a:ext cx="78876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FF9DD3-F28B-59D1-F11A-7BF8D4B568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162291" y="2321182"/>
                  <a:ext cx="806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D0E04E-D349-BF1D-C983-E3213F7A6EBB}"/>
                    </a:ext>
                  </a:extLst>
                </p14:cNvPr>
                <p14:cNvContentPartPr/>
                <p14:nvPr/>
              </p14:nvContentPartPr>
              <p14:xfrm>
                <a:off x="11352011" y="2393182"/>
                <a:ext cx="219600" cy="256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D0E04E-D349-BF1D-C983-E3213F7A6EB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43371" y="2384182"/>
                  <a:ext cx="237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195CC76-8FE9-7CCB-CACD-404E7E4451A2}"/>
                    </a:ext>
                  </a:extLst>
                </p14:cNvPr>
                <p14:cNvContentPartPr/>
                <p14:nvPr/>
              </p14:nvContentPartPr>
              <p14:xfrm>
                <a:off x="11544971" y="2464462"/>
                <a:ext cx="144720" cy="146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195CC76-8FE9-7CCB-CACD-404E7E4451A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536331" y="2455462"/>
                  <a:ext cx="162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667DED1-2205-4C9E-FC05-7E9451A06556}"/>
                    </a:ext>
                  </a:extLst>
                </p14:cNvPr>
                <p14:cNvContentPartPr/>
                <p14:nvPr/>
              </p14:nvContentPartPr>
              <p14:xfrm>
                <a:off x="11650811" y="2530702"/>
                <a:ext cx="163080" cy="8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667DED1-2205-4C9E-FC05-7E9451A065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41811" y="2522062"/>
                  <a:ext cx="180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0D6530-8E4E-C734-6788-BAA68F78C1E6}"/>
                    </a:ext>
                  </a:extLst>
                </p14:cNvPr>
                <p14:cNvContentPartPr/>
                <p14:nvPr/>
              </p14:nvContentPartPr>
              <p14:xfrm>
                <a:off x="11843771" y="2560942"/>
                <a:ext cx="232920" cy="82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0D6530-8E4E-C734-6788-BAA68F78C1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835131" y="2552302"/>
                  <a:ext cx="2505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70119C5-9106-F67D-67F3-75DC5048E973}"/>
                  </a:ext>
                </a:extLst>
              </p14:cNvPr>
              <p14:cNvContentPartPr/>
              <p14:nvPr/>
            </p14:nvContentPartPr>
            <p14:xfrm>
              <a:off x="3820451" y="2047942"/>
              <a:ext cx="209520" cy="158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70119C5-9106-F67D-67F3-75DC5048E97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811451" y="2038942"/>
                <a:ext cx="22716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BC1C63C-FF44-527B-A751-4841EF47ACC7}"/>
                  </a:ext>
                </a:extLst>
              </p14:cNvPr>
              <p14:cNvContentPartPr/>
              <p14:nvPr/>
            </p14:nvContentPartPr>
            <p14:xfrm>
              <a:off x="4052651" y="2040382"/>
              <a:ext cx="116280" cy="136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BC1C63C-FF44-527B-A751-4841EF47ACC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44011" y="2031382"/>
                <a:ext cx="133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E300547-9C53-6B03-E38E-94EABDC87F34}"/>
                  </a:ext>
                </a:extLst>
              </p14:cNvPr>
              <p14:cNvContentPartPr/>
              <p14:nvPr/>
            </p14:nvContentPartPr>
            <p14:xfrm>
              <a:off x="4125011" y="2016622"/>
              <a:ext cx="160200" cy="6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E300547-9C53-6B03-E38E-94EABDC87F3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16371" y="2007622"/>
                <a:ext cx="17784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D877307-B807-45E5-7CE2-FB9F42F2A33D}"/>
                  </a:ext>
                </a:extLst>
              </p14:cNvPr>
              <p14:cNvContentPartPr/>
              <p14:nvPr/>
            </p14:nvContentPartPr>
            <p14:xfrm>
              <a:off x="4236251" y="2000782"/>
              <a:ext cx="165240" cy="130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D877307-B807-45E5-7CE2-FB9F42F2A33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27251" y="1991782"/>
                <a:ext cx="1828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2A67E5-95F6-DCC4-355D-7364BDB86B71}"/>
                  </a:ext>
                </a:extLst>
              </p14:cNvPr>
              <p14:cNvContentPartPr/>
              <p14:nvPr/>
            </p14:nvContentPartPr>
            <p14:xfrm>
              <a:off x="4618211" y="2013022"/>
              <a:ext cx="150120" cy="11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2A67E5-95F6-DCC4-355D-7364BDB86B7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09211" y="2004022"/>
                <a:ext cx="1677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36756E-C14C-AD98-CF6E-1DBB6C21A4D8}"/>
                  </a:ext>
                </a:extLst>
              </p14:cNvPr>
              <p14:cNvContentPartPr/>
              <p14:nvPr/>
            </p14:nvContentPartPr>
            <p14:xfrm>
              <a:off x="4785611" y="2000062"/>
              <a:ext cx="214920" cy="12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36756E-C14C-AD98-CF6E-1DBB6C21A4D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776971" y="1991422"/>
                <a:ext cx="2325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8AD5C1-9B20-A36C-6AF0-ABCCB635E105}"/>
                  </a:ext>
                </a:extLst>
              </p14:cNvPr>
              <p14:cNvContentPartPr/>
              <p14:nvPr/>
            </p14:nvContentPartPr>
            <p14:xfrm>
              <a:off x="5029691" y="2015542"/>
              <a:ext cx="176040" cy="108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8AD5C1-9B20-A36C-6AF0-ABCCB635E10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20691" y="2006902"/>
                <a:ext cx="1936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A46BC41-07A5-25DB-227C-388F21E75266}"/>
                  </a:ext>
                </a:extLst>
              </p14:cNvPr>
              <p14:cNvContentPartPr/>
              <p14:nvPr/>
            </p14:nvContentPartPr>
            <p14:xfrm>
              <a:off x="5197811" y="2103382"/>
              <a:ext cx="82440" cy="144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A46BC41-07A5-25DB-227C-388F21E7526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188811" y="2094742"/>
                <a:ext cx="100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376354-101A-C4EF-B507-C015F806283F}"/>
                  </a:ext>
                </a:extLst>
              </p14:cNvPr>
              <p14:cNvContentPartPr/>
              <p14:nvPr/>
            </p14:nvContentPartPr>
            <p14:xfrm>
              <a:off x="5229131" y="2076742"/>
              <a:ext cx="94680" cy="72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376354-101A-C4EF-B507-C015F806283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220491" y="2068102"/>
                <a:ext cx="11232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18AE3A-23BF-6303-9CAD-0314536A6D43}"/>
                  </a:ext>
                </a:extLst>
              </p14:cNvPr>
              <p14:cNvContentPartPr/>
              <p14:nvPr/>
            </p14:nvContentPartPr>
            <p14:xfrm>
              <a:off x="5323451" y="2090782"/>
              <a:ext cx="65160" cy="131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18AE3A-23BF-6303-9CAD-0314536A6D4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14451" y="2082142"/>
                <a:ext cx="8280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E73037-1F1B-CEA7-50AC-F1D06A57E20D}"/>
                  </a:ext>
                </a:extLst>
              </p14:cNvPr>
              <p14:cNvContentPartPr/>
              <p14:nvPr/>
            </p14:nvContentPartPr>
            <p14:xfrm>
              <a:off x="5344331" y="2090782"/>
              <a:ext cx="93600" cy="71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AE73037-1F1B-CEA7-50AC-F1D06A57E20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335691" y="2081782"/>
                <a:ext cx="1112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01044C3-7DAD-3DED-A507-D9A40502271B}"/>
                  </a:ext>
                </a:extLst>
              </p14:cNvPr>
              <p14:cNvContentPartPr/>
              <p14:nvPr/>
            </p14:nvContentPartPr>
            <p14:xfrm>
              <a:off x="5495531" y="1918702"/>
              <a:ext cx="198000" cy="242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01044C3-7DAD-3DED-A507-D9A40502271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486531" y="1910062"/>
                <a:ext cx="2156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FF5FD2E-FA82-AC2A-81AA-97C77E2A6C86}"/>
                  </a:ext>
                </a:extLst>
              </p14:cNvPr>
              <p14:cNvContentPartPr/>
              <p14:nvPr/>
            </p14:nvContentPartPr>
            <p14:xfrm>
              <a:off x="7789091" y="1951462"/>
              <a:ext cx="166680" cy="200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FF5FD2E-FA82-AC2A-81AA-97C77E2A6C86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780451" y="1942462"/>
                <a:ext cx="1843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FF8EF7A-6D97-99E0-8315-6A534744DFCD}"/>
                  </a:ext>
                </a:extLst>
              </p14:cNvPr>
              <p14:cNvContentPartPr/>
              <p14:nvPr/>
            </p14:nvContentPartPr>
            <p14:xfrm>
              <a:off x="8067011" y="1968382"/>
              <a:ext cx="174600" cy="156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FF8EF7A-6D97-99E0-8315-6A534744DFC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058011" y="1959382"/>
                <a:ext cx="192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2B4E564-EE0D-8EB9-4467-E84E8009A28B}"/>
                  </a:ext>
                </a:extLst>
              </p14:cNvPr>
              <p14:cNvContentPartPr/>
              <p14:nvPr/>
            </p14:nvContentPartPr>
            <p14:xfrm>
              <a:off x="8316851" y="1944982"/>
              <a:ext cx="115920" cy="102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2B4E564-EE0D-8EB9-4467-E84E8009A28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308211" y="1935982"/>
                <a:ext cx="133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73476D3-C6B8-6FFF-59A2-6C501CABB85D}"/>
                  </a:ext>
                </a:extLst>
              </p14:cNvPr>
              <p14:cNvContentPartPr/>
              <p14:nvPr/>
            </p14:nvContentPartPr>
            <p14:xfrm>
              <a:off x="8461931" y="1943542"/>
              <a:ext cx="177480" cy="146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73476D3-C6B8-6FFF-59A2-6C501CABB85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453291" y="1934902"/>
                <a:ext cx="19512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5119E3A-6048-CC5B-BAA0-863BB8C30649}"/>
                  </a:ext>
                </a:extLst>
              </p14:cNvPr>
              <p14:cNvContentPartPr/>
              <p14:nvPr/>
            </p14:nvContentPartPr>
            <p14:xfrm>
              <a:off x="8709611" y="1917622"/>
              <a:ext cx="47160" cy="167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5119E3A-6048-CC5B-BAA0-863BB8C3064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700611" y="1908982"/>
                <a:ext cx="648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8C82889-0260-3BCF-3D82-3B06986ACC1F}"/>
                  </a:ext>
                </a:extLst>
              </p14:cNvPr>
              <p14:cNvContentPartPr/>
              <p14:nvPr/>
            </p14:nvContentPartPr>
            <p14:xfrm>
              <a:off x="8717171" y="1939942"/>
              <a:ext cx="139320" cy="150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8C82889-0260-3BCF-3D82-3B06986ACC1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708531" y="1930942"/>
                <a:ext cx="1569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FD42552-0D12-4CDD-74E2-65536DC46DAA}"/>
                  </a:ext>
                </a:extLst>
              </p14:cNvPr>
              <p14:cNvContentPartPr/>
              <p14:nvPr/>
            </p14:nvContentPartPr>
            <p14:xfrm>
              <a:off x="8866931" y="1990702"/>
              <a:ext cx="91800" cy="102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FD42552-0D12-4CDD-74E2-65536DC46DA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858291" y="1982062"/>
                <a:ext cx="1094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424ED75-BA26-11CD-9FCA-F43B34890154}"/>
                  </a:ext>
                </a:extLst>
              </p14:cNvPr>
              <p14:cNvContentPartPr/>
              <p14:nvPr/>
            </p14:nvContentPartPr>
            <p14:xfrm>
              <a:off x="8958011" y="2012662"/>
              <a:ext cx="73440" cy="70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424ED75-BA26-11CD-9FCA-F43B3489015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8949011" y="2003662"/>
                <a:ext cx="910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48C39E-AD4B-6434-FE61-52BD957F9B1A}"/>
                  </a:ext>
                </a:extLst>
              </p14:cNvPr>
              <p14:cNvContentPartPr/>
              <p14:nvPr/>
            </p14:nvContentPartPr>
            <p14:xfrm>
              <a:off x="9012731" y="1920502"/>
              <a:ext cx="187920" cy="185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48C39E-AD4B-6434-FE61-52BD957F9B1A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003731" y="1911862"/>
                <a:ext cx="2055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F3B0523-65E4-64CD-6E5C-69A2B00E3225}"/>
                  </a:ext>
                </a:extLst>
              </p14:cNvPr>
              <p14:cNvContentPartPr/>
              <p14:nvPr/>
            </p14:nvContentPartPr>
            <p14:xfrm>
              <a:off x="6039131" y="1962262"/>
              <a:ext cx="153000" cy="184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F3B0523-65E4-64CD-6E5C-69A2B00E322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030491" y="1953262"/>
                <a:ext cx="1706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41A53AC-7F1F-0FF6-E2B4-E0A7DBC7A69B}"/>
                  </a:ext>
                </a:extLst>
              </p14:cNvPr>
              <p14:cNvContentPartPr/>
              <p14:nvPr/>
            </p14:nvContentPartPr>
            <p14:xfrm>
              <a:off x="6242171" y="1975942"/>
              <a:ext cx="169560" cy="186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41A53AC-7F1F-0FF6-E2B4-E0A7DBC7A69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233531" y="1966942"/>
                <a:ext cx="1872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63A40D-4A56-1ECC-7C69-ED5770F3FDBB}"/>
                  </a:ext>
                </a:extLst>
              </p14:cNvPr>
              <p14:cNvContentPartPr/>
              <p14:nvPr/>
            </p14:nvContentPartPr>
            <p14:xfrm>
              <a:off x="6380411" y="2003662"/>
              <a:ext cx="177120" cy="198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63A40D-4A56-1ECC-7C69-ED5770F3FDB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71411" y="1995022"/>
                <a:ext cx="194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A4586EF-A907-D56A-C2BB-4CD71C6FD56A}"/>
                  </a:ext>
                </a:extLst>
              </p14:cNvPr>
              <p14:cNvContentPartPr/>
              <p14:nvPr/>
            </p14:nvContentPartPr>
            <p14:xfrm>
              <a:off x="6502091" y="1994302"/>
              <a:ext cx="143640" cy="52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A4586EF-A907-D56A-C2BB-4CD71C6FD56A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493451" y="1985302"/>
                <a:ext cx="1612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130E829-20E7-A853-8CC6-66EF1233CB2F}"/>
                  </a:ext>
                </a:extLst>
              </p14:cNvPr>
              <p14:cNvContentPartPr/>
              <p14:nvPr/>
            </p14:nvContentPartPr>
            <p14:xfrm>
              <a:off x="6645371" y="1960462"/>
              <a:ext cx="230040" cy="201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130E829-20E7-A853-8CC6-66EF1233CB2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636371" y="1951822"/>
                <a:ext cx="2476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D70CF85-CCC0-8F8A-5535-2EE790CC73F2}"/>
                  </a:ext>
                </a:extLst>
              </p14:cNvPr>
              <p14:cNvContentPartPr/>
              <p14:nvPr/>
            </p14:nvContentPartPr>
            <p14:xfrm>
              <a:off x="6821771" y="2060902"/>
              <a:ext cx="245880" cy="27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D70CF85-CCC0-8F8A-5535-2EE790CC73F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6813131" y="2052262"/>
                <a:ext cx="2635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0FAB04-706F-E9FF-59C7-0C1CB444A09A}"/>
                  </a:ext>
                </a:extLst>
              </p14:cNvPr>
              <p14:cNvContentPartPr/>
              <p14:nvPr/>
            </p14:nvContentPartPr>
            <p14:xfrm>
              <a:off x="7096451" y="2083222"/>
              <a:ext cx="160560" cy="114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0FAB04-706F-E9FF-59C7-0C1CB444A09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087811" y="2074582"/>
                <a:ext cx="1782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0723D7-ADFF-3232-F91E-3730574FD095}"/>
                  </a:ext>
                </a:extLst>
              </p14:cNvPr>
              <p14:cNvContentPartPr/>
              <p14:nvPr/>
            </p14:nvContentPartPr>
            <p14:xfrm>
              <a:off x="5824571" y="2070982"/>
              <a:ext cx="88560" cy="50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0723D7-ADFF-3232-F91E-3730574FD09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815931" y="2061982"/>
                <a:ext cx="1062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85010D-8DFE-5552-2252-F342DD442DD2}"/>
                  </a:ext>
                </a:extLst>
              </p14:cNvPr>
              <p14:cNvContentPartPr/>
              <p14:nvPr/>
            </p14:nvContentPartPr>
            <p14:xfrm>
              <a:off x="5932211" y="2275102"/>
              <a:ext cx="1155960" cy="3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85010D-8DFE-5552-2252-F342DD442DD2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23211" y="2266462"/>
                <a:ext cx="1173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0B2B7B6-EC36-BC2F-8880-455994954A03}"/>
                  </a:ext>
                </a:extLst>
              </p14:cNvPr>
              <p14:cNvContentPartPr/>
              <p14:nvPr/>
            </p14:nvContentPartPr>
            <p14:xfrm>
              <a:off x="6153251" y="2411902"/>
              <a:ext cx="205920" cy="23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0B2B7B6-EC36-BC2F-8880-455994954A0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44611" y="2403262"/>
                <a:ext cx="22356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7949EC-0E6A-7810-6473-F85AAC3CE2BD}"/>
                  </a:ext>
                </a:extLst>
              </p14:cNvPr>
              <p14:cNvContentPartPr/>
              <p14:nvPr/>
            </p14:nvContentPartPr>
            <p14:xfrm>
              <a:off x="6405971" y="2444302"/>
              <a:ext cx="120240" cy="101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7949EC-0E6A-7810-6473-F85AAC3CE2B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396971" y="2435662"/>
                <a:ext cx="1378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EFEBBB-554D-E4EF-9FFD-14A9839A5427}"/>
                  </a:ext>
                </a:extLst>
              </p14:cNvPr>
              <p14:cNvContentPartPr/>
              <p14:nvPr/>
            </p14:nvContentPartPr>
            <p14:xfrm>
              <a:off x="6553571" y="2472382"/>
              <a:ext cx="110520" cy="75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EFEBBB-554D-E4EF-9FFD-14A9839A542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44571" y="2463382"/>
                <a:ext cx="1281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972002E-120E-1963-3CA1-BC86B99198A0}"/>
                  </a:ext>
                </a:extLst>
              </p14:cNvPr>
              <p14:cNvContentPartPr/>
              <p14:nvPr/>
            </p14:nvContentPartPr>
            <p14:xfrm>
              <a:off x="6729611" y="2464822"/>
              <a:ext cx="172800" cy="100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972002E-120E-1963-3CA1-BC86B99198A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20611" y="2455822"/>
                <a:ext cx="19044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E4C662D-A34C-5ECA-4AC6-9DC23433E269}"/>
                  </a:ext>
                </a:extLst>
              </p14:cNvPr>
              <p14:cNvContentPartPr/>
              <p14:nvPr/>
            </p14:nvContentPartPr>
            <p14:xfrm>
              <a:off x="7438811" y="2333782"/>
              <a:ext cx="13320" cy="7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E4C662D-A34C-5ECA-4AC6-9DC23433E269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429811" y="2325142"/>
                <a:ext cx="3096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5532EBE-E499-6F0B-73A1-5CF2D4522817}"/>
                  </a:ext>
                </a:extLst>
              </p14:cNvPr>
              <p14:cNvContentPartPr/>
              <p14:nvPr/>
            </p14:nvContentPartPr>
            <p14:xfrm>
              <a:off x="6829691" y="1885222"/>
              <a:ext cx="288720" cy="365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5532EBE-E499-6F0B-73A1-5CF2D452281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821051" y="1876222"/>
                <a:ext cx="3063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1AA940C-CBC9-C06F-0EE9-EEF7E2353C43}"/>
                  </a:ext>
                </a:extLst>
              </p14:cNvPr>
              <p14:cNvContentPartPr/>
              <p14:nvPr/>
            </p14:nvContentPartPr>
            <p14:xfrm>
              <a:off x="8427731" y="2365822"/>
              <a:ext cx="279720" cy="328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1AA940C-CBC9-C06F-0EE9-EEF7E2353C4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418731" y="2357182"/>
                <a:ext cx="2973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00FB736-3D71-1E7C-34DC-9A0F3B019A13}"/>
                  </a:ext>
                </a:extLst>
              </p14:cNvPr>
              <p14:cNvContentPartPr/>
              <p14:nvPr/>
            </p14:nvContentPartPr>
            <p14:xfrm>
              <a:off x="8061971" y="2263582"/>
              <a:ext cx="1010160" cy="234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00FB736-3D71-1E7C-34DC-9A0F3B019A1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053331" y="2254582"/>
                <a:ext cx="1027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D83540A-FCFB-62D5-5FDF-5F1E392E3AF5}"/>
                  </a:ext>
                </a:extLst>
              </p14:cNvPr>
              <p14:cNvContentPartPr/>
              <p14:nvPr/>
            </p14:nvContentPartPr>
            <p14:xfrm>
              <a:off x="8196611" y="2402182"/>
              <a:ext cx="258480" cy="194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D83540A-FCFB-62D5-5FDF-5F1E392E3AF5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187611" y="2393542"/>
                <a:ext cx="2761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BADC020-60CC-C83A-632D-F973533A1110}"/>
                  </a:ext>
                </a:extLst>
              </p14:cNvPr>
              <p14:cNvContentPartPr/>
              <p14:nvPr/>
            </p14:nvContentPartPr>
            <p14:xfrm>
              <a:off x="8482451" y="2504782"/>
              <a:ext cx="140400" cy="88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BADC020-60CC-C83A-632D-F973533A1110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473451" y="2495782"/>
                <a:ext cx="15804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1D8B979-858B-E95B-AB5A-7D7A9903CE51}"/>
                  </a:ext>
                </a:extLst>
              </p14:cNvPr>
              <p14:cNvContentPartPr/>
              <p14:nvPr/>
            </p14:nvContentPartPr>
            <p14:xfrm>
              <a:off x="8498651" y="2526022"/>
              <a:ext cx="347400" cy="4482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1D8B979-858B-E95B-AB5A-7D7A9903CE5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490011" y="2517382"/>
                <a:ext cx="3650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6F7A67A-9191-88F5-E11F-67522D97F35E}"/>
                  </a:ext>
                </a:extLst>
              </p14:cNvPr>
              <p14:cNvContentPartPr/>
              <p14:nvPr/>
            </p14:nvContentPartPr>
            <p14:xfrm>
              <a:off x="8074571" y="2555902"/>
              <a:ext cx="15120" cy="9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6F7A67A-9191-88F5-E11F-67522D97F35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065571" y="2547262"/>
                <a:ext cx="327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6C4C675-B6AB-3384-0631-69452E0C6AE0}"/>
                  </a:ext>
                </a:extLst>
              </p14:cNvPr>
              <p14:cNvContentPartPr/>
              <p14:nvPr/>
            </p14:nvContentPartPr>
            <p14:xfrm>
              <a:off x="7488851" y="2518102"/>
              <a:ext cx="99720" cy="221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6C4C675-B6AB-3384-0631-69452E0C6AE0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479851" y="2509102"/>
                <a:ext cx="117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18A104D-6A31-A694-8F38-565BB3B3D7DD}"/>
                  </a:ext>
                </a:extLst>
              </p14:cNvPr>
              <p14:cNvContentPartPr/>
              <p14:nvPr/>
            </p14:nvContentPartPr>
            <p14:xfrm>
              <a:off x="7539611" y="2477422"/>
              <a:ext cx="151200" cy="125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18A104D-6A31-A694-8F38-565BB3B3D7D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7530611" y="2468422"/>
                <a:ext cx="1688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D24561-AF78-F830-8B05-550017583916}"/>
                  </a:ext>
                </a:extLst>
              </p14:cNvPr>
              <p14:cNvContentPartPr/>
              <p14:nvPr/>
            </p14:nvContentPartPr>
            <p14:xfrm>
              <a:off x="7655891" y="2510902"/>
              <a:ext cx="105120" cy="120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D24561-AF78-F830-8B05-550017583916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647251" y="2502262"/>
                <a:ext cx="1227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9A3EFAC-78AB-F0F8-3479-E513C8F5CEAE}"/>
                  </a:ext>
                </a:extLst>
              </p14:cNvPr>
              <p14:cNvContentPartPr/>
              <p14:nvPr/>
            </p14:nvContentPartPr>
            <p14:xfrm>
              <a:off x="7759571" y="2545822"/>
              <a:ext cx="84960" cy="84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9A3EFAC-78AB-F0F8-3479-E513C8F5CEA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750931" y="2537182"/>
                <a:ext cx="1026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57F0753-E7B4-E42B-9B6D-37E5DDDC7221}"/>
                  </a:ext>
                </a:extLst>
              </p14:cNvPr>
              <p14:cNvContentPartPr/>
              <p14:nvPr/>
            </p14:nvContentPartPr>
            <p14:xfrm>
              <a:off x="7812491" y="2553022"/>
              <a:ext cx="101880" cy="968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57F0753-E7B4-E42B-9B6D-37E5DDDC7221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803851" y="2544022"/>
                <a:ext cx="11952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84C9F50-4FD3-6337-FCB9-EAEEEFEDF41F}"/>
                  </a:ext>
                </a:extLst>
              </p14:cNvPr>
              <p14:cNvContentPartPr/>
              <p14:nvPr/>
            </p14:nvContentPartPr>
            <p14:xfrm>
              <a:off x="7896371" y="2568502"/>
              <a:ext cx="100080" cy="96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84C9F50-4FD3-6337-FCB9-EAEEEFEDF41F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887371" y="2559502"/>
                <a:ext cx="1177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0FA4045-B7BD-C13B-F565-A206F1F70EEC}"/>
                  </a:ext>
                </a:extLst>
              </p14:cNvPr>
              <p14:cNvContentPartPr/>
              <p14:nvPr/>
            </p14:nvContentPartPr>
            <p14:xfrm>
              <a:off x="7983851" y="2604142"/>
              <a:ext cx="107280" cy="151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0FA4045-B7BD-C13B-F565-A206F1F70EE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7974851" y="2595142"/>
                <a:ext cx="124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4D6AA38-2EDD-3EB4-4694-54903F8AC890}"/>
                  </a:ext>
                </a:extLst>
              </p14:cNvPr>
              <p14:cNvContentPartPr/>
              <p14:nvPr/>
            </p14:nvContentPartPr>
            <p14:xfrm>
              <a:off x="7558331" y="2365462"/>
              <a:ext cx="496440" cy="497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4D6AA38-2EDD-3EB4-4694-54903F8AC89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549331" y="2356462"/>
                <a:ext cx="5140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78CFC4C-0C0F-AD26-663D-D8BE69005663}"/>
                  </a:ext>
                </a:extLst>
              </p14:cNvPr>
              <p14:cNvContentPartPr/>
              <p14:nvPr/>
            </p14:nvContentPartPr>
            <p14:xfrm>
              <a:off x="5205371" y="1876942"/>
              <a:ext cx="450720" cy="456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78CFC4C-0C0F-AD26-663D-D8BE69005663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196371" y="1867942"/>
                <a:ext cx="46836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0DD307EA-3DEB-6498-32CF-90381F57E801}"/>
              </a:ext>
            </a:extLst>
          </p:cNvPr>
          <p:cNvGrpSpPr/>
          <p:nvPr/>
        </p:nvGrpSpPr>
        <p:grpSpPr>
          <a:xfrm>
            <a:off x="10347971" y="375382"/>
            <a:ext cx="1735920" cy="567000"/>
            <a:chOff x="10347971" y="375382"/>
            <a:chExt cx="1735920" cy="56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55FCC0-D32E-3BFA-5865-9160248BB2F2}"/>
                    </a:ext>
                  </a:extLst>
                </p14:cNvPr>
                <p14:cNvContentPartPr/>
                <p14:nvPr/>
              </p14:nvContentPartPr>
              <p14:xfrm>
                <a:off x="11137451" y="785062"/>
                <a:ext cx="18720" cy="133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55FCC0-D32E-3BFA-5865-9160248BB2F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128811" y="776062"/>
                  <a:ext cx="36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AB1A95-8487-382B-10AE-02137C677539}"/>
                    </a:ext>
                  </a:extLst>
                </p14:cNvPr>
                <p14:cNvContentPartPr/>
                <p14:nvPr/>
              </p14:nvContentPartPr>
              <p14:xfrm>
                <a:off x="11155451" y="725302"/>
                <a:ext cx="128160" cy="182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AB1A95-8487-382B-10AE-02137C67753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146451" y="716302"/>
                  <a:ext cx="1458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17A431-57B4-CAF4-B788-27541122E312}"/>
                    </a:ext>
                  </a:extLst>
                </p14:cNvPr>
                <p14:cNvContentPartPr/>
                <p14:nvPr/>
              </p14:nvContentPartPr>
              <p14:xfrm>
                <a:off x="11353091" y="862462"/>
                <a:ext cx="3600" cy="28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17A431-57B4-CAF4-B788-27541122E31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44451" y="853822"/>
                  <a:ext cx="2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DA67A53-12A3-9FBE-2638-D59C1CCB450F}"/>
                    </a:ext>
                  </a:extLst>
                </p14:cNvPr>
                <p14:cNvContentPartPr/>
                <p14:nvPr/>
              </p14:nvContentPartPr>
              <p14:xfrm>
                <a:off x="11377571" y="686422"/>
                <a:ext cx="55080" cy="225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DA67A53-12A3-9FBE-2638-D59C1CCB450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368931" y="677782"/>
                  <a:ext cx="727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F86E22B-4EEF-8A5D-D434-4723DEAB6477}"/>
                    </a:ext>
                  </a:extLst>
                </p14:cNvPr>
                <p14:cNvContentPartPr/>
                <p14:nvPr/>
              </p14:nvContentPartPr>
              <p14:xfrm>
                <a:off x="11484851" y="673102"/>
                <a:ext cx="28800" cy="245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F86E22B-4EEF-8A5D-D434-4723DEAB64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476211" y="664102"/>
                  <a:ext cx="46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D472B6A-1212-6831-0EBF-9D8C3791B3C7}"/>
                    </a:ext>
                  </a:extLst>
                </p14:cNvPr>
                <p14:cNvContentPartPr/>
                <p14:nvPr/>
              </p14:nvContentPartPr>
              <p14:xfrm>
                <a:off x="11586371" y="855622"/>
                <a:ext cx="6480" cy="44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D472B6A-1212-6831-0EBF-9D8C3791B3C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577371" y="846622"/>
                  <a:ext cx="241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B95EB49-BD0E-1174-82AA-CDF884ADE1DF}"/>
                    </a:ext>
                  </a:extLst>
                </p14:cNvPr>
                <p14:cNvContentPartPr/>
                <p14:nvPr/>
              </p14:nvContentPartPr>
              <p14:xfrm>
                <a:off x="11600051" y="749062"/>
                <a:ext cx="1440" cy="6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B95EB49-BD0E-1174-82AA-CDF884ADE1D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1591051" y="740062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6AD716-9748-5A01-749A-9490322E4921}"/>
                    </a:ext>
                  </a:extLst>
                </p14:cNvPr>
                <p14:cNvContentPartPr/>
                <p14:nvPr/>
              </p14:nvContentPartPr>
              <p14:xfrm>
                <a:off x="11575571" y="690742"/>
                <a:ext cx="13320" cy="246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6AD716-9748-5A01-749A-9490322E49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566571" y="681742"/>
                  <a:ext cx="30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59A4CD0-2F69-BEB0-AB3C-1E7692EA40B8}"/>
                    </a:ext>
                  </a:extLst>
                </p14:cNvPr>
                <p14:cNvContentPartPr/>
                <p14:nvPr/>
              </p14:nvContentPartPr>
              <p14:xfrm>
                <a:off x="11638571" y="771022"/>
                <a:ext cx="9000" cy="130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59A4CD0-2F69-BEB0-AB3C-1E7692EA40B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629571" y="762022"/>
                  <a:ext cx="26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9364157-FA10-828B-2F25-2D9BC6C743C2}"/>
                    </a:ext>
                  </a:extLst>
                </p14:cNvPr>
                <p14:cNvContentPartPr/>
                <p14:nvPr/>
              </p14:nvContentPartPr>
              <p14:xfrm>
                <a:off x="11685371" y="838702"/>
                <a:ext cx="249120" cy="103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9364157-FA10-828B-2F25-2D9BC6C743C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1676371" y="829702"/>
                  <a:ext cx="266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3635800-B50F-87E7-3D86-B68BDC758789}"/>
                    </a:ext>
                  </a:extLst>
                </p14:cNvPr>
                <p14:cNvContentPartPr/>
                <p14:nvPr/>
              </p14:nvContentPartPr>
              <p14:xfrm>
                <a:off x="11339411" y="859942"/>
                <a:ext cx="11160" cy="53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3635800-B50F-87E7-3D86-B68BDC75878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330771" y="851302"/>
                  <a:ext cx="28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71C445A-8C75-8B97-8871-84ED98CC5C39}"/>
                    </a:ext>
                  </a:extLst>
                </p14:cNvPr>
                <p14:cNvContentPartPr/>
                <p14:nvPr/>
              </p14:nvContentPartPr>
              <p14:xfrm>
                <a:off x="11328251" y="758422"/>
                <a:ext cx="19800" cy="5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71C445A-8C75-8B97-8871-84ED98CC5C3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319251" y="749422"/>
                  <a:ext cx="37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E296898-EBE1-4D54-E868-38F9EF57A168}"/>
                    </a:ext>
                  </a:extLst>
                </p14:cNvPr>
                <p14:cNvContentPartPr/>
                <p14:nvPr/>
              </p14:nvContentPartPr>
              <p14:xfrm>
                <a:off x="11462531" y="694702"/>
                <a:ext cx="28080" cy="231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E296898-EBE1-4D54-E868-38F9EF57A16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453891" y="685702"/>
                  <a:ext cx="45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D2B64C-0B88-918B-560E-037FBF590A1A}"/>
                    </a:ext>
                  </a:extLst>
                </p14:cNvPr>
                <p14:cNvContentPartPr/>
                <p14:nvPr/>
              </p14:nvContentPartPr>
              <p14:xfrm>
                <a:off x="10347971" y="413182"/>
                <a:ext cx="23040" cy="294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D2B64C-0B88-918B-560E-037FBF590A1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339331" y="404542"/>
                  <a:ext cx="4068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01D2D3-5056-0D88-A5DE-D9CCF5FE8D13}"/>
                    </a:ext>
                  </a:extLst>
                </p14:cNvPr>
                <p14:cNvContentPartPr/>
                <p14:nvPr/>
              </p14:nvContentPartPr>
              <p14:xfrm>
                <a:off x="10371011" y="487702"/>
                <a:ext cx="1712880" cy="687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01D2D3-5056-0D88-A5DE-D9CCF5FE8D1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362011" y="478702"/>
                  <a:ext cx="1730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E0EB3FE-3268-9231-E05A-3A926F8D99EB}"/>
                    </a:ext>
                  </a:extLst>
                </p14:cNvPr>
                <p14:cNvContentPartPr/>
                <p14:nvPr/>
              </p14:nvContentPartPr>
              <p14:xfrm>
                <a:off x="12019451" y="394102"/>
                <a:ext cx="38160" cy="189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E0EB3FE-3268-9231-E05A-3A926F8D99E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2010451" y="385102"/>
                  <a:ext cx="55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D1CC4FE-18EA-B3DC-B17E-FB35AE3A9950}"/>
                    </a:ext>
                  </a:extLst>
                </p14:cNvPr>
                <p14:cNvContentPartPr/>
                <p14:nvPr/>
              </p14:nvContentPartPr>
              <p14:xfrm>
                <a:off x="11655131" y="375382"/>
                <a:ext cx="108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D1CC4FE-18EA-B3DC-B17E-FB35AE3A995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646491" y="366382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79FC3AA9-CB05-240A-15F4-931277455284}"/>
              </a:ext>
            </a:extLst>
          </p:cNvPr>
          <p:cNvGrpSpPr/>
          <p:nvPr/>
        </p:nvGrpSpPr>
        <p:grpSpPr>
          <a:xfrm>
            <a:off x="10784291" y="115462"/>
            <a:ext cx="1102680" cy="258480"/>
            <a:chOff x="10784291" y="115462"/>
            <a:chExt cx="11026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AA66E0-B109-FCAD-3E19-6CA3F5D8E14F}"/>
                    </a:ext>
                  </a:extLst>
                </p14:cNvPr>
                <p14:cNvContentPartPr/>
                <p14:nvPr/>
              </p14:nvContentPartPr>
              <p14:xfrm>
                <a:off x="10784291" y="144982"/>
                <a:ext cx="193680" cy="228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AA66E0-B109-FCAD-3E19-6CA3F5D8E14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75651" y="135982"/>
                  <a:ext cx="2113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B450D1-59C6-700D-ADF6-168991229910}"/>
                    </a:ext>
                  </a:extLst>
                </p14:cNvPr>
                <p14:cNvContentPartPr/>
                <p14:nvPr/>
              </p14:nvContentPartPr>
              <p14:xfrm>
                <a:off x="11045651" y="200782"/>
                <a:ext cx="22680" cy="135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B450D1-59C6-700D-ADF6-16899122991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37011" y="192142"/>
                  <a:ext cx="40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88C8F6-F962-1831-633E-BC8E9AABAE7A}"/>
                    </a:ext>
                  </a:extLst>
                </p14:cNvPr>
                <p14:cNvContentPartPr/>
                <p14:nvPr/>
              </p14:nvContentPartPr>
              <p14:xfrm>
                <a:off x="11171291" y="118702"/>
                <a:ext cx="8640" cy="250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88C8F6-F962-1831-633E-BC8E9AABAE7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162291" y="110062"/>
                  <a:ext cx="262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B4F9CCD-9AE2-F6B4-191A-8289FE54D1D7}"/>
                    </a:ext>
                  </a:extLst>
                </p14:cNvPr>
                <p14:cNvContentPartPr/>
                <p14:nvPr/>
              </p14:nvContentPartPr>
              <p14:xfrm>
                <a:off x="11250491" y="115462"/>
                <a:ext cx="14040" cy="233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B4F9CCD-9AE2-F6B4-191A-8289FE54D1D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41851" y="106822"/>
                  <a:ext cx="31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AC59554-BAD5-E8F1-301E-1256172B9559}"/>
                    </a:ext>
                  </a:extLst>
                </p14:cNvPr>
                <p14:cNvContentPartPr/>
                <p14:nvPr/>
              </p14:nvContentPartPr>
              <p14:xfrm>
                <a:off x="11350571" y="199342"/>
                <a:ext cx="14400" cy="111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AC59554-BAD5-E8F1-301E-1256172B955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41571" y="190342"/>
                  <a:ext cx="32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F441AA9-E339-5ED3-A390-7F921E58AE8A}"/>
                    </a:ext>
                  </a:extLst>
                </p14:cNvPr>
                <p14:cNvContentPartPr/>
                <p14:nvPr/>
              </p14:nvContentPartPr>
              <p14:xfrm>
                <a:off x="11435531" y="212662"/>
                <a:ext cx="451440" cy="154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F441AA9-E339-5ED3-A390-7F921E58AE8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26531" y="203662"/>
                  <a:ext cx="46908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279EBF0-96B6-17AC-19A0-06523EF924AC}"/>
              </a:ext>
            </a:extLst>
          </p:cNvPr>
          <p:cNvGrpSpPr/>
          <p:nvPr/>
        </p:nvGrpSpPr>
        <p:grpSpPr>
          <a:xfrm>
            <a:off x="9402611" y="1907182"/>
            <a:ext cx="551520" cy="773640"/>
            <a:chOff x="9402611" y="1907182"/>
            <a:chExt cx="551520" cy="77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27B28FD-EF13-796E-3711-E6EDCA582C11}"/>
                    </a:ext>
                  </a:extLst>
                </p14:cNvPr>
                <p14:cNvContentPartPr/>
                <p14:nvPr/>
              </p14:nvContentPartPr>
              <p14:xfrm>
                <a:off x="9402611" y="2250622"/>
                <a:ext cx="136800" cy="9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27B28FD-EF13-796E-3711-E6EDCA582C1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393971" y="2241982"/>
                  <a:ext cx="1544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672F80-A825-BA72-8803-6BB038F5842B}"/>
                    </a:ext>
                  </a:extLst>
                </p14:cNvPr>
                <p14:cNvContentPartPr/>
                <p14:nvPr/>
              </p14:nvContentPartPr>
              <p14:xfrm>
                <a:off x="9423491" y="2331262"/>
                <a:ext cx="189000" cy="32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672F80-A825-BA72-8803-6BB038F584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414491" y="2322622"/>
                  <a:ext cx="206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32A611C-ADD9-D509-28AE-A2255C04DAD8}"/>
                    </a:ext>
                  </a:extLst>
                </p14:cNvPr>
                <p14:cNvContentPartPr/>
                <p14:nvPr/>
              </p14:nvContentPartPr>
              <p14:xfrm>
                <a:off x="9779171" y="1907182"/>
                <a:ext cx="174960" cy="72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32A611C-ADD9-D509-28AE-A2255C04DAD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770171" y="1898542"/>
                  <a:ext cx="19260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4D673C8-04DD-9DBD-AF96-97F92B4ECCE2}"/>
                    </a:ext>
                  </a:extLst>
                </p14:cNvPr>
                <p14:cNvContentPartPr/>
                <p14:nvPr/>
              </p14:nvContentPartPr>
              <p14:xfrm>
                <a:off x="9742451" y="2498302"/>
                <a:ext cx="203400" cy="182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4D673C8-04DD-9DBD-AF96-97F92B4ECCE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733451" y="2489302"/>
                  <a:ext cx="2210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01DF147-A79D-1327-EBED-688CA5765245}"/>
              </a:ext>
            </a:extLst>
          </p:cNvPr>
          <p:cNvGrpSpPr/>
          <p:nvPr/>
        </p:nvGrpSpPr>
        <p:grpSpPr>
          <a:xfrm>
            <a:off x="9396131" y="2855422"/>
            <a:ext cx="1410120" cy="331560"/>
            <a:chOff x="9396131" y="2855422"/>
            <a:chExt cx="14101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452F1E7-287F-4702-688F-46B9BE999EFC}"/>
                    </a:ext>
                  </a:extLst>
                </p14:cNvPr>
                <p14:cNvContentPartPr/>
                <p14:nvPr/>
              </p14:nvContentPartPr>
              <p14:xfrm>
                <a:off x="9396131" y="2855782"/>
                <a:ext cx="186840" cy="3070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452F1E7-287F-4702-688F-46B9BE999EF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87131" y="2846782"/>
                  <a:ext cx="2044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45B720D-4CA7-9006-CB03-3287E8193D5B}"/>
                    </a:ext>
                  </a:extLst>
                </p14:cNvPr>
                <p14:cNvContentPartPr/>
                <p14:nvPr/>
              </p14:nvContentPartPr>
              <p14:xfrm>
                <a:off x="9659291" y="3038302"/>
                <a:ext cx="9000" cy="38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45B720D-4CA7-9006-CB03-3287E8193D5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650291" y="3029662"/>
                  <a:ext cx="26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23820B8-9493-FD1C-939B-CA862E43B379}"/>
                    </a:ext>
                  </a:extLst>
                </p14:cNvPr>
                <p14:cNvContentPartPr/>
                <p14:nvPr/>
              </p14:nvContentPartPr>
              <p14:xfrm>
                <a:off x="9741011" y="2855422"/>
                <a:ext cx="238680" cy="227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23820B8-9493-FD1C-939B-CA862E43B37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732011" y="2846782"/>
                  <a:ext cx="2563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E671B7F-50C5-B982-FCAD-53001352A451}"/>
                    </a:ext>
                  </a:extLst>
                </p14:cNvPr>
                <p14:cNvContentPartPr/>
                <p14:nvPr/>
              </p14:nvContentPartPr>
              <p14:xfrm>
                <a:off x="9990851" y="2870542"/>
                <a:ext cx="174960" cy="259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E671B7F-50C5-B982-FCAD-53001352A45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981851" y="2861902"/>
                  <a:ext cx="1926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4A1EE53-A6CD-D3D4-3BAE-FF888558DC6C}"/>
                    </a:ext>
                  </a:extLst>
                </p14:cNvPr>
                <p14:cNvContentPartPr/>
                <p14:nvPr/>
              </p14:nvContentPartPr>
              <p14:xfrm>
                <a:off x="10297571" y="2955142"/>
                <a:ext cx="96840" cy="1047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4A1EE53-A6CD-D3D4-3BAE-FF888558DC6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288931" y="2946502"/>
                  <a:ext cx="1144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133D525-1A85-9902-D654-BA1578D0F567}"/>
                    </a:ext>
                  </a:extLst>
                </p14:cNvPr>
                <p14:cNvContentPartPr/>
                <p14:nvPr/>
              </p14:nvContentPartPr>
              <p14:xfrm>
                <a:off x="10260851" y="2909782"/>
                <a:ext cx="170640" cy="18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133D525-1A85-9902-D654-BA1578D0F5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251851" y="2900782"/>
                  <a:ext cx="1882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26FE786-B110-AC04-C0EE-6DF029D33D87}"/>
                    </a:ext>
                  </a:extLst>
                </p14:cNvPr>
                <p14:cNvContentPartPr/>
                <p14:nvPr/>
              </p14:nvContentPartPr>
              <p14:xfrm>
                <a:off x="10461731" y="2902222"/>
                <a:ext cx="183960" cy="2055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26FE786-B110-AC04-C0EE-6DF029D33D8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452731" y="2893222"/>
                  <a:ext cx="2016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3677567-B3D2-F2D6-D579-9DB7CF8DB1D2}"/>
                    </a:ext>
                  </a:extLst>
                </p14:cNvPr>
                <p14:cNvContentPartPr/>
                <p14:nvPr/>
              </p14:nvContentPartPr>
              <p14:xfrm>
                <a:off x="10594931" y="2938582"/>
                <a:ext cx="211320" cy="248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3677567-B3D2-F2D6-D579-9DB7CF8DB1D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585931" y="2929582"/>
                  <a:ext cx="22896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DEF3B3F-CCA8-B8C0-3230-409F608FF04E}"/>
              </a:ext>
            </a:extLst>
          </p:cNvPr>
          <p:cNvGrpSpPr/>
          <p:nvPr/>
        </p:nvGrpSpPr>
        <p:grpSpPr>
          <a:xfrm>
            <a:off x="9549851" y="1125622"/>
            <a:ext cx="2530080" cy="651240"/>
            <a:chOff x="9549851" y="1125622"/>
            <a:chExt cx="253008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6A09D93-8DD7-BF5D-CE90-26B8A3F23D6F}"/>
                    </a:ext>
                  </a:extLst>
                </p14:cNvPr>
                <p14:cNvContentPartPr/>
                <p14:nvPr/>
              </p14:nvContentPartPr>
              <p14:xfrm>
                <a:off x="9549851" y="1323982"/>
                <a:ext cx="196200" cy="257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6A09D93-8DD7-BF5D-CE90-26B8A3F23D6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40851" y="1314982"/>
                  <a:ext cx="2138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5E5A87-9800-657D-5C3D-38CEC68967EF}"/>
                    </a:ext>
                  </a:extLst>
                </p14:cNvPr>
                <p14:cNvContentPartPr/>
                <p14:nvPr/>
              </p14:nvContentPartPr>
              <p14:xfrm>
                <a:off x="9848291" y="1328662"/>
                <a:ext cx="145800" cy="195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5E5A87-9800-657D-5C3D-38CEC68967E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839291" y="1320022"/>
                  <a:ext cx="163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D90AC6F-AC1E-C838-5F00-7F99D316F66D}"/>
                    </a:ext>
                  </a:extLst>
                </p14:cNvPr>
                <p14:cNvContentPartPr/>
                <p14:nvPr/>
              </p14:nvContentPartPr>
              <p14:xfrm>
                <a:off x="10040531" y="1329022"/>
                <a:ext cx="187200" cy="224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D90AC6F-AC1E-C838-5F00-7F99D316F66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31891" y="1320022"/>
                  <a:ext cx="2048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851C727-6AB7-F432-7F26-50E93E4123BC}"/>
                    </a:ext>
                  </a:extLst>
                </p14:cNvPr>
                <p14:cNvContentPartPr/>
                <p14:nvPr/>
              </p14:nvContentPartPr>
              <p14:xfrm>
                <a:off x="10421051" y="1359262"/>
                <a:ext cx="128880" cy="19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851C727-6AB7-F432-7F26-50E93E4123B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12051" y="1350622"/>
                  <a:ext cx="146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15E106C-949E-1227-02D4-81EE258B6576}"/>
                    </a:ext>
                  </a:extLst>
                </p14:cNvPr>
                <p14:cNvContentPartPr/>
                <p14:nvPr/>
              </p14:nvContentPartPr>
              <p14:xfrm>
                <a:off x="10610411" y="1371142"/>
                <a:ext cx="108720" cy="145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15E106C-949E-1227-02D4-81EE258B657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601771" y="1362142"/>
                  <a:ext cx="126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CBF21D-FF1D-E684-13E3-4CDFE6F0B0DA}"/>
                    </a:ext>
                  </a:extLst>
                </p14:cNvPr>
                <p14:cNvContentPartPr/>
                <p14:nvPr/>
              </p14:nvContentPartPr>
              <p14:xfrm>
                <a:off x="10693211" y="1347742"/>
                <a:ext cx="72000" cy="3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CBF21D-FF1D-E684-13E3-4CDFE6F0B0D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684211" y="1338742"/>
                  <a:ext cx="8964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E5B8C3C-ED8A-06D9-8D34-1173A6947DF0}"/>
                    </a:ext>
                  </a:extLst>
                </p14:cNvPr>
                <p14:cNvContentPartPr/>
                <p14:nvPr/>
              </p14:nvContentPartPr>
              <p14:xfrm>
                <a:off x="10814171" y="1342702"/>
                <a:ext cx="190440" cy="152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E5B8C3C-ED8A-06D9-8D34-1173A6947DF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805171" y="1334062"/>
                  <a:ext cx="208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268B8BB-88F3-8FE8-0396-719A77F2B009}"/>
                    </a:ext>
                  </a:extLst>
                </p14:cNvPr>
                <p14:cNvContentPartPr/>
                <p14:nvPr/>
              </p14:nvContentPartPr>
              <p14:xfrm>
                <a:off x="11172731" y="1349902"/>
                <a:ext cx="146520" cy="136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268B8BB-88F3-8FE8-0396-719A77F2B00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163731" y="1341262"/>
                  <a:ext cx="164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AB07E8B-D6BE-FD4E-2BC1-BE6D8EF29F3F}"/>
                    </a:ext>
                  </a:extLst>
                </p14:cNvPr>
                <p14:cNvContentPartPr/>
                <p14:nvPr/>
              </p14:nvContentPartPr>
              <p14:xfrm>
                <a:off x="11355971" y="1356382"/>
                <a:ext cx="91800" cy="115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AB07E8B-D6BE-FD4E-2BC1-BE6D8EF29F3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346971" y="1347742"/>
                  <a:ext cx="109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251D250-40F9-D5C2-9887-DA8A79ACC2C7}"/>
                    </a:ext>
                  </a:extLst>
                </p14:cNvPr>
                <p14:cNvContentPartPr/>
                <p14:nvPr/>
              </p14:nvContentPartPr>
              <p14:xfrm>
                <a:off x="11463971" y="1359982"/>
                <a:ext cx="145440" cy="116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251D250-40F9-D5C2-9887-DA8A79ACC2C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454971" y="1350982"/>
                  <a:ext cx="163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3F9D516-357D-E377-41F3-7ABC6B0A5730}"/>
                    </a:ext>
                  </a:extLst>
                </p14:cNvPr>
                <p14:cNvContentPartPr/>
                <p14:nvPr/>
              </p14:nvContentPartPr>
              <p14:xfrm>
                <a:off x="11721731" y="1379782"/>
                <a:ext cx="106200" cy="104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3F9D516-357D-E377-41F3-7ABC6B0A573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712731" y="1371142"/>
                  <a:ext cx="123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F28E515-EDE7-8F66-03A6-D91BF2FE9142}"/>
                    </a:ext>
                  </a:extLst>
                </p14:cNvPr>
                <p14:cNvContentPartPr/>
                <p14:nvPr/>
              </p14:nvContentPartPr>
              <p14:xfrm>
                <a:off x="11844131" y="1396702"/>
                <a:ext cx="73080" cy="102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F28E515-EDE7-8F66-03A6-D91BF2FE914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835491" y="1387702"/>
                  <a:ext cx="90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694DBEA-EA0A-9E14-3075-3A75A7BBA824}"/>
                    </a:ext>
                  </a:extLst>
                </p14:cNvPr>
                <p14:cNvContentPartPr/>
                <p14:nvPr/>
              </p14:nvContentPartPr>
              <p14:xfrm>
                <a:off x="11924771" y="1406782"/>
                <a:ext cx="145080" cy="115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694DBEA-EA0A-9E14-3075-3A75A7BBA82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915771" y="1398142"/>
                  <a:ext cx="162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73BEFE-ACAF-0A4A-44F4-2F7F51D1D90F}"/>
                    </a:ext>
                  </a:extLst>
                </p14:cNvPr>
                <p14:cNvContentPartPr/>
                <p14:nvPr/>
              </p14:nvContentPartPr>
              <p14:xfrm>
                <a:off x="11653691" y="1463302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73BEFE-ACAF-0A4A-44F4-2F7F51D1D90F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644691" y="14546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2812F6-FA5D-55C8-C8F8-75FCDB1CEA6A}"/>
                    </a:ext>
                  </a:extLst>
                </p14:cNvPr>
                <p14:cNvContentPartPr/>
                <p14:nvPr/>
              </p14:nvContentPartPr>
              <p14:xfrm>
                <a:off x="11654051" y="1452862"/>
                <a:ext cx="15120" cy="32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2812F6-FA5D-55C8-C8F8-75FCDB1CEA6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645411" y="1443862"/>
                  <a:ext cx="32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274D15B-A78D-16CD-D25E-B2323946289D}"/>
                    </a:ext>
                  </a:extLst>
                </p14:cNvPr>
                <p14:cNvContentPartPr/>
                <p14:nvPr/>
              </p14:nvContentPartPr>
              <p14:xfrm>
                <a:off x="11565491" y="1434142"/>
                <a:ext cx="74160" cy="17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274D15B-A78D-16CD-D25E-B2323946289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1556851" y="1425142"/>
                  <a:ext cx="9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18F7307-949D-28A8-9D37-8FCD90888DEA}"/>
                    </a:ext>
                  </a:extLst>
                </p14:cNvPr>
                <p14:cNvContentPartPr/>
                <p14:nvPr/>
              </p14:nvContentPartPr>
              <p14:xfrm>
                <a:off x="11083811" y="1491742"/>
                <a:ext cx="10080" cy="4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18F7307-949D-28A8-9D37-8FCD90888DE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075171" y="1482742"/>
                  <a:ext cx="277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191DC84-1ABF-6C2B-CF85-0C0432745BA0}"/>
                    </a:ext>
                  </a:extLst>
                </p14:cNvPr>
                <p14:cNvContentPartPr/>
                <p14:nvPr/>
              </p14:nvContentPartPr>
              <p14:xfrm>
                <a:off x="11038811" y="1443862"/>
                <a:ext cx="47880" cy="155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191DC84-1ABF-6C2B-CF85-0C0432745BA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030171" y="1435222"/>
                  <a:ext cx="65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922EE3B-7209-E87D-1374-DD7DC12798C0}"/>
                    </a:ext>
                  </a:extLst>
                </p14:cNvPr>
                <p14:cNvContentPartPr/>
                <p14:nvPr/>
              </p14:nvContentPartPr>
              <p14:xfrm>
                <a:off x="10290371" y="1538902"/>
                <a:ext cx="36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922EE3B-7209-E87D-1374-DD7DC12798C0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281731" y="1530262"/>
                  <a:ext cx="180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7DF1E96-7413-EF21-7B32-50BEB10623D8}"/>
                    </a:ext>
                  </a:extLst>
                </p14:cNvPr>
                <p14:cNvContentPartPr/>
                <p14:nvPr/>
              </p14:nvContentPartPr>
              <p14:xfrm>
                <a:off x="10211891" y="1536742"/>
                <a:ext cx="79560" cy="181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7DF1E96-7413-EF21-7B32-50BEB10623D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202891" y="1528102"/>
                  <a:ext cx="97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1E5305A-A60A-3BC7-6058-9F38F74CC795}"/>
                    </a:ext>
                  </a:extLst>
                </p14:cNvPr>
                <p14:cNvContentPartPr/>
                <p14:nvPr/>
              </p14:nvContentPartPr>
              <p14:xfrm>
                <a:off x="11090651" y="1125622"/>
                <a:ext cx="33480" cy="263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1E5305A-A60A-3BC7-6058-9F38F74CC79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082011" y="1116622"/>
                  <a:ext cx="511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92F57EE-9EA0-8412-929F-F8C2468A29A9}"/>
                    </a:ext>
                  </a:extLst>
                </p14:cNvPr>
                <p14:cNvContentPartPr/>
                <p14:nvPr/>
              </p14:nvContentPartPr>
              <p14:xfrm>
                <a:off x="11134211" y="1246222"/>
                <a:ext cx="911520" cy="63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92F57EE-9EA0-8412-929F-F8C2468A29A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125571" y="1237222"/>
                  <a:ext cx="9291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ADE0C1-5FCC-1A08-34A5-D42401A4637D}"/>
                    </a:ext>
                  </a:extLst>
                </p14:cNvPr>
                <p14:cNvContentPartPr/>
                <p14:nvPr/>
              </p14:nvContentPartPr>
              <p14:xfrm>
                <a:off x="12048611" y="1246582"/>
                <a:ext cx="11160" cy="132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ADE0C1-5FCC-1A08-34A5-D42401A4637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2039971" y="1237942"/>
                  <a:ext cx="28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7C137D-CE7E-9D8A-DEFB-813AE956A9AD}"/>
                    </a:ext>
                  </a:extLst>
                </p14:cNvPr>
                <p14:cNvContentPartPr/>
                <p14:nvPr/>
              </p14:nvContentPartPr>
              <p14:xfrm>
                <a:off x="11600411" y="1565182"/>
                <a:ext cx="479520" cy="1371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7C137D-CE7E-9D8A-DEFB-813AE956A9A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591411" y="1556182"/>
                  <a:ext cx="497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97A4DB-9BDB-6D40-003E-7CA1F937C5C1}"/>
                    </a:ext>
                  </a:extLst>
                </p14:cNvPr>
                <p14:cNvContentPartPr/>
                <p14:nvPr/>
              </p14:nvContentPartPr>
              <p14:xfrm>
                <a:off x="11136731" y="1593622"/>
                <a:ext cx="494640" cy="138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97A4DB-9BDB-6D40-003E-7CA1F937C5C1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127731" y="1584622"/>
                  <a:ext cx="512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C00286C-9141-2D46-FDA8-CDF215572260}"/>
                    </a:ext>
                  </a:extLst>
                </p14:cNvPr>
                <p14:cNvContentPartPr/>
                <p14:nvPr/>
              </p14:nvContentPartPr>
              <p14:xfrm>
                <a:off x="10381811" y="1578862"/>
                <a:ext cx="736560" cy="198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C00286C-9141-2D46-FDA8-CDF21557226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372811" y="1570222"/>
                  <a:ext cx="754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B0914B2-7485-A9FA-A4D7-77E7BD7E65D6}"/>
                    </a:ext>
                  </a:extLst>
                </p14:cNvPr>
                <p14:cNvContentPartPr/>
                <p14:nvPr/>
              </p14:nvContentPartPr>
              <p14:xfrm>
                <a:off x="9774851" y="1585702"/>
                <a:ext cx="589320" cy="144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B0914B2-7485-A9FA-A4D7-77E7BD7E65D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66211" y="1576702"/>
                  <a:ext cx="606960" cy="16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190AFB1-84E5-51EC-2234-2D183D5C4C4D}"/>
              </a:ext>
            </a:extLst>
          </p:cNvPr>
          <p:cNvGrpSpPr/>
          <p:nvPr/>
        </p:nvGrpSpPr>
        <p:grpSpPr>
          <a:xfrm>
            <a:off x="10915691" y="2850382"/>
            <a:ext cx="924120" cy="368640"/>
            <a:chOff x="10915691" y="2850382"/>
            <a:chExt cx="9241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880E427-F462-66FB-877F-31BAA8CA424D}"/>
                    </a:ext>
                  </a:extLst>
                </p14:cNvPr>
                <p14:cNvContentPartPr/>
                <p14:nvPr/>
              </p14:nvContentPartPr>
              <p14:xfrm>
                <a:off x="10915691" y="2851102"/>
                <a:ext cx="13320" cy="82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880E427-F462-66FB-877F-31BAA8CA424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907051" y="2842102"/>
                  <a:ext cx="30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DEDE7A1-18C7-42AD-4FCE-E642D2CD7AD7}"/>
                    </a:ext>
                  </a:extLst>
                </p14:cNvPr>
                <p14:cNvContentPartPr/>
                <p14:nvPr/>
              </p14:nvContentPartPr>
              <p14:xfrm>
                <a:off x="10974371" y="2850382"/>
                <a:ext cx="18360" cy="108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DEDE7A1-18C7-42AD-4FCE-E642D2CD7AD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965371" y="2841742"/>
                  <a:ext cx="3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254F1DF-247A-F50A-2481-00C440602A6C}"/>
                    </a:ext>
                  </a:extLst>
                </p14:cNvPr>
                <p14:cNvContentPartPr/>
                <p14:nvPr/>
              </p14:nvContentPartPr>
              <p14:xfrm>
                <a:off x="11083451" y="2934622"/>
                <a:ext cx="66960" cy="2844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254F1DF-247A-F50A-2481-00C440602A6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1074811" y="2925982"/>
                  <a:ext cx="846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EEFC593-062D-E923-4BB4-FC34AE81433F}"/>
                    </a:ext>
                  </a:extLst>
                </p14:cNvPr>
                <p14:cNvContentPartPr/>
                <p14:nvPr/>
              </p14:nvContentPartPr>
              <p14:xfrm>
                <a:off x="11094971" y="3004102"/>
                <a:ext cx="137160" cy="181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EEFC593-062D-E923-4BB4-FC34AE81433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086331" y="2995462"/>
                  <a:ext cx="154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43EEDE0-5287-9E7E-60FC-3CBE00C63C23}"/>
                    </a:ext>
                  </a:extLst>
                </p14:cNvPr>
                <p14:cNvContentPartPr/>
                <p14:nvPr/>
              </p14:nvContentPartPr>
              <p14:xfrm>
                <a:off x="11271371" y="3059182"/>
                <a:ext cx="101880" cy="126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43EEDE0-5287-9E7E-60FC-3CBE00C63C2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262731" y="3050182"/>
                  <a:ext cx="119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966BE0-6AAE-86E1-8F1C-CA03BA18C0BE}"/>
                    </a:ext>
                  </a:extLst>
                </p14:cNvPr>
                <p14:cNvContentPartPr/>
                <p14:nvPr/>
              </p14:nvContentPartPr>
              <p14:xfrm>
                <a:off x="11427251" y="2940382"/>
                <a:ext cx="262080" cy="265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966BE0-6AAE-86E1-8F1C-CA03BA18C0BE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418251" y="2931382"/>
                  <a:ext cx="2797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0FC459DB-DEE3-4989-3002-F256AF7CDA4C}"/>
                    </a:ext>
                  </a:extLst>
                </p14:cNvPr>
                <p14:cNvContentPartPr/>
                <p14:nvPr/>
              </p14:nvContentPartPr>
              <p14:xfrm>
                <a:off x="11645051" y="3052702"/>
                <a:ext cx="194760" cy="149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0FC459DB-DEE3-4989-3002-F256AF7CDA4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636051" y="3044062"/>
                  <a:ext cx="21240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25804F3-53B2-4048-B23A-88F68E9B7550}"/>
                  </a:ext>
                </a:extLst>
              </p14:cNvPr>
              <p14:cNvContentPartPr/>
              <p14:nvPr/>
            </p14:nvContentPartPr>
            <p14:xfrm>
              <a:off x="9267971" y="3386062"/>
              <a:ext cx="2808720" cy="1681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25804F3-53B2-4048-B23A-88F68E9B7550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9259331" y="3377422"/>
                <a:ext cx="2826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4EC2FE2-9CE1-257D-1623-3B635754A1EF}"/>
                  </a:ext>
                </a:extLst>
              </p14:cNvPr>
              <p14:cNvContentPartPr/>
              <p14:nvPr/>
            </p14:nvContentPartPr>
            <p14:xfrm>
              <a:off x="1068971" y="2981422"/>
              <a:ext cx="1072800" cy="806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4EC2FE2-9CE1-257D-1623-3B635754A1EF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059971" y="2972782"/>
                <a:ext cx="10904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E8C2CEC-D29E-C6F7-526D-E1E11510CD70}"/>
                  </a:ext>
                </a:extLst>
              </p14:cNvPr>
              <p14:cNvContentPartPr/>
              <p14:nvPr/>
            </p14:nvContentPartPr>
            <p14:xfrm>
              <a:off x="1065371" y="3013822"/>
              <a:ext cx="1041480" cy="126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E8C2CEC-D29E-C6F7-526D-E1E11510CD70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1056371" y="3005182"/>
                <a:ext cx="1059120" cy="14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E3F413-EEAA-A319-8655-35040C0E9BAF}"/>
              </a:ext>
            </a:extLst>
          </p:cNvPr>
          <p:cNvGrpSpPr/>
          <p:nvPr/>
        </p:nvGrpSpPr>
        <p:grpSpPr>
          <a:xfrm>
            <a:off x="348971" y="6408982"/>
            <a:ext cx="351000" cy="248760"/>
            <a:chOff x="348971" y="6408982"/>
            <a:chExt cx="35100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8242089-F1CB-22A6-1C25-CF5442B69FFF}"/>
                    </a:ext>
                  </a:extLst>
                </p14:cNvPr>
                <p14:cNvContentPartPr/>
                <p14:nvPr/>
              </p14:nvContentPartPr>
              <p14:xfrm>
                <a:off x="348971" y="6408982"/>
                <a:ext cx="180360" cy="244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8242089-F1CB-22A6-1C25-CF5442B69FFF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40331" y="6400342"/>
                  <a:ext cx="1980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8118C95-D8B6-1215-4915-93CB10961EF9}"/>
                    </a:ext>
                  </a:extLst>
                </p14:cNvPr>
                <p14:cNvContentPartPr/>
                <p14:nvPr/>
              </p14:nvContentPartPr>
              <p14:xfrm>
                <a:off x="382451" y="6567382"/>
                <a:ext cx="131400" cy="4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8118C95-D8B6-1215-4915-93CB10961EF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3451" y="6558382"/>
                  <a:ext cx="14904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67A386-A6EF-66ED-D127-D6CB2FA3FA73}"/>
                    </a:ext>
                  </a:extLst>
                </p14:cNvPr>
                <p14:cNvContentPartPr/>
                <p14:nvPr/>
              </p14:nvContentPartPr>
              <p14:xfrm>
                <a:off x="587291" y="6559822"/>
                <a:ext cx="112680" cy="97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67A386-A6EF-66ED-D127-D6CB2FA3FA7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78651" y="6551182"/>
                  <a:ext cx="1303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4E8FE2E-9AAA-7AD8-2054-AE8AB0460E66}"/>
              </a:ext>
            </a:extLst>
          </p:cNvPr>
          <p:cNvGrpSpPr/>
          <p:nvPr/>
        </p:nvGrpSpPr>
        <p:grpSpPr>
          <a:xfrm>
            <a:off x="1026131" y="6546862"/>
            <a:ext cx="639720" cy="218160"/>
            <a:chOff x="1026131" y="6546862"/>
            <a:chExt cx="6397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8A4B249-7AAC-B3FC-F5AE-E9D992EFFC70}"/>
                    </a:ext>
                  </a:extLst>
                </p14:cNvPr>
                <p14:cNvContentPartPr/>
                <p14:nvPr/>
              </p14:nvContentPartPr>
              <p14:xfrm>
                <a:off x="1026131" y="6546862"/>
                <a:ext cx="120600" cy="114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8A4B249-7AAC-B3FC-F5AE-E9D992EFFC7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7131" y="6538222"/>
                  <a:ext cx="138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AAD2E0A-9A28-2A8B-1CF8-9D8BAF6C6BB4}"/>
                    </a:ext>
                  </a:extLst>
                </p14:cNvPr>
                <p14:cNvContentPartPr/>
                <p14:nvPr/>
              </p14:nvContentPartPr>
              <p14:xfrm>
                <a:off x="1199291" y="6564862"/>
                <a:ext cx="99720" cy="694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AAD2E0A-9A28-2A8B-1CF8-9D8BAF6C6BB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90291" y="6555862"/>
                  <a:ext cx="11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450E6BB-383F-DC19-4C1F-52F906A108D0}"/>
                    </a:ext>
                  </a:extLst>
                </p14:cNvPr>
                <p14:cNvContentPartPr/>
                <p14:nvPr/>
              </p14:nvContentPartPr>
              <p14:xfrm>
                <a:off x="1350131" y="6553342"/>
                <a:ext cx="160920" cy="81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450E6BB-383F-DC19-4C1F-52F906A108D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341131" y="6544702"/>
                  <a:ext cx="178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A3A12BE-90FF-D2AE-2AD5-AA4DA881A9D1}"/>
                    </a:ext>
                  </a:extLst>
                </p14:cNvPr>
                <p14:cNvContentPartPr/>
                <p14:nvPr/>
              </p14:nvContentPartPr>
              <p14:xfrm>
                <a:off x="1563611" y="6555502"/>
                <a:ext cx="102240" cy="2095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A3A12BE-90FF-D2AE-2AD5-AA4DA881A9D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554611" y="6546862"/>
                  <a:ext cx="1198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CE2A10E-7B4F-ED48-21F8-25EFD4A12E93}"/>
              </a:ext>
            </a:extLst>
          </p:cNvPr>
          <p:cNvGrpSpPr/>
          <p:nvPr/>
        </p:nvGrpSpPr>
        <p:grpSpPr>
          <a:xfrm>
            <a:off x="2008931" y="6559462"/>
            <a:ext cx="902880" cy="139320"/>
            <a:chOff x="2008931" y="6559462"/>
            <a:chExt cx="90288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61CB457-87B1-C646-9BB6-A00979DBA0C1}"/>
                    </a:ext>
                  </a:extLst>
                </p14:cNvPr>
                <p14:cNvContentPartPr/>
                <p14:nvPr/>
              </p14:nvContentPartPr>
              <p14:xfrm>
                <a:off x="2008931" y="6581062"/>
                <a:ext cx="223920" cy="1083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61CB457-87B1-C646-9BB6-A00979DBA0C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999931" y="6572422"/>
                  <a:ext cx="241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261824D-48EB-E1E2-38DA-6E80482343D1}"/>
                    </a:ext>
                  </a:extLst>
                </p14:cNvPr>
                <p14:cNvContentPartPr/>
                <p14:nvPr/>
              </p14:nvContentPartPr>
              <p14:xfrm>
                <a:off x="2322131" y="6570262"/>
                <a:ext cx="89640" cy="1285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261824D-48EB-E1E2-38DA-6E80482343D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313131" y="6561262"/>
                  <a:ext cx="1072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F1CA1E7-B6C8-819A-13E7-A86511C10929}"/>
                    </a:ext>
                  </a:extLst>
                </p14:cNvPr>
                <p14:cNvContentPartPr/>
                <p14:nvPr/>
              </p14:nvContentPartPr>
              <p14:xfrm>
                <a:off x="2450291" y="6578542"/>
                <a:ext cx="106920" cy="62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F1CA1E7-B6C8-819A-13E7-A86511C1092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441291" y="6569542"/>
                  <a:ext cx="1245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6843107B-38B6-8EAE-2788-D77A8C70A03F}"/>
                    </a:ext>
                  </a:extLst>
                </p14:cNvPr>
                <p14:cNvContentPartPr/>
                <p14:nvPr/>
              </p14:nvContentPartPr>
              <p14:xfrm>
                <a:off x="2595731" y="6569182"/>
                <a:ext cx="107280" cy="72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6843107B-38B6-8EAE-2788-D77A8C70A03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587091" y="6560542"/>
                  <a:ext cx="124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545FEBC-1FC4-1D56-D124-9E46D3772953}"/>
                    </a:ext>
                  </a:extLst>
                </p14:cNvPr>
                <p14:cNvContentPartPr/>
                <p14:nvPr/>
              </p14:nvContentPartPr>
              <p14:xfrm>
                <a:off x="2787611" y="6559462"/>
                <a:ext cx="124200" cy="102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545FEBC-1FC4-1D56-D124-9E46D3772953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778611" y="6550462"/>
                  <a:ext cx="141840" cy="12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B213FDC-6E6D-5F06-17F8-F8F2A78B7DD4}"/>
              </a:ext>
            </a:extLst>
          </p:cNvPr>
          <p:cNvGrpSpPr/>
          <p:nvPr/>
        </p:nvGrpSpPr>
        <p:grpSpPr>
          <a:xfrm>
            <a:off x="3392771" y="6594382"/>
            <a:ext cx="398880" cy="94680"/>
            <a:chOff x="3392771" y="6594382"/>
            <a:chExt cx="3988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761ADC9-E24F-B663-E7C7-D61C7EFC44B2}"/>
                    </a:ext>
                  </a:extLst>
                </p14:cNvPr>
                <p14:cNvContentPartPr/>
                <p14:nvPr/>
              </p14:nvContentPartPr>
              <p14:xfrm>
                <a:off x="3392771" y="6594382"/>
                <a:ext cx="118080" cy="9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761ADC9-E24F-B663-E7C7-D61C7EFC44B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384131" y="6585742"/>
                  <a:ext cx="135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89B42B9-2D63-B12B-FD23-0A50BB024CF4}"/>
                    </a:ext>
                  </a:extLst>
                </p14:cNvPr>
                <p14:cNvContentPartPr/>
                <p14:nvPr/>
              </p14:nvContentPartPr>
              <p14:xfrm>
                <a:off x="3603371" y="6602662"/>
                <a:ext cx="188280" cy="864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89B42B9-2D63-B12B-FD23-0A50BB024CF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594371" y="6594022"/>
                  <a:ext cx="205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24830B99-3456-9FFB-707E-FA24F6105BD7}"/>
              </a:ext>
            </a:extLst>
          </p:cNvPr>
          <p:cNvGrpSpPr/>
          <p:nvPr/>
        </p:nvGrpSpPr>
        <p:grpSpPr>
          <a:xfrm>
            <a:off x="4047611" y="6437062"/>
            <a:ext cx="334080" cy="237240"/>
            <a:chOff x="4047611" y="6437062"/>
            <a:chExt cx="33408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CFB0229-3B58-DC3A-2110-780DEE2F051C}"/>
                    </a:ext>
                  </a:extLst>
                </p14:cNvPr>
                <p14:cNvContentPartPr/>
                <p14:nvPr/>
              </p14:nvContentPartPr>
              <p14:xfrm>
                <a:off x="4047611" y="6618142"/>
                <a:ext cx="24840" cy="56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CFB0229-3B58-DC3A-2110-780DEE2F051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38611" y="6609142"/>
                  <a:ext cx="424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BC8824-22A8-2C52-DF4B-018E7ECBB03D}"/>
                    </a:ext>
                  </a:extLst>
                </p14:cNvPr>
                <p14:cNvContentPartPr/>
                <p14:nvPr/>
              </p14:nvContentPartPr>
              <p14:xfrm>
                <a:off x="4056251" y="6509422"/>
                <a:ext cx="34200" cy="19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BC8824-22A8-2C52-DF4B-018E7ECBB03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047251" y="6500782"/>
                  <a:ext cx="518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3D791FF-C8E4-1E6E-489B-BCC9089AEAD1}"/>
                    </a:ext>
                  </a:extLst>
                </p14:cNvPr>
                <p14:cNvContentPartPr/>
                <p14:nvPr/>
              </p14:nvContentPartPr>
              <p14:xfrm>
                <a:off x="4136891" y="6437062"/>
                <a:ext cx="85680" cy="226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3D791FF-C8E4-1E6E-489B-BCC9089AEAD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128251" y="6428422"/>
                  <a:ext cx="1033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B63BE32-EB2A-A32C-5917-952C87AAE499}"/>
                    </a:ext>
                  </a:extLst>
                </p14:cNvPr>
                <p14:cNvContentPartPr/>
                <p14:nvPr/>
              </p14:nvContentPartPr>
              <p14:xfrm>
                <a:off x="4271171" y="6563782"/>
                <a:ext cx="110520" cy="997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B63BE32-EB2A-A32C-5917-952C87AAE49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262531" y="6554782"/>
                  <a:ext cx="1281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DF6B91-B9AA-1FE5-049F-3FA5DB702E38}"/>
              </a:ext>
            </a:extLst>
          </p:cNvPr>
          <p:cNvGrpSpPr/>
          <p:nvPr/>
        </p:nvGrpSpPr>
        <p:grpSpPr>
          <a:xfrm>
            <a:off x="4760771" y="6379462"/>
            <a:ext cx="1314000" cy="366120"/>
            <a:chOff x="4760771" y="6379462"/>
            <a:chExt cx="131400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E6DE1EB-503B-6851-EF58-B34031A69DDD}"/>
                    </a:ext>
                  </a:extLst>
                </p14:cNvPr>
                <p14:cNvContentPartPr/>
                <p14:nvPr/>
              </p14:nvContentPartPr>
              <p14:xfrm>
                <a:off x="4760771" y="6560902"/>
                <a:ext cx="137160" cy="11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E6DE1EB-503B-6851-EF58-B34031A69DD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752131" y="6552262"/>
                  <a:ext cx="154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6ECE398-BB71-FE05-E5D9-0B482FF5F89D}"/>
                    </a:ext>
                  </a:extLst>
                </p14:cNvPr>
                <p14:cNvContentPartPr/>
                <p14:nvPr/>
              </p14:nvContentPartPr>
              <p14:xfrm>
                <a:off x="4988651" y="6443182"/>
                <a:ext cx="40680" cy="2239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6ECE398-BB71-FE05-E5D9-0B482FF5F89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979651" y="6434542"/>
                  <a:ext cx="583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CF024B8-3680-079F-3056-D465F8BFE836}"/>
                    </a:ext>
                  </a:extLst>
                </p14:cNvPr>
                <p14:cNvContentPartPr/>
                <p14:nvPr/>
              </p14:nvContentPartPr>
              <p14:xfrm>
                <a:off x="4942931" y="6593662"/>
                <a:ext cx="126360" cy="10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CF024B8-3680-079F-3056-D465F8BFE83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933931" y="6585022"/>
                  <a:ext cx="1440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13F8236-34D2-1F31-D199-FBCE6F80E3C9}"/>
                    </a:ext>
                  </a:extLst>
                </p14:cNvPr>
                <p14:cNvContentPartPr/>
                <p14:nvPr/>
              </p14:nvContentPartPr>
              <p14:xfrm>
                <a:off x="5071451" y="6581422"/>
                <a:ext cx="134280" cy="92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13F8236-34D2-1F31-D199-FBCE6F80E3C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5062451" y="6572422"/>
                  <a:ext cx="151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103715B-6736-F39C-3B19-B048E22986C9}"/>
                    </a:ext>
                  </a:extLst>
                </p14:cNvPr>
                <p14:cNvContentPartPr/>
                <p14:nvPr/>
              </p14:nvContentPartPr>
              <p14:xfrm>
                <a:off x="5233091" y="6565582"/>
                <a:ext cx="228960" cy="99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103715B-6736-F39C-3B19-B048E22986C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5224451" y="6556582"/>
                  <a:ext cx="246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F201517-11A3-4A41-3DF4-199D25648734}"/>
                    </a:ext>
                  </a:extLst>
                </p14:cNvPr>
                <p14:cNvContentPartPr/>
                <p14:nvPr/>
              </p14:nvContentPartPr>
              <p14:xfrm>
                <a:off x="5476091" y="6560542"/>
                <a:ext cx="125280" cy="8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F201517-11A3-4A41-3DF4-199D2564873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467091" y="6551542"/>
                  <a:ext cx="1429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FDAB360-9E7C-19A3-6C1C-B797CFDE65FA}"/>
                    </a:ext>
                  </a:extLst>
                </p14:cNvPr>
                <p14:cNvContentPartPr/>
                <p14:nvPr/>
              </p14:nvContentPartPr>
              <p14:xfrm>
                <a:off x="5617571" y="6580342"/>
                <a:ext cx="84240" cy="84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FDAB360-9E7C-19A3-6C1C-B797CFDE65F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08571" y="6571342"/>
                  <a:ext cx="101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140C125-4D5A-05E6-888F-AE9AEA9F5E23}"/>
                    </a:ext>
                  </a:extLst>
                </p14:cNvPr>
                <p14:cNvContentPartPr/>
                <p14:nvPr/>
              </p14:nvContentPartPr>
              <p14:xfrm>
                <a:off x="5730971" y="6379462"/>
                <a:ext cx="162000" cy="366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140C125-4D5A-05E6-888F-AE9AEA9F5E2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722331" y="6370822"/>
                  <a:ext cx="1796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F08B028-AC70-6E24-B11E-E95A44DFFA5A}"/>
                    </a:ext>
                  </a:extLst>
                </p14:cNvPr>
                <p14:cNvContentPartPr/>
                <p14:nvPr/>
              </p14:nvContentPartPr>
              <p14:xfrm>
                <a:off x="5988731" y="6718222"/>
                <a:ext cx="36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F08B028-AC70-6E24-B11E-E95A44DFFA5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79731" y="67092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307EC73-2BDC-453C-C913-86EBFC514C5C}"/>
                    </a:ext>
                  </a:extLst>
                </p14:cNvPr>
                <p14:cNvContentPartPr/>
                <p14:nvPr/>
              </p14:nvContentPartPr>
              <p14:xfrm>
                <a:off x="5987291" y="6657742"/>
                <a:ext cx="87480" cy="766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307EC73-2BDC-453C-C913-86EBFC514C5C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78651" y="6649102"/>
                  <a:ext cx="10512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F46EEC31-7F37-299A-7ECF-236B6D6E7957}"/>
              </a:ext>
            </a:extLst>
          </p:cNvPr>
          <p:cNvGrpSpPr/>
          <p:nvPr/>
        </p:nvGrpSpPr>
        <p:grpSpPr>
          <a:xfrm>
            <a:off x="6558611" y="6442102"/>
            <a:ext cx="678600" cy="255960"/>
            <a:chOff x="6558611" y="6442102"/>
            <a:chExt cx="67860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0C36D9E-02C1-FA1B-DAE7-6085252A60E9}"/>
                    </a:ext>
                  </a:extLst>
                </p14:cNvPr>
                <p14:cNvContentPartPr/>
                <p14:nvPr/>
              </p14:nvContentPartPr>
              <p14:xfrm>
                <a:off x="6568331" y="6523102"/>
                <a:ext cx="6480" cy="16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0C36D9E-02C1-FA1B-DAE7-6085252A60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559691" y="6514102"/>
                  <a:ext cx="24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A1C4789-BEE1-3AE5-E5AC-6750E634C0B7}"/>
                    </a:ext>
                  </a:extLst>
                </p14:cNvPr>
                <p14:cNvContentPartPr/>
                <p14:nvPr/>
              </p14:nvContentPartPr>
              <p14:xfrm>
                <a:off x="6578771" y="6497542"/>
                <a:ext cx="153000" cy="1897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A1C4789-BEE1-3AE5-E5AC-6750E634C0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569771" y="6488542"/>
                  <a:ext cx="170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B87B69A-441C-B247-66E8-B9732080FC5F}"/>
                    </a:ext>
                  </a:extLst>
                </p14:cNvPr>
                <p14:cNvContentPartPr/>
                <p14:nvPr/>
              </p14:nvContentPartPr>
              <p14:xfrm>
                <a:off x="6558611" y="6504022"/>
                <a:ext cx="33480" cy="138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B87B69A-441C-B247-66E8-B9732080FC5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49611" y="6495382"/>
                  <a:ext cx="51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41827E90-5627-C648-7EF5-088D356737F6}"/>
                    </a:ext>
                  </a:extLst>
                </p14:cNvPr>
                <p14:cNvContentPartPr/>
                <p14:nvPr/>
              </p14:nvContentPartPr>
              <p14:xfrm>
                <a:off x="6851291" y="6601222"/>
                <a:ext cx="1440" cy="43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41827E90-5627-C648-7EF5-088D356737F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42651" y="6592582"/>
                  <a:ext cx="19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A73F285-2BB2-1565-091F-B061E17B42D1}"/>
                    </a:ext>
                  </a:extLst>
                </p14:cNvPr>
                <p14:cNvContentPartPr/>
                <p14:nvPr/>
              </p14:nvContentPartPr>
              <p14:xfrm>
                <a:off x="6836891" y="6537142"/>
                <a:ext cx="25200" cy="21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A73F285-2BB2-1565-091F-B061E17B42D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827891" y="6528502"/>
                  <a:ext cx="428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7993F47-720C-2C2C-E2E2-1F670B68AA0C}"/>
                    </a:ext>
                  </a:extLst>
                </p14:cNvPr>
                <p14:cNvContentPartPr/>
                <p14:nvPr/>
              </p14:nvContentPartPr>
              <p14:xfrm>
                <a:off x="6945611" y="6442102"/>
                <a:ext cx="118800" cy="255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7993F47-720C-2C2C-E2E2-1F670B68AA0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36611" y="6433102"/>
                  <a:ext cx="1364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8E06C5C-F873-D346-8E47-6F931AD6EA2A}"/>
                    </a:ext>
                  </a:extLst>
                </p14:cNvPr>
                <p14:cNvContentPartPr/>
                <p14:nvPr/>
              </p14:nvContentPartPr>
              <p14:xfrm>
                <a:off x="7082051" y="6477022"/>
                <a:ext cx="155160" cy="2156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8E06C5C-F873-D346-8E47-6F931AD6EA2A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073051" y="6468022"/>
                  <a:ext cx="1728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8BB2A7E-AA0F-6CEC-4C27-919F2CB769B5}"/>
              </a:ext>
            </a:extLst>
          </p:cNvPr>
          <p:cNvGrpSpPr/>
          <p:nvPr/>
        </p:nvGrpSpPr>
        <p:grpSpPr>
          <a:xfrm>
            <a:off x="7479491" y="6577462"/>
            <a:ext cx="284040" cy="141480"/>
            <a:chOff x="7479491" y="6577462"/>
            <a:chExt cx="284040" cy="14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C281F60-82F7-7E54-4817-C887C5B78D8C}"/>
                    </a:ext>
                  </a:extLst>
                </p14:cNvPr>
                <p14:cNvContentPartPr/>
                <p14:nvPr/>
              </p14:nvContentPartPr>
              <p14:xfrm>
                <a:off x="7479491" y="6577462"/>
                <a:ext cx="145080" cy="1209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C281F60-82F7-7E54-4817-C887C5B78D8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470491" y="6568462"/>
                  <a:ext cx="1627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B2B76FD-0F27-7BC7-981C-EEBD1F878BD1}"/>
                    </a:ext>
                  </a:extLst>
                </p14:cNvPr>
                <p14:cNvContentPartPr/>
                <p14:nvPr/>
              </p14:nvContentPartPr>
              <p14:xfrm>
                <a:off x="7671731" y="6601582"/>
                <a:ext cx="91800" cy="1173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B2B76FD-0F27-7BC7-981C-EEBD1F878BD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663091" y="6592942"/>
                  <a:ext cx="10944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B033236-9702-8924-908A-F00EDCAD7A26}"/>
              </a:ext>
            </a:extLst>
          </p:cNvPr>
          <p:cNvGrpSpPr/>
          <p:nvPr/>
        </p:nvGrpSpPr>
        <p:grpSpPr>
          <a:xfrm>
            <a:off x="8050451" y="6380542"/>
            <a:ext cx="3906360" cy="375480"/>
            <a:chOff x="8050451" y="6380542"/>
            <a:chExt cx="3906360" cy="3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B37A5BC-568F-792D-1B53-792E48D58B86}"/>
                    </a:ext>
                  </a:extLst>
                </p14:cNvPr>
                <p14:cNvContentPartPr/>
                <p14:nvPr/>
              </p14:nvContentPartPr>
              <p14:xfrm>
                <a:off x="8050451" y="6423022"/>
                <a:ext cx="152640" cy="2433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B37A5BC-568F-792D-1B53-792E48D58B8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041811" y="6414382"/>
                  <a:ext cx="1702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60C2C4CE-0BC4-1321-34F7-2062C67B16F6}"/>
                    </a:ext>
                  </a:extLst>
                </p14:cNvPr>
                <p14:cNvContentPartPr/>
                <p14:nvPr/>
              </p14:nvContentPartPr>
              <p14:xfrm>
                <a:off x="8268251" y="6561622"/>
                <a:ext cx="187560" cy="84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60C2C4CE-0BC4-1321-34F7-2062C67B16F6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59251" y="6552622"/>
                  <a:ext cx="205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0DD065C-9486-6F8B-D2F0-31B320C2ACDF}"/>
                    </a:ext>
                  </a:extLst>
                </p14:cNvPr>
                <p14:cNvContentPartPr/>
                <p14:nvPr/>
              </p14:nvContentPartPr>
              <p14:xfrm>
                <a:off x="8511251" y="6588982"/>
                <a:ext cx="156960" cy="691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0DD065C-9486-6F8B-D2F0-31B320C2ACDF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502251" y="6579982"/>
                  <a:ext cx="174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53763A1-C2E3-6C65-5F01-01FD93CDD2DC}"/>
                    </a:ext>
                  </a:extLst>
                </p14:cNvPr>
                <p14:cNvContentPartPr/>
                <p14:nvPr/>
              </p14:nvContentPartPr>
              <p14:xfrm>
                <a:off x="8746331" y="6425902"/>
                <a:ext cx="103680" cy="2268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53763A1-C2E3-6C65-5F01-01FD93CDD2D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737331" y="6416902"/>
                  <a:ext cx="121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3CBF238-1D7F-7552-2854-387B90ED4317}"/>
                    </a:ext>
                  </a:extLst>
                </p14:cNvPr>
                <p14:cNvContentPartPr/>
                <p14:nvPr/>
              </p14:nvContentPartPr>
              <p14:xfrm>
                <a:off x="8950091" y="6677902"/>
                <a:ext cx="41760" cy="78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3CBF238-1D7F-7552-2854-387B90ED431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41451" y="6668902"/>
                  <a:ext cx="594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8DD66A4-D1D4-03F8-3D71-1D767597674C}"/>
                    </a:ext>
                  </a:extLst>
                </p14:cNvPr>
                <p14:cNvContentPartPr/>
                <p14:nvPr/>
              </p14:nvContentPartPr>
              <p14:xfrm>
                <a:off x="9233411" y="6413302"/>
                <a:ext cx="25200" cy="216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8DD66A4-D1D4-03F8-3D71-1D767597674C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224771" y="6404662"/>
                  <a:ext cx="42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BE34695-BC3A-572E-1567-E87E05832963}"/>
                    </a:ext>
                  </a:extLst>
                </p14:cNvPr>
                <p14:cNvContentPartPr/>
                <p14:nvPr/>
              </p14:nvContentPartPr>
              <p14:xfrm>
                <a:off x="9132611" y="6535342"/>
                <a:ext cx="192240" cy="144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BE34695-BC3A-572E-1567-E87E0583296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123971" y="6526702"/>
                  <a:ext cx="209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7366091-F28F-7FD7-D860-081C67C58D4A}"/>
                    </a:ext>
                  </a:extLst>
                </p14:cNvPr>
                <p14:cNvContentPartPr/>
                <p14:nvPr/>
              </p14:nvContentPartPr>
              <p14:xfrm>
                <a:off x="9335651" y="6398542"/>
                <a:ext cx="253800" cy="2134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7366091-F28F-7FD7-D860-081C67C58D4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327011" y="6389902"/>
                  <a:ext cx="271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67C2799-881A-6F98-6EA3-8B214A866710}"/>
                    </a:ext>
                  </a:extLst>
                </p14:cNvPr>
                <p14:cNvContentPartPr/>
                <p14:nvPr/>
              </p14:nvContentPartPr>
              <p14:xfrm>
                <a:off x="9718331" y="6498262"/>
                <a:ext cx="106920" cy="2458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67C2799-881A-6F98-6EA3-8B214A86671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709331" y="6489622"/>
                  <a:ext cx="1245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BAD4FE6-B0F9-E3AD-0166-0C56DB8770EB}"/>
                    </a:ext>
                  </a:extLst>
                </p14:cNvPr>
                <p14:cNvContentPartPr/>
                <p14:nvPr/>
              </p14:nvContentPartPr>
              <p14:xfrm>
                <a:off x="9895811" y="6523462"/>
                <a:ext cx="86400" cy="885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BAD4FE6-B0F9-E3AD-0166-0C56DB8770E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886811" y="6514822"/>
                  <a:ext cx="104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364ED2C-8803-5FA7-765E-C998D3863533}"/>
                    </a:ext>
                  </a:extLst>
                </p14:cNvPr>
                <p14:cNvContentPartPr/>
                <p14:nvPr/>
              </p14:nvContentPartPr>
              <p14:xfrm>
                <a:off x="10033331" y="6519142"/>
                <a:ext cx="75960" cy="792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364ED2C-8803-5FA7-765E-C998D3863533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024331" y="6510502"/>
                  <a:ext cx="936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6FBE6A1-A2B1-2E28-BD2A-F8EE0FB19A70}"/>
                    </a:ext>
                  </a:extLst>
                </p14:cNvPr>
                <p14:cNvContentPartPr/>
                <p14:nvPr/>
              </p14:nvContentPartPr>
              <p14:xfrm>
                <a:off x="10144211" y="6529222"/>
                <a:ext cx="86400" cy="86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6FBE6A1-A2B1-2E28-BD2A-F8EE0FB19A7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135571" y="6520582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BDA18F6-782A-A5A8-2BF5-A5269F44A70A}"/>
                    </a:ext>
                  </a:extLst>
                </p14:cNvPr>
                <p14:cNvContentPartPr/>
                <p14:nvPr/>
              </p14:nvContentPartPr>
              <p14:xfrm>
                <a:off x="10293251" y="6544342"/>
                <a:ext cx="52200" cy="7308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BDA18F6-782A-A5A8-2BF5-A5269F44A70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284251" y="6535342"/>
                  <a:ext cx="698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C737ECE-79AE-AEB1-8B14-55D276F580DE}"/>
                    </a:ext>
                  </a:extLst>
                </p14:cNvPr>
                <p14:cNvContentPartPr/>
                <p14:nvPr/>
              </p14:nvContentPartPr>
              <p14:xfrm>
                <a:off x="10396571" y="6517702"/>
                <a:ext cx="105120" cy="1231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C737ECE-79AE-AEB1-8B14-55D276F580DE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387571" y="6508702"/>
                  <a:ext cx="1227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769BBCFA-E947-0B25-F1E2-D199942DF259}"/>
                    </a:ext>
                  </a:extLst>
                </p14:cNvPr>
                <p14:cNvContentPartPr/>
                <p14:nvPr/>
              </p14:nvContentPartPr>
              <p14:xfrm>
                <a:off x="10559291" y="6530662"/>
                <a:ext cx="195120" cy="87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769BBCFA-E947-0B25-F1E2-D199942DF259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550651" y="6521662"/>
                  <a:ext cx="212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75F3837-D844-2091-0EAB-E0C08D0570D8}"/>
                    </a:ext>
                  </a:extLst>
                </p14:cNvPr>
                <p14:cNvContentPartPr/>
                <p14:nvPr/>
              </p14:nvContentPartPr>
              <p14:xfrm>
                <a:off x="10800131" y="6558382"/>
                <a:ext cx="96120" cy="666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75F3837-D844-2091-0EAB-E0C08D0570D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791491" y="6549742"/>
                  <a:ext cx="1137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D9E259E-166E-ACB5-B318-0EDC08477426}"/>
                    </a:ext>
                  </a:extLst>
                </p14:cNvPr>
                <p14:cNvContentPartPr/>
                <p14:nvPr/>
              </p14:nvContentPartPr>
              <p14:xfrm>
                <a:off x="10949531" y="6380542"/>
                <a:ext cx="228960" cy="2494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D9E259E-166E-ACB5-B318-0EDC08477426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940891" y="6371542"/>
                  <a:ext cx="2466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AB5E022-4A71-F9A7-3016-65006495ACF4}"/>
                    </a:ext>
                  </a:extLst>
                </p14:cNvPr>
                <p14:cNvContentPartPr/>
                <p14:nvPr/>
              </p14:nvContentPartPr>
              <p14:xfrm>
                <a:off x="11097851" y="6528142"/>
                <a:ext cx="132840" cy="34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AB5E022-4A71-F9A7-3016-65006495ACF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089211" y="6519142"/>
                  <a:ext cx="1504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6EF01AE4-B687-F8FE-767C-78E9B532D907}"/>
                    </a:ext>
                  </a:extLst>
                </p14:cNvPr>
                <p14:cNvContentPartPr/>
                <p14:nvPr/>
              </p14:nvContentPartPr>
              <p14:xfrm>
                <a:off x="11358491" y="6400342"/>
                <a:ext cx="109080" cy="230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6EF01AE4-B687-F8FE-767C-78E9B532D9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349851" y="6391702"/>
                  <a:ext cx="126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D71EF66-5B86-CE58-94A9-A31F9D8E2FB7}"/>
                    </a:ext>
                  </a:extLst>
                </p14:cNvPr>
                <p14:cNvContentPartPr/>
                <p14:nvPr/>
              </p14:nvContentPartPr>
              <p14:xfrm>
                <a:off x="11452091" y="6551182"/>
                <a:ext cx="360000" cy="1130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D71EF66-5B86-CE58-94A9-A31F9D8E2FB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443451" y="6542182"/>
                  <a:ext cx="3776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910535E-5E8E-BFF7-2D59-58BB6070941C}"/>
                    </a:ext>
                  </a:extLst>
                </p14:cNvPr>
                <p14:cNvContentPartPr/>
                <p14:nvPr/>
              </p14:nvContentPartPr>
              <p14:xfrm>
                <a:off x="11741891" y="6424822"/>
                <a:ext cx="59400" cy="223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910535E-5E8E-BFF7-2D59-58BB6070941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732891" y="6415822"/>
                  <a:ext cx="770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C7F699F-196B-EB0E-6D44-B570CA12F65B}"/>
                    </a:ext>
                  </a:extLst>
                </p14:cNvPr>
                <p14:cNvContentPartPr/>
                <p14:nvPr/>
              </p14:nvContentPartPr>
              <p14:xfrm>
                <a:off x="11708411" y="6555502"/>
                <a:ext cx="141120" cy="38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C7F699F-196B-EB0E-6D44-B570CA12F6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699771" y="6546862"/>
                  <a:ext cx="1587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2F1086-F16C-9C1E-4826-D536AD227907}"/>
                    </a:ext>
                  </a:extLst>
                </p14:cNvPr>
                <p14:cNvContentPartPr/>
                <p14:nvPr/>
              </p14:nvContentPartPr>
              <p14:xfrm>
                <a:off x="11818931" y="6544702"/>
                <a:ext cx="137880" cy="1357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2F1086-F16C-9C1E-4826-D536AD22790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809931" y="6535702"/>
                  <a:ext cx="15552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224452EC-3648-D43C-619C-0FD9E97A410F}"/>
              </a:ext>
            </a:extLst>
          </p:cNvPr>
          <p:cNvGrpSpPr/>
          <p:nvPr/>
        </p:nvGrpSpPr>
        <p:grpSpPr>
          <a:xfrm>
            <a:off x="9986531" y="5951062"/>
            <a:ext cx="1417320" cy="324720"/>
            <a:chOff x="9986531" y="5951062"/>
            <a:chExt cx="14173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682552C-BB3C-4BF5-7679-CEB1FBFC4617}"/>
                    </a:ext>
                  </a:extLst>
                </p14:cNvPr>
                <p14:cNvContentPartPr/>
                <p14:nvPr/>
              </p14:nvContentPartPr>
              <p14:xfrm>
                <a:off x="9986531" y="6140062"/>
                <a:ext cx="234720" cy="1242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682552C-BB3C-4BF5-7679-CEB1FBFC461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77891" y="6131422"/>
                  <a:ext cx="2523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B36B8B3-EA21-49FA-6EEB-38B0C865A658}"/>
                    </a:ext>
                  </a:extLst>
                </p14:cNvPr>
                <p14:cNvContentPartPr/>
                <p14:nvPr/>
              </p14:nvContentPartPr>
              <p14:xfrm>
                <a:off x="10372451" y="6157342"/>
                <a:ext cx="180000" cy="1184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B36B8B3-EA21-49FA-6EEB-38B0C865A658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363811" y="6148702"/>
                  <a:ext cx="1976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CCFE46A1-D3B8-486A-E7AD-9BEFF68E48E2}"/>
                    </a:ext>
                  </a:extLst>
                </p14:cNvPr>
                <p14:cNvContentPartPr/>
                <p14:nvPr/>
              </p14:nvContentPartPr>
              <p14:xfrm>
                <a:off x="10608251" y="6162022"/>
                <a:ext cx="309600" cy="1080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CCFE46A1-D3B8-486A-E7AD-9BEFF68E48E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99611" y="6153022"/>
                  <a:ext cx="3272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19DA1E-98BD-C3B9-C32F-062BE39EF1B1}"/>
                    </a:ext>
                  </a:extLst>
                </p14:cNvPr>
                <p14:cNvContentPartPr/>
                <p14:nvPr/>
              </p14:nvContentPartPr>
              <p14:xfrm>
                <a:off x="10936931" y="6015862"/>
                <a:ext cx="39240" cy="255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19DA1E-98BD-C3B9-C32F-062BE39EF1B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927931" y="6007222"/>
                  <a:ext cx="56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25BA7102-CEE7-3A32-2BB6-58ABB18D8B7E}"/>
                    </a:ext>
                  </a:extLst>
                </p14:cNvPr>
                <p14:cNvContentPartPr/>
                <p14:nvPr/>
              </p14:nvContentPartPr>
              <p14:xfrm>
                <a:off x="10956011" y="6133222"/>
                <a:ext cx="176400" cy="1267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25BA7102-CEE7-3A32-2BB6-58ABB18D8B7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47371" y="6124582"/>
                  <a:ext cx="19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B74C7A77-5EE0-5FEE-091E-FF69B293D313}"/>
                    </a:ext>
                  </a:extLst>
                </p14:cNvPr>
                <p14:cNvContentPartPr/>
                <p14:nvPr/>
              </p14:nvContentPartPr>
              <p14:xfrm>
                <a:off x="11229251" y="5951062"/>
                <a:ext cx="174600" cy="1429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B74C7A77-5EE0-5FEE-091E-FF69B293D31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220611" y="5942422"/>
                  <a:ext cx="192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8B614F3-C30F-E61C-A912-3128C3ADECE3}"/>
                    </a:ext>
                  </a:extLst>
                </p14:cNvPr>
                <p14:cNvContentPartPr/>
                <p14:nvPr/>
              </p14:nvContentPartPr>
              <p14:xfrm>
                <a:off x="11264531" y="6200902"/>
                <a:ext cx="20880" cy="255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8B614F3-C30F-E61C-A912-3128C3ADECE3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255891" y="6191902"/>
                  <a:ext cx="3852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AE977146-D479-55BB-3450-9173BDE99971}"/>
              </a:ext>
            </a:extLst>
          </p:cNvPr>
          <p:cNvGrpSpPr/>
          <p:nvPr/>
        </p:nvGrpSpPr>
        <p:grpSpPr>
          <a:xfrm>
            <a:off x="278771" y="3435022"/>
            <a:ext cx="2216160" cy="427680"/>
            <a:chOff x="278771" y="3435022"/>
            <a:chExt cx="221616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DEF7135-84E1-8D67-69B6-A59BD3B14377}"/>
                    </a:ext>
                  </a:extLst>
                </p14:cNvPr>
                <p14:cNvContentPartPr/>
                <p14:nvPr/>
              </p14:nvContentPartPr>
              <p14:xfrm>
                <a:off x="278771" y="3628342"/>
                <a:ext cx="147960" cy="2343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DEF7135-84E1-8D67-69B6-A59BD3B14377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269771" y="3619342"/>
                  <a:ext cx="165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3E89D21-CD5D-8519-A832-A89AF0D101C1}"/>
                    </a:ext>
                  </a:extLst>
                </p14:cNvPr>
                <p14:cNvContentPartPr/>
                <p14:nvPr/>
              </p14:nvContentPartPr>
              <p14:xfrm>
                <a:off x="486131" y="3779902"/>
                <a:ext cx="1440" cy="90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3E89D21-CD5D-8519-A832-A89AF0D101C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77491" y="3771262"/>
                  <a:ext cx="19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B3E8BA0D-27AA-752B-01B4-BDDA02F50D8B}"/>
                    </a:ext>
                  </a:extLst>
                </p14:cNvPr>
                <p14:cNvContentPartPr/>
                <p14:nvPr/>
              </p14:nvContentPartPr>
              <p14:xfrm>
                <a:off x="532211" y="3647422"/>
                <a:ext cx="177120" cy="1911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B3E8BA0D-27AA-752B-01B4-BDDA02F50D8B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3571" y="3638782"/>
                  <a:ext cx="1947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2462B3C-B563-3B42-AE11-7D6EEE9FEF57}"/>
                    </a:ext>
                  </a:extLst>
                </p14:cNvPr>
                <p14:cNvContentPartPr/>
                <p14:nvPr/>
              </p14:nvContentPartPr>
              <p14:xfrm>
                <a:off x="528971" y="3634822"/>
                <a:ext cx="19440" cy="662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2462B3C-B563-3B42-AE11-7D6EEE9FEF5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0331" y="3625822"/>
                  <a:ext cx="370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3C07F0E-396C-B945-ACEE-608BCC7E1336}"/>
                    </a:ext>
                  </a:extLst>
                </p14:cNvPr>
                <p14:cNvContentPartPr/>
                <p14:nvPr/>
              </p14:nvContentPartPr>
              <p14:xfrm>
                <a:off x="763331" y="3623662"/>
                <a:ext cx="123840" cy="19800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3C07F0E-396C-B945-ACEE-608BCC7E1336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754331" y="3615022"/>
                  <a:ext cx="141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D0AAB63A-D211-AD4C-57DB-1C401E0EF4F8}"/>
                    </a:ext>
                  </a:extLst>
                </p14:cNvPr>
                <p14:cNvContentPartPr/>
                <p14:nvPr/>
              </p14:nvContentPartPr>
              <p14:xfrm>
                <a:off x="984371" y="3664702"/>
                <a:ext cx="86760" cy="105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D0AAB63A-D211-AD4C-57DB-1C401E0EF4F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75731" y="3656062"/>
                  <a:ext cx="1044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222371A-03AD-FED7-19D4-9E06F6B33167}"/>
                    </a:ext>
                  </a:extLst>
                </p14:cNvPr>
                <p14:cNvContentPartPr/>
                <p14:nvPr/>
              </p14:nvContentPartPr>
              <p14:xfrm>
                <a:off x="959531" y="3661102"/>
                <a:ext cx="112680" cy="1357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222371A-03AD-FED7-19D4-9E06F6B33167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50531" y="3652102"/>
                  <a:ext cx="130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CDF2822-5D9E-4742-215C-3628698A6180}"/>
                    </a:ext>
                  </a:extLst>
                </p14:cNvPr>
                <p14:cNvContentPartPr/>
                <p14:nvPr/>
              </p14:nvContentPartPr>
              <p14:xfrm>
                <a:off x="1146731" y="3653902"/>
                <a:ext cx="68400" cy="1580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CDF2822-5D9E-4742-215C-3628698A618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138091" y="3645262"/>
                  <a:ext cx="86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5E56700-2631-FA10-D1D8-0EFF70E4362C}"/>
                    </a:ext>
                  </a:extLst>
                </p14:cNvPr>
                <p14:cNvContentPartPr/>
                <p14:nvPr/>
              </p14:nvContentPartPr>
              <p14:xfrm>
                <a:off x="1277051" y="3628342"/>
                <a:ext cx="119160" cy="142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5E56700-2631-FA10-D1D8-0EFF70E4362C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268051" y="3619702"/>
                  <a:ext cx="136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E206FC3-D5AD-2A40-C5AD-26F44044D0B6}"/>
                    </a:ext>
                  </a:extLst>
                </p14:cNvPr>
                <p14:cNvContentPartPr/>
                <p14:nvPr/>
              </p14:nvContentPartPr>
              <p14:xfrm>
                <a:off x="1504931" y="3447982"/>
                <a:ext cx="12240" cy="1177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E206FC3-D5AD-2A40-C5AD-26F44044D0B6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495931" y="3439342"/>
                  <a:ext cx="298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93AC282-C39F-A2A7-8DF2-990B72F6C7A5}"/>
                    </a:ext>
                  </a:extLst>
                </p14:cNvPr>
                <p14:cNvContentPartPr/>
                <p14:nvPr/>
              </p14:nvContentPartPr>
              <p14:xfrm>
                <a:off x="1555691" y="3435022"/>
                <a:ext cx="17640" cy="1486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93AC282-C39F-A2A7-8DF2-990B72F6C7A5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546691" y="3426382"/>
                  <a:ext cx="352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2747338-BAFA-E260-27E4-414E661DA1C3}"/>
                    </a:ext>
                  </a:extLst>
                </p14:cNvPr>
                <p14:cNvContentPartPr/>
                <p14:nvPr/>
              </p14:nvContentPartPr>
              <p14:xfrm>
                <a:off x="1763411" y="3505222"/>
                <a:ext cx="29160" cy="3009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2747338-BAFA-E260-27E4-414E661DA1C3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1754771" y="3496222"/>
                  <a:ext cx="46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35FB6D8-73E1-8BD3-B4C8-D935D1FD9936}"/>
                    </a:ext>
                  </a:extLst>
                </p14:cNvPr>
                <p14:cNvContentPartPr/>
                <p14:nvPr/>
              </p14:nvContentPartPr>
              <p14:xfrm>
                <a:off x="1773851" y="3602782"/>
                <a:ext cx="131400" cy="1836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35FB6D8-73E1-8BD3-B4C8-D935D1FD993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1764851" y="3594142"/>
                  <a:ext cx="1490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C5AEB44E-C211-609A-DD4C-929666169C9B}"/>
                    </a:ext>
                  </a:extLst>
                </p14:cNvPr>
                <p14:cNvContentPartPr/>
                <p14:nvPr/>
              </p14:nvContentPartPr>
              <p14:xfrm>
                <a:off x="1959971" y="3645622"/>
                <a:ext cx="104040" cy="1112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C5AEB44E-C211-609A-DD4C-929666169C9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1951331" y="3636982"/>
                  <a:ext cx="121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B91842B-BD66-5FC6-5E40-A96DDCB83767}"/>
                    </a:ext>
                  </a:extLst>
                </p14:cNvPr>
                <p14:cNvContentPartPr/>
                <p14:nvPr/>
              </p14:nvContentPartPr>
              <p14:xfrm>
                <a:off x="2090651" y="3521422"/>
                <a:ext cx="216720" cy="2782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B91842B-BD66-5FC6-5E40-A96DDCB8376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2081651" y="3512782"/>
                  <a:ext cx="234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F39A723-F08D-8574-2BE1-3592CD06770C}"/>
                    </a:ext>
                  </a:extLst>
                </p14:cNvPr>
                <p14:cNvContentPartPr/>
                <p14:nvPr/>
              </p14:nvContentPartPr>
              <p14:xfrm>
                <a:off x="2348771" y="3648142"/>
                <a:ext cx="146160" cy="1382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F39A723-F08D-8574-2BE1-3592CD06770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39771" y="3639142"/>
                  <a:ext cx="1638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EC012A2F-A864-A958-296B-87C73EDC0D90}"/>
                  </a:ext>
                </a:extLst>
              </p14:cNvPr>
              <p14:cNvContentPartPr/>
              <p14:nvPr/>
            </p14:nvContentPartPr>
            <p14:xfrm>
              <a:off x="2754131" y="3704662"/>
              <a:ext cx="55800" cy="9108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EC012A2F-A864-A958-296B-87C73EDC0D9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2745491" y="3695662"/>
                <a:ext cx="73440" cy="10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5" name="Group 284">
            <a:extLst>
              <a:ext uri="{FF2B5EF4-FFF2-40B4-BE49-F238E27FC236}">
                <a16:creationId xmlns:a16="http://schemas.microsoft.com/office/drawing/2014/main" id="{09EF0490-7022-48C1-CC29-0E423F6C6C1C}"/>
              </a:ext>
            </a:extLst>
          </p:cNvPr>
          <p:cNvGrpSpPr/>
          <p:nvPr/>
        </p:nvGrpSpPr>
        <p:grpSpPr>
          <a:xfrm>
            <a:off x="3219611" y="3450142"/>
            <a:ext cx="1019160" cy="276840"/>
            <a:chOff x="3219611" y="3450142"/>
            <a:chExt cx="101916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C3E6A82-5840-6811-D703-8A432F7C8A3E}"/>
                    </a:ext>
                  </a:extLst>
                </p14:cNvPr>
                <p14:cNvContentPartPr/>
                <p14:nvPr/>
              </p14:nvContentPartPr>
              <p14:xfrm>
                <a:off x="3219611" y="3483982"/>
                <a:ext cx="17640" cy="2430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C3E6A82-5840-6811-D703-8A432F7C8A3E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210611" y="3475342"/>
                  <a:ext cx="35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D83F3506-EE5D-8CEE-5ECE-BB62C6B81CFB}"/>
                    </a:ext>
                  </a:extLst>
                </p14:cNvPr>
                <p14:cNvContentPartPr/>
                <p14:nvPr/>
              </p14:nvContentPartPr>
              <p14:xfrm>
                <a:off x="3390251" y="3450142"/>
                <a:ext cx="93960" cy="2440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D83F3506-EE5D-8CEE-5ECE-BB62C6B81CFB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3381251" y="3441502"/>
                  <a:ext cx="1116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496EBA9-6FC2-2027-FD31-0FCF97C63C5F}"/>
                    </a:ext>
                  </a:extLst>
                </p14:cNvPr>
                <p14:cNvContentPartPr/>
                <p14:nvPr/>
              </p14:nvContentPartPr>
              <p14:xfrm>
                <a:off x="3540371" y="3463822"/>
                <a:ext cx="79920" cy="21060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496EBA9-6FC2-2027-FD31-0FCF97C63C5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3531731" y="3455182"/>
                  <a:ext cx="97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0EA61E5F-655D-1BF0-4B12-EED67180CE8C}"/>
                    </a:ext>
                  </a:extLst>
                </p14:cNvPr>
                <p14:cNvContentPartPr/>
                <p14:nvPr/>
              </p14:nvContentPartPr>
              <p14:xfrm>
                <a:off x="3779411" y="3530422"/>
                <a:ext cx="100800" cy="1465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0EA61E5F-655D-1BF0-4B12-EED67180CE8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3770771" y="3521422"/>
                  <a:ext cx="118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54D68885-D988-074E-3F6E-6AC0DA403F8B}"/>
                    </a:ext>
                  </a:extLst>
                </p14:cNvPr>
                <p14:cNvContentPartPr/>
                <p14:nvPr/>
              </p14:nvContentPartPr>
              <p14:xfrm>
                <a:off x="3906851" y="3586222"/>
                <a:ext cx="80280" cy="91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54D68885-D988-074E-3F6E-6AC0DA403F8B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3897851" y="3577222"/>
                  <a:ext cx="97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6646B17-4E94-8BC1-1E6B-492C486A6506}"/>
                    </a:ext>
                  </a:extLst>
                </p14:cNvPr>
                <p14:cNvContentPartPr/>
                <p14:nvPr/>
              </p14:nvContentPartPr>
              <p14:xfrm>
                <a:off x="4005851" y="3580822"/>
                <a:ext cx="82080" cy="730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6646B17-4E94-8BC1-1E6B-492C486A6506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3997211" y="3571822"/>
                  <a:ext cx="99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6BF3CEE-B362-E48A-56F2-5A24B4B1990A}"/>
                    </a:ext>
                  </a:extLst>
                </p14:cNvPr>
                <p14:cNvContentPartPr/>
                <p14:nvPr/>
              </p14:nvContentPartPr>
              <p14:xfrm>
                <a:off x="4124651" y="3579382"/>
                <a:ext cx="114120" cy="1162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6BF3CEE-B362-E48A-56F2-5A24B4B1990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115651" y="3570382"/>
                  <a:ext cx="13176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FD9B0263-D88E-2571-298F-C0FEB9BE5FEA}"/>
              </a:ext>
            </a:extLst>
          </p:cNvPr>
          <p:cNvGrpSpPr/>
          <p:nvPr/>
        </p:nvGrpSpPr>
        <p:grpSpPr>
          <a:xfrm>
            <a:off x="3134651" y="3834262"/>
            <a:ext cx="1593360" cy="305640"/>
            <a:chOff x="3134651" y="3834262"/>
            <a:chExt cx="159336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C69B4DAF-EEDC-B8BE-1A10-AF7493F06AB7}"/>
                    </a:ext>
                  </a:extLst>
                </p14:cNvPr>
                <p14:cNvContentPartPr/>
                <p14:nvPr/>
              </p14:nvContentPartPr>
              <p14:xfrm>
                <a:off x="3134651" y="3834262"/>
                <a:ext cx="1593360" cy="3348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C69B4DAF-EEDC-B8BE-1A10-AF7493F06AB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3126011" y="3825622"/>
                  <a:ext cx="1611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0671B221-9753-54AE-CF89-EE81D82D85F5}"/>
                    </a:ext>
                  </a:extLst>
                </p14:cNvPr>
                <p14:cNvContentPartPr/>
                <p14:nvPr/>
              </p14:nvContentPartPr>
              <p14:xfrm>
                <a:off x="3245171" y="3991582"/>
                <a:ext cx="26280" cy="148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0671B221-9753-54AE-CF89-EE81D82D85F5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3236171" y="3982942"/>
                  <a:ext cx="43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BD1F7558-A547-7013-C75B-9627FDE2CA65}"/>
                    </a:ext>
                  </a:extLst>
                </p14:cNvPr>
                <p14:cNvContentPartPr/>
                <p14:nvPr/>
              </p14:nvContentPartPr>
              <p14:xfrm>
                <a:off x="3337331" y="3972502"/>
                <a:ext cx="92520" cy="1558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BD1F7558-A547-7013-C75B-9627FDE2CA6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3328691" y="3963502"/>
                  <a:ext cx="110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77B2953-BFFA-AF26-FCF1-CEA5A073ECF0}"/>
                    </a:ext>
                  </a:extLst>
                </p14:cNvPr>
                <p14:cNvContentPartPr/>
                <p14:nvPr/>
              </p14:nvContentPartPr>
              <p14:xfrm>
                <a:off x="3376571" y="3960262"/>
                <a:ext cx="97200" cy="313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77B2953-BFFA-AF26-FCF1-CEA5A073ECF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3367571" y="3951622"/>
                  <a:ext cx="114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AEA187C-F744-60DD-5C86-B916BA6585B5}"/>
                    </a:ext>
                  </a:extLst>
                </p14:cNvPr>
                <p14:cNvContentPartPr/>
                <p14:nvPr/>
              </p14:nvContentPartPr>
              <p14:xfrm>
                <a:off x="3519851" y="3922822"/>
                <a:ext cx="77040" cy="1702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AEA187C-F744-60DD-5C86-B916BA6585B5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3511211" y="3914182"/>
                  <a:ext cx="94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90FB218-E968-0BDB-5B7D-12E437C7E51C}"/>
                    </a:ext>
                  </a:extLst>
                </p14:cNvPr>
                <p14:cNvContentPartPr/>
                <p14:nvPr/>
              </p14:nvContentPartPr>
              <p14:xfrm>
                <a:off x="3645491" y="3937582"/>
                <a:ext cx="107640" cy="1659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90FB218-E968-0BDB-5B7D-12E437C7E51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3636851" y="3928582"/>
                  <a:ext cx="1252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5CC1B0E-4849-B780-4E45-3319783B9A77}"/>
                    </a:ext>
                  </a:extLst>
                </p14:cNvPr>
                <p14:cNvContentPartPr/>
                <p14:nvPr/>
              </p14:nvContentPartPr>
              <p14:xfrm>
                <a:off x="3964451" y="3934702"/>
                <a:ext cx="5400" cy="1699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5CC1B0E-4849-B780-4E45-3319783B9A77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3955451" y="3926062"/>
                  <a:ext cx="230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5DEB4505-241C-F04E-9B73-35169142F89A}"/>
                    </a:ext>
                  </a:extLst>
                </p14:cNvPr>
                <p14:cNvContentPartPr/>
                <p14:nvPr/>
              </p14:nvContentPartPr>
              <p14:xfrm>
                <a:off x="3951851" y="3972502"/>
                <a:ext cx="142560" cy="117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5DEB4505-241C-F04E-9B73-35169142F89A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3943211" y="3963502"/>
                  <a:ext cx="1602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3B9E7D3-7C15-E8B4-37B0-1867B98D8FCA}"/>
                    </a:ext>
                  </a:extLst>
                </p14:cNvPr>
                <p14:cNvContentPartPr/>
                <p14:nvPr/>
              </p14:nvContentPartPr>
              <p14:xfrm>
                <a:off x="4113131" y="4022182"/>
                <a:ext cx="99360" cy="705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3B9E7D3-7C15-E8B4-37B0-1867B98D8FCA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4104491" y="4013182"/>
                  <a:ext cx="1170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037502E9-1045-BA8E-D8AF-5DD689CC7636}"/>
                    </a:ext>
                  </a:extLst>
                </p14:cNvPr>
                <p14:cNvContentPartPr/>
                <p14:nvPr/>
              </p14:nvContentPartPr>
              <p14:xfrm>
                <a:off x="4231211" y="3950902"/>
                <a:ext cx="262800" cy="1630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037502E9-1045-BA8E-D8AF-5DD689CC7636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222211" y="3941902"/>
                  <a:ext cx="280440" cy="180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DC26C318-C3A9-75CB-5BC5-3BF0AC9F88FD}"/>
                  </a:ext>
                </a:extLst>
              </p14:cNvPr>
              <p14:cNvContentPartPr/>
              <p14:nvPr/>
            </p14:nvContentPartPr>
            <p14:xfrm>
              <a:off x="4960571" y="3852262"/>
              <a:ext cx="64800" cy="525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DC26C318-C3A9-75CB-5BC5-3BF0AC9F88FD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4951931" y="3843622"/>
                <a:ext cx="8244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B5F6CDC2-BAE5-0536-393A-3AB1BCE47A1B}"/>
              </a:ext>
            </a:extLst>
          </p:cNvPr>
          <p:cNvGrpSpPr/>
          <p:nvPr/>
        </p:nvGrpSpPr>
        <p:grpSpPr>
          <a:xfrm>
            <a:off x="5372411" y="3501982"/>
            <a:ext cx="420840" cy="281160"/>
            <a:chOff x="5372411" y="3501982"/>
            <a:chExt cx="4208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BEC9A542-05C0-42EA-9D58-BC3518AE461E}"/>
                    </a:ext>
                  </a:extLst>
                </p14:cNvPr>
                <p14:cNvContentPartPr/>
                <p14:nvPr/>
              </p14:nvContentPartPr>
              <p14:xfrm>
                <a:off x="5372411" y="3543742"/>
                <a:ext cx="9360" cy="2394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BEC9A542-05C0-42EA-9D58-BC3518AE461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5363771" y="3534742"/>
                  <a:ext cx="270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06373CC-B0BF-952B-5E89-60BCCA7D6A4B}"/>
                    </a:ext>
                  </a:extLst>
                </p14:cNvPr>
                <p14:cNvContentPartPr/>
                <p14:nvPr/>
              </p14:nvContentPartPr>
              <p14:xfrm>
                <a:off x="5513171" y="3501982"/>
                <a:ext cx="115200" cy="26748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06373CC-B0BF-952B-5E89-60BCCA7D6A4B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5504171" y="3492982"/>
                  <a:ext cx="132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DF19E81-074F-936C-CD8F-C2147867D87F}"/>
                    </a:ext>
                  </a:extLst>
                </p14:cNvPr>
                <p14:cNvContentPartPr/>
                <p14:nvPr/>
              </p14:nvContentPartPr>
              <p14:xfrm>
                <a:off x="5665811" y="3642022"/>
                <a:ext cx="127440" cy="1072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DF19E81-074F-936C-CD8F-C2147867D87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5657171" y="3633022"/>
                  <a:ext cx="14508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7395C396-D908-52B5-BBD0-0006462B2850}"/>
              </a:ext>
            </a:extLst>
          </p:cNvPr>
          <p:cNvGrpSpPr/>
          <p:nvPr/>
        </p:nvGrpSpPr>
        <p:grpSpPr>
          <a:xfrm>
            <a:off x="6053531" y="3522502"/>
            <a:ext cx="383760" cy="222840"/>
            <a:chOff x="6053531" y="3522502"/>
            <a:chExt cx="3837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8204F7C-3894-3F7B-CDEA-8901F4E3573B}"/>
                    </a:ext>
                  </a:extLst>
                </p14:cNvPr>
                <p14:cNvContentPartPr/>
                <p14:nvPr/>
              </p14:nvContentPartPr>
              <p14:xfrm>
                <a:off x="6053531" y="3522502"/>
                <a:ext cx="108360" cy="2228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8204F7C-3894-3F7B-CDEA-8901F4E3573B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6044531" y="3513862"/>
                  <a:ext cx="126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E3B9A34-211C-EB09-5CD6-85103AD15911}"/>
                    </a:ext>
                  </a:extLst>
                </p14:cNvPr>
                <p14:cNvContentPartPr/>
                <p14:nvPr/>
              </p14:nvContentPartPr>
              <p14:xfrm>
                <a:off x="6172691" y="3642022"/>
                <a:ext cx="64080" cy="8784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E3B9A34-211C-EB09-5CD6-85103AD1591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6164051" y="3633382"/>
                  <a:ext cx="81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402D20CC-0864-D1BD-DAE2-4AC8D71727EB}"/>
                    </a:ext>
                  </a:extLst>
                </p14:cNvPr>
                <p14:cNvContentPartPr/>
                <p14:nvPr/>
              </p14:nvContentPartPr>
              <p14:xfrm>
                <a:off x="6251171" y="3639502"/>
                <a:ext cx="92880" cy="69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402D20CC-0864-D1BD-DAE2-4AC8D71727E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6242171" y="3630502"/>
                  <a:ext cx="110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BA40B4A8-93E0-4CB1-7087-2743AEDCEFDE}"/>
                    </a:ext>
                  </a:extLst>
                </p14:cNvPr>
                <p14:cNvContentPartPr/>
                <p14:nvPr/>
              </p14:nvContentPartPr>
              <p14:xfrm>
                <a:off x="6352331" y="3643102"/>
                <a:ext cx="84960" cy="92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BA40B4A8-93E0-4CB1-7087-2743AEDCEFD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6343331" y="3634102"/>
                  <a:ext cx="102600" cy="110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8FFF51CA-DA69-D5F5-9825-29B8311E9C4F}"/>
                  </a:ext>
                </a:extLst>
              </p14:cNvPr>
              <p14:cNvContentPartPr/>
              <p14:nvPr/>
            </p14:nvContentPartPr>
            <p14:xfrm>
              <a:off x="5268011" y="3906982"/>
              <a:ext cx="1253160" cy="309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8FFF51CA-DA69-D5F5-9825-29B8311E9C4F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5259011" y="3898342"/>
                <a:ext cx="1270800" cy="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6D5393E2-F564-E407-8202-F37C69170B11}"/>
              </a:ext>
            </a:extLst>
          </p:cNvPr>
          <p:cNvGrpSpPr/>
          <p:nvPr/>
        </p:nvGrpSpPr>
        <p:grpSpPr>
          <a:xfrm>
            <a:off x="5427491" y="4054222"/>
            <a:ext cx="863280" cy="236160"/>
            <a:chOff x="5427491" y="4054222"/>
            <a:chExt cx="8632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E29860D1-76EA-0786-2F09-03718B0DA79C}"/>
                    </a:ext>
                  </a:extLst>
                </p14:cNvPr>
                <p14:cNvContentPartPr/>
                <p14:nvPr/>
              </p14:nvContentPartPr>
              <p14:xfrm>
                <a:off x="5427491" y="4092382"/>
                <a:ext cx="107280" cy="1980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E29860D1-76EA-0786-2F09-03718B0DA79C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5418851" y="4083742"/>
                  <a:ext cx="124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6B825C02-62E4-1EAB-C94F-41A636D8FFC8}"/>
                    </a:ext>
                  </a:extLst>
                </p14:cNvPr>
                <p14:cNvContentPartPr/>
                <p14:nvPr/>
              </p14:nvContentPartPr>
              <p14:xfrm>
                <a:off x="5474291" y="4081582"/>
                <a:ext cx="186120" cy="2448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6B825C02-62E4-1EAB-C94F-41A636D8FFC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465291" y="4072942"/>
                  <a:ext cx="203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C38AE41-F52F-B68E-69F5-40AE92644D2B}"/>
                    </a:ext>
                  </a:extLst>
                </p14:cNvPr>
                <p14:cNvContentPartPr/>
                <p14:nvPr/>
              </p14:nvContentPartPr>
              <p14:xfrm>
                <a:off x="5676971" y="4064662"/>
                <a:ext cx="133920" cy="1987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C38AE41-F52F-B68E-69F5-40AE92644D2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667971" y="4056022"/>
                  <a:ext cx="151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53241C6-98F2-7CF8-5EBE-6E554CE5306D}"/>
                    </a:ext>
                  </a:extLst>
                </p14:cNvPr>
                <p14:cNvContentPartPr/>
                <p14:nvPr/>
              </p14:nvContentPartPr>
              <p14:xfrm>
                <a:off x="5860931" y="4059262"/>
                <a:ext cx="105840" cy="1933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53241C6-98F2-7CF8-5EBE-6E554CE5306D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852291" y="4050622"/>
                  <a:ext cx="123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39AFA72-A201-DDB0-D9F2-BCF327A5ED2A}"/>
                    </a:ext>
                  </a:extLst>
                </p14:cNvPr>
                <p14:cNvContentPartPr/>
                <p14:nvPr/>
              </p14:nvContentPartPr>
              <p14:xfrm>
                <a:off x="6014651" y="4054222"/>
                <a:ext cx="118440" cy="2030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39AFA72-A201-DDB0-D9F2-BCF327A5ED2A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6006011" y="4045582"/>
                  <a:ext cx="136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98DE363-308B-97FF-D113-3739F8E3A347}"/>
                    </a:ext>
                  </a:extLst>
                </p14:cNvPr>
                <p14:cNvContentPartPr/>
                <p14:nvPr/>
              </p14:nvContentPartPr>
              <p14:xfrm>
                <a:off x="6152171" y="4120822"/>
                <a:ext cx="138600" cy="14868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98DE363-308B-97FF-D113-3739F8E3A34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143531" y="4111822"/>
                  <a:ext cx="1562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19E00A3-AB35-B9BE-3034-E3D3BF7096D9}"/>
              </a:ext>
            </a:extLst>
          </p:cNvPr>
          <p:cNvGrpSpPr/>
          <p:nvPr/>
        </p:nvGrpSpPr>
        <p:grpSpPr>
          <a:xfrm>
            <a:off x="6794411" y="3889702"/>
            <a:ext cx="210960" cy="107280"/>
            <a:chOff x="6794411" y="3889702"/>
            <a:chExt cx="21096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506CC29F-FEAA-50A8-E4D5-007D4B76C89D}"/>
                    </a:ext>
                  </a:extLst>
                </p14:cNvPr>
                <p14:cNvContentPartPr/>
                <p14:nvPr/>
              </p14:nvContentPartPr>
              <p14:xfrm>
                <a:off x="6794411" y="3889702"/>
                <a:ext cx="150840" cy="1548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506CC29F-FEAA-50A8-E4D5-007D4B76C89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785411" y="3881062"/>
                  <a:ext cx="168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919BF6A6-80F1-CCA7-DAE0-A748A8B978DE}"/>
                    </a:ext>
                  </a:extLst>
                </p14:cNvPr>
                <p14:cNvContentPartPr/>
                <p14:nvPr/>
              </p14:nvContentPartPr>
              <p14:xfrm>
                <a:off x="6817811" y="3980422"/>
                <a:ext cx="187560" cy="1656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919BF6A6-80F1-CCA7-DAE0-A748A8B978D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809171" y="3971782"/>
                  <a:ext cx="2052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716B785A-3CEE-8A48-5DE5-490FABC86594}"/>
              </a:ext>
            </a:extLst>
          </p:cNvPr>
          <p:cNvGrpSpPr/>
          <p:nvPr/>
        </p:nvGrpSpPr>
        <p:grpSpPr>
          <a:xfrm>
            <a:off x="7385891" y="3755062"/>
            <a:ext cx="332280" cy="262080"/>
            <a:chOff x="7385891" y="3755062"/>
            <a:chExt cx="3322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2C1E74E-ACD4-0ACC-4B03-6AA33536146E}"/>
                    </a:ext>
                  </a:extLst>
                </p14:cNvPr>
                <p14:cNvContentPartPr/>
                <p14:nvPr/>
              </p14:nvContentPartPr>
              <p14:xfrm>
                <a:off x="7385891" y="3755062"/>
                <a:ext cx="148680" cy="2534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2C1E74E-ACD4-0ACC-4B03-6AA33536146E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377251" y="3746062"/>
                  <a:ext cx="166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B530CA4-DA2B-657A-FF36-8B316564B802}"/>
                    </a:ext>
                  </a:extLst>
                </p14:cNvPr>
                <p14:cNvContentPartPr/>
                <p14:nvPr/>
              </p14:nvContentPartPr>
              <p14:xfrm>
                <a:off x="7597571" y="3984382"/>
                <a:ext cx="5760" cy="75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B530CA4-DA2B-657A-FF36-8B316564B802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588571" y="3975382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6B28F194-8446-D26A-3380-D11AFC8EE303}"/>
                    </a:ext>
                  </a:extLst>
                </p14:cNvPr>
                <p14:cNvContentPartPr/>
                <p14:nvPr/>
              </p14:nvContentPartPr>
              <p14:xfrm>
                <a:off x="7705211" y="3755422"/>
                <a:ext cx="12960" cy="2617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6B28F194-8446-D26A-3380-D11AFC8EE303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696571" y="3746422"/>
                  <a:ext cx="3060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0C72D297-A256-02F4-D893-135980A88249}"/>
              </a:ext>
            </a:extLst>
          </p:cNvPr>
          <p:cNvGrpSpPr/>
          <p:nvPr/>
        </p:nvGrpSpPr>
        <p:grpSpPr>
          <a:xfrm>
            <a:off x="8127131" y="3706822"/>
            <a:ext cx="880560" cy="312480"/>
            <a:chOff x="8127131" y="3706822"/>
            <a:chExt cx="880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EF94A42-77B1-B9CE-E97E-31AFC9D8A425}"/>
                    </a:ext>
                  </a:extLst>
                </p14:cNvPr>
                <p14:cNvContentPartPr/>
                <p14:nvPr/>
              </p14:nvContentPartPr>
              <p14:xfrm>
                <a:off x="8127131" y="3791062"/>
                <a:ext cx="31320" cy="2282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EF94A42-77B1-B9CE-E97E-31AFC9D8A425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118491" y="3782422"/>
                  <a:ext cx="489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E3D432C-6262-0A76-E181-FB75651E6D36}"/>
                    </a:ext>
                  </a:extLst>
                </p14:cNvPr>
                <p14:cNvContentPartPr/>
                <p14:nvPr/>
              </p14:nvContentPartPr>
              <p14:xfrm>
                <a:off x="8162411" y="3769102"/>
                <a:ext cx="120240" cy="210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E3D432C-6262-0A76-E181-FB75651E6D36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8153771" y="3760462"/>
                  <a:ext cx="137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4A0332F-BE86-F505-43F5-5FE28DF5A479}"/>
                    </a:ext>
                  </a:extLst>
                </p14:cNvPr>
                <p14:cNvContentPartPr/>
                <p14:nvPr/>
              </p14:nvContentPartPr>
              <p14:xfrm>
                <a:off x="8349971" y="3832822"/>
                <a:ext cx="30600" cy="1227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4A0332F-BE86-F505-43F5-5FE28DF5A479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8341331" y="3823822"/>
                  <a:ext cx="4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0947CB1-FFC7-9A6B-91F9-9494CCE7B8EA}"/>
                    </a:ext>
                  </a:extLst>
                </p14:cNvPr>
                <p14:cNvContentPartPr/>
                <p14:nvPr/>
              </p14:nvContentPartPr>
              <p14:xfrm>
                <a:off x="8434211" y="3730942"/>
                <a:ext cx="25200" cy="2498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0947CB1-FFC7-9A6B-91F9-9494CCE7B8E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425571" y="3722302"/>
                  <a:ext cx="4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361DC18-25F3-30F6-D05E-531F06CA54DA}"/>
                    </a:ext>
                  </a:extLst>
                </p14:cNvPr>
                <p14:cNvContentPartPr/>
                <p14:nvPr/>
              </p14:nvContentPartPr>
              <p14:xfrm>
                <a:off x="8533211" y="3706822"/>
                <a:ext cx="93960" cy="249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361DC18-25F3-30F6-D05E-531F06CA54D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524571" y="3697822"/>
                  <a:ext cx="1116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EE87B77-887D-B1E5-4401-EA35C4EF716B}"/>
                    </a:ext>
                  </a:extLst>
                </p14:cNvPr>
                <p14:cNvContentPartPr/>
                <p14:nvPr/>
              </p14:nvContentPartPr>
              <p14:xfrm>
                <a:off x="8647691" y="3775942"/>
                <a:ext cx="9720" cy="56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EE87B77-887D-B1E5-4401-EA35C4EF716B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8638691" y="3766942"/>
                  <a:ext cx="27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96DED3F-274F-EF61-B350-C1561E46EE5E}"/>
                    </a:ext>
                  </a:extLst>
                </p14:cNvPr>
                <p14:cNvContentPartPr/>
                <p14:nvPr/>
              </p14:nvContentPartPr>
              <p14:xfrm>
                <a:off x="8702411" y="3856582"/>
                <a:ext cx="305280" cy="1476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96DED3F-274F-EF61-B350-C1561E46EE5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693411" y="3847582"/>
                  <a:ext cx="32292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EC155C7-07DC-DDAD-575B-900CFFB99454}"/>
              </a:ext>
            </a:extLst>
          </p:cNvPr>
          <p:cNvGrpSpPr/>
          <p:nvPr/>
        </p:nvGrpSpPr>
        <p:grpSpPr>
          <a:xfrm>
            <a:off x="9340691" y="3758662"/>
            <a:ext cx="350280" cy="274320"/>
            <a:chOff x="9340691" y="3758662"/>
            <a:chExt cx="35028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764EFA52-693B-D813-9D09-C27AC6BF88FE}"/>
                    </a:ext>
                  </a:extLst>
                </p14:cNvPr>
                <p14:cNvContentPartPr/>
                <p14:nvPr/>
              </p14:nvContentPartPr>
              <p14:xfrm>
                <a:off x="9340691" y="3758662"/>
                <a:ext cx="127440" cy="254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764EFA52-693B-D813-9D09-C27AC6BF88F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9332051" y="3750022"/>
                  <a:ext cx="145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F09BA3A-7D52-1AF4-72D1-E43212BB67A5}"/>
                    </a:ext>
                  </a:extLst>
                </p14:cNvPr>
                <p14:cNvContentPartPr/>
                <p14:nvPr/>
              </p14:nvContentPartPr>
              <p14:xfrm>
                <a:off x="9522851" y="3885382"/>
                <a:ext cx="168120" cy="147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F09BA3A-7D52-1AF4-72D1-E43212BB67A5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9513851" y="3876742"/>
                  <a:ext cx="18576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2355F65D-81D3-8819-1232-C7560F2DD1D4}"/>
              </a:ext>
            </a:extLst>
          </p:cNvPr>
          <p:cNvGrpSpPr/>
          <p:nvPr/>
        </p:nvGrpSpPr>
        <p:grpSpPr>
          <a:xfrm>
            <a:off x="7318931" y="4308742"/>
            <a:ext cx="397800" cy="298080"/>
            <a:chOff x="7318931" y="4308742"/>
            <a:chExt cx="3978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91DD4F7-7941-626C-575C-EE263FC79EE4}"/>
                    </a:ext>
                  </a:extLst>
                </p14:cNvPr>
                <p14:cNvContentPartPr/>
                <p14:nvPr/>
              </p14:nvContentPartPr>
              <p14:xfrm>
                <a:off x="7318931" y="4323862"/>
                <a:ext cx="196920" cy="247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91DD4F7-7941-626C-575C-EE263FC79EE4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7310291" y="4315222"/>
                  <a:ext cx="214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EFE1C56C-F937-E89D-DB23-1FA373C88195}"/>
                    </a:ext>
                  </a:extLst>
                </p14:cNvPr>
                <p14:cNvContentPartPr/>
                <p14:nvPr/>
              </p14:nvContentPartPr>
              <p14:xfrm>
                <a:off x="7609451" y="4518982"/>
                <a:ext cx="5400" cy="6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EFE1C56C-F937-E89D-DB23-1FA373C88195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7600451" y="4509982"/>
                  <a:ext cx="23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767509D-050F-96C5-C3D7-16B23A111350}"/>
                    </a:ext>
                  </a:extLst>
                </p14:cNvPr>
                <p14:cNvContentPartPr/>
                <p14:nvPr/>
              </p14:nvContentPartPr>
              <p14:xfrm>
                <a:off x="7705211" y="4308742"/>
                <a:ext cx="11520" cy="2980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767509D-050F-96C5-C3D7-16B23A11135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7696571" y="4299742"/>
                  <a:ext cx="2916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05FDBF6F-7B13-2B9F-0EBC-E561DA217F24}"/>
              </a:ext>
            </a:extLst>
          </p:cNvPr>
          <p:cNvGrpSpPr/>
          <p:nvPr/>
        </p:nvGrpSpPr>
        <p:grpSpPr>
          <a:xfrm>
            <a:off x="7977011" y="4266262"/>
            <a:ext cx="470880" cy="358200"/>
            <a:chOff x="7977011" y="4266262"/>
            <a:chExt cx="47088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958CF82-A0A0-E029-1340-00D89CE7DC04}"/>
                    </a:ext>
                  </a:extLst>
                </p14:cNvPr>
                <p14:cNvContentPartPr/>
                <p14:nvPr/>
              </p14:nvContentPartPr>
              <p14:xfrm>
                <a:off x="7977011" y="4440142"/>
                <a:ext cx="138960" cy="166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958CF82-A0A0-E029-1340-00D89CE7DC04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7968371" y="4431142"/>
                  <a:ext cx="1566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E5AB3B73-8F19-1456-7CB8-BDE97776F509}"/>
                    </a:ext>
                  </a:extLst>
                </p14:cNvPr>
                <p14:cNvContentPartPr/>
                <p14:nvPr/>
              </p14:nvContentPartPr>
              <p14:xfrm>
                <a:off x="7988171" y="4506382"/>
                <a:ext cx="147600" cy="129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E5AB3B73-8F19-1456-7CB8-BDE97776F509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979171" y="4497742"/>
                  <a:ext cx="165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4F2F6A9-F2F7-5E81-8312-FD8CE0F17EF2}"/>
                    </a:ext>
                  </a:extLst>
                </p14:cNvPr>
                <p14:cNvContentPartPr/>
                <p14:nvPr/>
              </p14:nvContentPartPr>
              <p14:xfrm>
                <a:off x="8005451" y="4588462"/>
                <a:ext cx="118080" cy="270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4F2F6A9-F2F7-5E81-8312-FD8CE0F17EF2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7996451" y="4579462"/>
                  <a:ext cx="135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0522FF6F-B43E-D61C-0816-12303A5D654F}"/>
                    </a:ext>
                  </a:extLst>
                </p14:cNvPr>
                <p14:cNvContentPartPr/>
                <p14:nvPr/>
              </p14:nvContentPartPr>
              <p14:xfrm>
                <a:off x="8284811" y="4266262"/>
                <a:ext cx="163080" cy="3582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0522FF6F-B43E-D61C-0816-12303A5D654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275811" y="4257262"/>
                  <a:ext cx="18072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D7E3720F-664A-A1CA-6FBA-E6A421D148E4}"/>
              </a:ext>
            </a:extLst>
          </p:cNvPr>
          <p:cNvGrpSpPr/>
          <p:nvPr/>
        </p:nvGrpSpPr>
        <p:grpSpPr>
          <a:xfrm>
            <a:off x="8877371" y="4258702"/>
            <a:ext cx="394920" cy="279720"/>
            <a:chOff x="8877371" y="4258702"/>
            <a:chExt cx="39492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5E70C7A8-0D97-F978-3309-20CB8B14D7AD}"/>
                    </a:ext>
                  </a:extLst>
                </p14:cNvPr>
                <p14:cNvContentPartPr/>
                <p14:nvPr/>
              </p14:nvContentPartPr>
              <p14:xfrm>
                <a:off x="8877371" y="4258702"/>
                <a:ext cx="136440" cy="279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5E70C7A8-0D97-F978-3309-20CB8B14D7A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868731" y="4250062"/>
                  <a:ext cx="154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36B4323B-3FB0-BB47-BA5A-8B3BF169C625}"/>
                    </a:ext>
                  </a:extLst>
                </p14:cNvPr>
                <p14:cNvContentPartPr/>
                <p14:nvPr/>
              </p14:nvContentPartPr>
              <p14:xfrm>
                <a:off x="9113531" y="4446622"/>
                <a:ext cx="158760" cy="88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36B4323B-3FB0-BB47-BA5A-8B3BF169C625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104531" y="4437982"/>
                  <a:ext cx="17640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0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EC94C61-1E13-1586-C7C2-2C54C7073B71}"/>
                  </a:ext>
                </a:extLst>
              </p14:cNvPr>
              <p14:cNvContentPartPr/>
              <p14:nvPr/>
            </p14:nvContentPartPr>
            <p14:xfrm>
              <a:off x="7357091" y="4877542"/>
              <a:ext cx="151920" cy="22608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EC94C61-1E13-1586-C7C2-2C54C7073B71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7348451" y="4868902"/>
                <a:ext cx="16956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92F7D429-EDC0-E1F9-3764-FB9E2A9A5924}"/>
              </a:ext>
            </a:extLst>
          </p:cNvPr>
          <p:cNvGrpSpPr/>
          <p:nvPr/>
        </p:nvGrpSpPr>
        <p:grpSpPr>
          <a:xfrm>
            <a:off x="7803131" y="4863502"/>
            <a:ext cx="438840" cy="234360"/>
            <a:chOff x="7803131" y="4863502"/>
            <a:chExt cx="438840" cy="23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5FA8A3D5-BD88-EB58-AD75-4F6149771B1D}"/>
                    </a:ext>
                  </a:extLst>
                </p14:cNvPr>
                <p14:cNvContentPartPr/>
                <p14:nvPr/>
              </p14:nvContentPartPr>
              <p14:xfrm>
                <a:off x="7803131" y="4907062"/>
                <a:ext cx="32400" cy="190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5FA8A3D5-BD88-EB58-AD75-4F6149771B1D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794491" y="4898062"/>
                  <a:ext cx="50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3738EAA7-5CFF-59F5-1D76-400C41BA7C57}"/>
                    </a:ext>
                  </a:extLst>
                </p14:cNvPr>
                <p14:cNvContentPartPr/>
                <p14:nvPr/>
              </p14:nvContentPartPr>
              <p14:xfrm>
                <a:off x="7926611" y="4889782"/>
                <a:ext cx="136080" cy="1731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3738EAA7-5CFF-59F5-1D76-400C41BA7C57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917611" y="4881142"/>
                  <a:ext cx="153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88B5CC9A-9A4F-3E4B-2282-52C8425C0110}"/>
                    </a:ext>
                  </a:extLst>
                </p14:cNvPr>
                <p14:cNvContentPartPr/>
                <p14:nvPr/>
              </p14:nvContentPartPr>
              <p14:xfrm>
                <a:off x="8099771" y="4863502"/>
                <a:ext cx="142200" cy="1764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88B5CC9A-9A4F-3E4B-2282-52C8425C0110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091131" y="4854502"/>
                  <a:ext cx="1598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61AAAA2C-48F2-E17E-B693-6BBA43EA5258}"/>
              </a:ext>
            </a:extLst>
          </p:cNvPr>
          <p:cNvGrpSpPr/>
          <p:nvPr/>
        </p:nvGrpSpPr>
        <p:grpSpPr>
          <a:xfrm>
            <a:off x="8509451" y="4884742"/>
            <a:ext cx="591840" cy="199800"/>
            <a:chOff x="8509451" y="4884742"/>
            <a:chExt cx="5918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376F3F12-A0D9-7E2B-5A5D-FFFB411B03B0}"/>
                    </a:ext>
                  </a:extLst>
                </p14:cNvPr>
                <p14:cNvContentPartPr/>
                <p14:nvPr/>
              </p14:nvContentPartPr>
              <p14:xfrm>
                <a:off x="8509451" y="4910662"/>
                <a:ext cx="152640" cy="1738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376F3F12-A0D9-7E2B-5A5D-FFFB411B03B0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500451" y="4902022"/>
                  <a:ext cx="1702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477E5E39-528E-E15D-3546-F273220007C6}"/>
                    </a:ext>
                  </a:extLst>
                </p14:cNvPr>
                <p14:cNvContentPartPr/>
                <p14:nvPr/>
              </p14:nvContentPartPr>
              <p14:xfrm>
                <a:off x="8735891" y="4889782"/>
                <a:ext cx="122040" cy="1476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477E5E39-528E-E15D-3546-F273220007C6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8727251" y="4881142"/>
                  <a:ext cx="139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CE5140E8-402F-6A9A-7F9F-E5D458C312B0}"/>
                    </a:ext>
                  </a:extLst>
                </p14:cNvPr>
                <p14:cNvContentPartPr/>
                <p14:nvPr/>
              </p14:nvContentPartPr>
              <p14:xfrm>
                <a:off x="8905451" y="4884742"/>
                <a:ext cx="195840" cy="1576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CE5140E8-402F-6A9A-7F9F-E5D458C312B0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896811" y="4875742"/>
                  <a:ext cx="2134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6F1584B-3FC7-BE07-14B9-A559C84A7779}"/>
              </a:ext>
            </a:extLst>
          </p:cNvPr>
          <p:cNvGrpSpPr/>
          <p:nvPr/>
        </p:nvGrpSpPr>
        <p:grpSpPr>
          <a:xfrm>
            <a:off x="9377771" y="4837582"/>
            <a:ext cx="423000" cy="204120"/>
            <a:chOff x="9377771" y="4837582"/>
            <a:chExt cx="42300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80BCE30-5498-0D56-1EAA-AF5BBB2DA71B}"/>
                    </a:ext>
                  </a:extLst>
                </p14:cNvPr>
                <p14:cNvContentPartPr/>
                <p14:nvPr/>
              </p14:nvContentPartPr>
              <p14:xfrm>
                <a:off x="9377771" y="4837582"/>
                <a:ext cx="169560" cy="204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80BCE30-5498-0D56-1EAA-AF5BBB2DA71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9369131" y="4828942"/>
                  <a:ext cx="187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E923E26-A939-9131-0FD0-6CDB8BC09861}"/>
                    </a:ext>
                  </a:extLst>
                </p14:cNvPr>
                <p14:cNvContentPartPr/>
                <p14:nvPr/>
              </p14:nvContentPartPr>
              <p14:xfrm>
                <a:off x="9594131" y="4896982"/>
                <a:ext cx="206640" cy="124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E923E26-A939-9131-0FD0-6CDB8BC09861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9585131" y="4888342"/>
                  <a:ext cx="22428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64932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2A89D-7A14-AC01-B0D2-8FB2CD7BF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2908" cy="29245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7BA670E-A5B1-8F40-FF54-9ED887CA0E1E}"/>
              </a:ext>
            </a:extLst>
          </p:cNvPr>
          <p:cNvGrpSpPr/>
          <p:nvPr/>
        </p:nvGrpSpPr>
        <p:grpSpPr>
          <a:xfrm>
            <a:off x="2428331" y="340822"/>
            <a:ext cx="385560" cy="209160"/>
            <a:chOff x="2428331" y="340822"/>
            <a:chExt cx="38556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7120C10-CE6C-7B21-14F7-C8C29E5FBA0A}"/>
                    </a:ext>
                  </a:extLst>
                </p14:cNvPr>
                <p14:cNvContentPartPr/>
                <p14:nvPr/>
              </p14:nvContentPartPr>
              <p14:xfrm>
                <a:off x="2428331" y="340822"/>
                <a:ext cx="182520" cy="209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7120C10-CE6C-7B21-14F7-C8C29E5FBA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9691" y="331822"/>
                  <a:ext cx="2001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884F797-87E5-B4CB-6C50-D7D548B3EA76}"/>
                    </a:ext>
                  </a:extLst>
                </p14:cNvPr>
                <p14:cNvContentPartPr/>
                <p14:nvPr/>
              </p14:nvContentPartPr>
              <p14:xfrm>
                <a:off x="2719211" y="528022"/>
                <a:ext cx="432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884F797-87E5-B4CB-6C50-D7D548B3EA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10211" y="519022"/>
                  <a:ext cx="2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40AC81-6C37-E932-DE8C-984F3535947A}"/>
                    </a:ext>
                  </a:extLst>
                </p14:cNvPr>
                <p14:cNvContentPartPr/>
                <p14:nvPr/>
              </p14:nvContentPartPr>
              <p14:xfrm>
                <a:off x="2795891" y="344782"/>
                <a:ext cx="18000" cy="188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40AC81-6C37-E932-DE8C-984F3535947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86891" y="336142"/>
                  <a:ext cx="3564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8919BB-88E7-DC5C-FCE9-8B184C6A4117}"/>
              </a:ext>
            </a:extLst>
          </p:cNvPr>
          <p:cNvGrpSpPr/>
          <p:nvPr/>
        </p:nvGrpSpPr>
        <p:grpSpPr>
          <a:xfrm>
            <a:off x="3024851" y="270982"/>
            <a:ext cx="723960" cy="236880"/>
            <a:chOff x="3024851" y="270982"/>
            <a:chExt cx="7239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72B0C94-07BA-5C2C-D822-412AB250E1D5}"/>
                    </a:ext>
                  </a:extLst>
                </p14:cNvPr>
                <p14:cNvContentPartPr/>
                <p14:nvPr/>
              </p14:nvContentPartPr>
              <p14:xfrm>
                <a:off x="3038531" y="388342"/>
                <a:ext cx="106200" cy="109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72B0C94-07BA-5C2C-D822-412AB250E1D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29891" y="379342"/>
                  <a:ext cx="123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999632-5078-FE1E-C385-6A94180EDC90}"/>
                    </a:ext>
                  </a:extLst>
                </p14:cNvPr>
                <p14:cNvContentPartPr/>
                <p14:nvPr/>
              </p14:nvContentPartPr>
              <p14:xfrm>
                <a:off x="3024851" y="382222"/>
                <a:ext cx="137160" cy="114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999632-5078-FE1E-C385-6A94180EDC9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16211" y="373582"/>
                  <a:ext cx="1548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82B1B3B-6D6A-08C9-0F9E-A19204461271}"/>
                    </a:ext>
                  </a:extLst>
                </p14:cNvPr>
                <p14:cNvContentPartPr/>
                <p14:nvPr/>
              </p14:nvContentPartPr>
              <p14:xfrm>
                <a:off x="3263531" y="361702"/>
                <a:ext cx="106920" cy="14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82B1B3B-6D6A-08C9-0F9E-A192044612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54531" y="352702"/>
                  <a:ext cx="124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CD851C6-9F89-E256-8D93-AD6526E7D62A}"/>
                    </a:ext>
                  </a:extLst>
                </p14:cNvPr>
                <p14:cNvContentPartPr/>
                <p14:nvPr/>
              </p14:nvContentPartPr>
              <p14:xfrm>
                <a:off x="3420131" y="348022"/>
                <a:ext cx="156600" cy="159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CD851C6-9F89-E256-8D93-AD6526E7D62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11131" y="339022"/>
                  <a:ext cx="174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C2D363-1240-2B76-28DA-1CE1456ECB41}"/>
                    </a:ext>
                  </a:extLst>
                </p14:cNvPr>
                <p14:cNvContentPartPr/>
                <p14:nvPr/>
              </p14:nvContentPartPr>
              <p14:xfrm>
                <a:off x="3646931" y="270982"/>
                <a:ext cx="101880" cy="11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C2D363-1240-2B76-28DA-1CE1456ECB4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38291" y="262342"/>
                  <a:ext cx="11952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5D2E7-07FC-C947-A629-2754BCBD1F64}"/>
              </a:ext>
            </a:extLst>
          </p:cNvPr>
          <p:cNvGrpSpPr/>
          <p:nvPr/>
        </p:nvGrpSpPr>
        <p:grpSpPr>
          <a:xfrm>
            <a:off x="4001531" y="278542"/>
            <a:ext cx="387000" cy="221760"/>
            <a:chOff x="4001531" y="278542"/>
            <a:chExt cx="38700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6683E5-2D76-494A-64A7-01E6EC0C4AAD}"/>
                    </a:ext>
                  </a:extLst>
                </p14:cNvPr>
                <p14:cNvContentPartPr/>
                <p14:nvPr/>
              </p14:nvContentPartPr>
              <p14:xfrm>
                <a:off x="4001531" y="278542"/>
                <a:ext cx="138240" cy="22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6683E5-2D76-494A-64A7-01E6EC0C4AA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92531" y="269902"/>
                  <a:ext cx="1558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D2E2F9B-9A5B-9192-BF18-52419A3FE3D1}"/>
                    </a:ext>
                  </a:extLst>
                </p14:cNvPr>
                <p14:cNvContentPartPr/>
                <p14:nvPr/>
              </p14:nvContentPartPr>
              <p14:xfrm>
                <a:off x="4225451" y="414982"/>
                <a:ext cx="163080" cy="82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D2E2F9B-9A5B-9192-BF18-52419A3FE3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216451" y="405982"/>
                  <a:ext cx="18072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A7007A-7762-7F82-6FD4-AFDC2334E01F}"/>
                  </a:ext>
                </a:extLst>
              </p14:cNvPr>
              <p14:cNvContentPartPr/>
              <p14:nvPr/>
            </p14:nvContentPartPr>
            <p14:xfrm>
              <a:off x="7277171" y="972982"/>
              <a:ext cx="446040" cy="355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A7007A-7762-7F82-6FD4-AFDC2334E01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68531" y="963982"/>
                <a:ext cx="463680" cy="37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790E140-0274-02CD-7B71-5918C0681E68}"/>
              </a:ext>
            </a:extLst>
          </p:cNvPr>
          <p:cNvGrpSpPr/>
          <p:nvPr/>
        </p:nvGrpSpPr>
        <p:grpSpPr>
          <a:xfrm>
            <a:off x="7970171" y="861022"/>
            <a:ext cx="1713240" cy="667080"/>
            <a:chOff x="7970171" y="861022"/>
            <a:chExt cx="171324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80A5FA-3BD1-ACF5-1668-21445387AC22}"/>
                    </a:ext>
                  </a:extLst>
                </p14:cNvPr>
                <p14:cNvContentPartPr/>
                <p14:nvPr/>
              </p14:nvContentPartPr>
              <p14:xfrm>
                <a:off x="7970171" y="960382"/>
                <a:ext cx="178200" cy="279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80A5FA-3BD1-ACF5-1668-21445387AC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961171" y="951742"/>
                  <a:ext cx="195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39D2C9-EF69-F8CF-E6E5-3521C17F3715}"/>
                    </a:ext>
                  </a:extLst>
                </p14:cNvPr>
                <p14:cNvContentPartPr/>
                <p14:nvPr/>
              </p14:nvContentPartPr>
              <p14:xfrm>
                <a:off x="8307851" y="981622"/>
                <a:ext cx="48240" cy="19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39D2C9-EF69-F8CF-E6E5-3521C17F371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299211" y="972622"/>
                  <a:ext cx="658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4DAAA95-8B30-6EA1-1CFF-AF9C96C1E5C7}"/>
                    </a:ext>
                  </a:extLst>
                </p14:cNvPr>
                <p14:cNvContentPartPr/>
                <p14:nvPr/>
              </p14:nvContentPartPr>
              <p14:xfrm>
                <a:off x="8199131" y="918622"/>
                <a:ext cx="138600" cy="15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4DAAA95-8B30-6EA1-1CFF-AF9C96C1E5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190131" y="909622"/>
                  <a:ext cx="156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5597F4-3BB2-8326-8989-CA29CC9552A5}"/>
                    </a:ext>
                  </a:extLst>
                </p14:cNvPr>
                <p14:cNvContentPartPr/>
                <p14:nvPr/>
              </p14:nvContentPartPr>
              <p14:xfrm>
                <a:off x="8487851" y="935182"/>
                <a:ext cx="132120" cy="24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5597F4-3BB2-8326-8989-CA29CC9552A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79211" y="926542"/>
                  <a:ext cx="1497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AFB8CF-58EC-0E9E-F6D4-843D3FC9E514}"/>
                    </a:ext>
                  </a:extLst>
                </p14:cNvPr>
                <p14:cNvContentPartPr/>
                <p14:nvPr/>
              </p14:nvContentPartPr>
              <p14:xfrm>
                <a:off x="8650931" y="1084942"/>
                <a:ext cx="142920" cy="7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AFB8CF-58EC-0E9E-F6D4-843D3FC9E51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642291" y="1075942"/>
                  <a:ext cx="1605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5A3E777-D918-4419-0C05-C2853FE3320E}"/>
                    </a:ext>
                  </a:extLst>
                </p14:cNvPr>
                <p14:cNvContentPartPr/>
                <p14:nvPr/>
              </p14:nvContentPartPr>
              <p14:xfrm>
                <a:off x="8754611" y="861022"/>
                <a:ext cx="317160" cy="66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5A3E777-D918-4419-0C05-C2853FE332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45611" y="852022"/>
                  <a:ext cx="334800" cy="6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BAA74B-8061-A2A0-7888-AE784CD27C92}"/>
                    </a:ext>
                  </a:extLst>
                </p14:cNvPr>
                <p14:cNvContentPartPr/>
                <p14:nvPr/>
              </p14:nvContentPartPr>
              <p14:xfrm>
                <a:off x="8986451" y="1144342"/>
                <a:ext cx="15552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BAA74B-8061-A2A0-7888-AE784CD27C9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77451" y="1135342"/>
                  <a:ext cx="173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4AFCEE9-EFAA-0ABA-A499-9A90A366F1AA}"/>
                    </a:ext>
                  </a:extLst>
                </p14:cNvPr>
                <p14:cNvContentPartPr/>
                <p14:nvPr/>
              </p14:nvContentPartPr>
              <p14:xfrm>
                <a:off x="9204971" y="1149742"/>
                <a:ext cx="87120" cy="127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4AFCEE9-EFAA-0ABA-A499-9A90A366F1A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96331" y="1140742"/>
                  <a:ext cx="104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38DEE4F-97FB-B903-B326-6EEBCBF2924C}"/>
                    </a:ext>
                  </a:extLst>
                </p14:cNvPr>
                <p14:cNvContentPartPr/>
                <p14:nvPr/>
              </p14:nvContentPartPr>
              <p14:xfrm>
                <a:off x="9367331" y="1150102"/>
                <a:ext cx="316080" cy="163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38DEE4F-97FB-B903-B326-6EEBCBF2924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358691" y="1141102"/>
                  <a:ext cx="33372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C357EB-9FA1-810A-9BB1-73493724D5A6}"/>
              </a:ext>
            </a:extLst>
          </p:cNvPr>
          <p:cNvGrpSpPr/>
          <p:nvPr/>
        </p:nvGrpSpPr>
        <p:grpSpPr>
          <a:xfrm>
            <a:off x="3461531" y="1565902"/>
            <a:ext cx="298080" cy="222480"/>
            <a:chOff x="3461531" y="1565902"/>
            <a:chExt cx="2980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DC6E17C-5832-5677-82A0-CB18DB0BDDF6}"/>
                    </a:ext>
                  </a:extLst>
                </p14:cNvPr>
                <p14:cNvContentPartPr/>
                <p14:nvPr/>
              </p14:nvContentPartPr>
              <p14:xfrm>
                <a:off x="3461531" y="1565902"/>
                <a:ext cx="188640" cy="222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DC6E17C-5832-5677-82A0-CB18DB0BDD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452531" y="1557262"/>
                  <a:ext cx="206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18EFE2-9AC1-FFD4-99B9-0AEAF7EA730F}"/>
                    </a:ext>
                  </a:extLst>
                </p14:cNvPr>
                <p14:cNvContentPartPr/>
                <p14:nvPr/>
              </p14:nvContentPartPr>
              <p14:xfrm>
                <a:off x="3675731" y="1763902"/>
                <a:ext cx="6480" cy="1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18EFE2-9AC1-FFD4-99B9-0AEAF7EA730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67091" y="1754902"/>
                  <a:ext cx="24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C3F58FC-7E2E-DDF2-513C-C7666CC5808F}"/>
                    </a:ext>
                  </a:extLst>
                </p14:cNvPr>
                <p14:cNvContentPartPr/>
                <p14:nvPr/>
              </p14:nvContentPartPr>
              <p14:xfrm>
                <a:off x="3735491" y="1574182"/>
                <a:ext cx="24120" cy="205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C3F58FC-7E2E-DDF2-513C-C7666CC5808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26491" y="1565182"/>
                  <a:ext cx="4176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8BB8300-A455-3B3E-019C-3B36510DBA3C}"/>
              </a:ext>
            </a:extLst>
          </p:cNvPr>
          <p:cNvGrpSpPr/>
          <p:nvPr/>
        </p:nvGrpSpPr>
        <p:grpSpPr>
          <a:xfrm>
            <a:off x="3934931" y="1453222"/>
            <a:ext cx="1133280" cy="298440"/>
            <a:chOff x="3934931" y="1453222"/>
            <a:chExt cx="113328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69C313D-E013-8894-91D0-BE7508CCCC6C}"/>
                    </a:ext>
                  </a:extLst>
                </p14:cNvPr>
                <p14:cNvContentPartPr/>
                <p14:nvPr/>
              </p14:nvContentPartPr>
              <p14:xfrm>
                <a:off x="3963371" y="1637902"/>
                <a:ext cx="95040" cy="101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69C313D-E013-8894-91D0-BE7508CCCC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54371" y="1628902"/>
                  <a:ext cx="112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3C4FAAC-AC1F-AB87-CBAD-A3D71BBE1B99}"/>
                    </a:ext>
                  </a:extLst>
                </p14:cNvPr>
                <p14:cNvContentPartPr/>
                <p14:nvPr/>
              </p14:nvContentPartPr>
              <p14:xfrm>
                <a:off x="3934931" y="1615942"/>
                <a:ext cx="11700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3C4FAAC-AC1F-AB87-CBAD-A3D71BBE1B9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26291" y="1607302"/>
                  <a:ext cx="134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EB5F393-A3E5-8755-10F1-25CC23B16C31}"/>
                    </a:ext>
                  </a:extLst>
                </p14:cNvPr>
                <p14:cNvContentPartPr/>
                <p14:nvPr/>
              </p14:nvContentPartPr>
              <p14:xfrm>
                <a:off x="4102331" y="1574902"/>
                <a:ext cx="129600" cy="16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EB5F393-A3E5-8755-10F1-25CC23B16C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93691" y="1565902"/>
                  <a:ext cx="147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7CE469-CD24-C9D8-F4D4-B7B31B8FFA54}"/>
                    </a:ext>
                  </a:extLst>
                </p14:cNvPr>
                <p14:cNvContentPartPr/>
                <p14:nvPr/>
              </p14:nvContentPartPr>
              <p14:xfrm>
                <a:off x="4238051" y="1560502"/>
                <a:ext cx="154080" cy="187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7CE469-CD24-C9D8-F4D4-B7B31B8FFA5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29051" y="1551502"/>
                  <a:ext cx="171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BC6645-1937-DC1D-438A-833F500BCAB3}"/>
                    </a:ext>
                  </a:extLst>
                </p14:cNvPr>
                <p14:cNvContentPartPr/>
                <p14:nvPr/>
              </p14:nvContentPartPr>
              <p14:xfrm>
                <a:off x="4473491" y="1453222"/>
                <a:ext cx="108720" cy="13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BC6645-1937-DC1D-438A-833F500BCAB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64851" y="1444222"/>
                  <a:ext cx="126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D95362-03F6-1AEF-1791-9758A696CF94}"/>
                    </a:ext>
                  </a:extLst>
                </p14:cNvPr>
                <p14:cNvContentPartPr/>
                <p14:nvPr/>
              </p14:nvContentPartPr>
              <p14:xfrm>
                <a:off x="4704611" y="1509022"/>
                <a:ext cx="141480" cy="234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D95362-03F6-1AEF-1791-9758A696CF9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695971" y="1500382"/>
                  <a:ext cx="159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28102-DBF5-118F-582C-49FF029CF69D}"/>
                    </a:ext>
                  </a:extLst>
                </p14:cNvPr>
                <p14:cNvContentPartPr/>
                <p14:nvPr/>
              </p14:nvContentPartPr>
              <p14:xfrm>
                <a:off x="4929971" y="1619902"/>
                <a:ext cx="138240" cy="12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28102-DBF5-118F-582C-49FF029CF6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21331" y="1611262"/>
                  <a:ext cx="155880" cy="13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07A79BC-7A74-9B90-3A76-26C7B3099391}"/>
                  </a:ext>
                </a:extLst>
              </p14:cNvPr>
              <p14:cNvContentPartPr/>
              <p14:nvPr/>
            </p14:nvContentPartPr>
            <p14:xfrm>
              <a:off x="5313011" y="1770742"/>
              <a:ext cx="54000" cy="31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07A79BC-7A74-9B90-3A76-26C7B309939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304011" y="1762102"/>
                <a:ext cx="7164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B0BA41E8-F7AD-AF36-7F91-8CAD9FD541F8}"/>
              </a:ext>
            </a:extLst>
          </p:cNvPr>
          <p:cNvGrpSpPr/>
          <p:nvPr/>
        </p:nvGrpSpPr>
        <p:grpSpPr>
          <a:xfrm>
            <a:off x="5778491" y="1517662"/>
            <a:ext cx="878760" cy="206640"/>
            <a:chOff x="5778491" y="1517662"/>
            <a:chExt cx="87876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F2A71E-2962-C70E-C9DC-89D0740EA471}"/>
                    </a:ext>
                  </a:extLst>
                </p14:cNvPr>
                <p14:cNvContentPartPr/>
                <p14:nvPr/>
              </p14:nvContentPartPr>
              <p14:xfrm>
                <a:off x="5778491" y="1517662"/>
                <a:ext cx="42120" cy="20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F2A71E-2962-C70E-C9DC-89D0740EA47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69491" y="1509022"/>
                  <a:ext cx="59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DA0000-46B6-9C71-04D3-002EC08EEAE0}"/>
                    </a:ext>
                  </a:extLst>
                </p14:cNvPr>
                <p14:cNvContentPartPr/>
                <p14:nvPr/>
              </p14:nvContentPartPr>
              <p14:xfrm>
                <a:off x="5958131" y="1574542"/>
                <a:ext cx="166320" cy="134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DA0000-46B6-9C71-04D3-002EC08EEAE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49131" y="1565902"/>
                  <a:ext cx="183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30D161-ECBB-A132-DA9D-8E2E59323B8E}"/>
                    </a:ext>
                  </a:extLst>
                </p14:cNvPr>
                <p14:cNvContentPartPr/>
                <p14:nvPr/>
              </p14:nvContentPartPr>
              <p14:xfrm>
                <a:off x="6186371" y="1604062"/>
                <a:ext cx="106920" cy="11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30D161-ECBB-A132-DA9D-8E2E59323B8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77371" y="1595422"/>
                  <a:ext cx="124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12B984D-551F-AB36-1419-6F258E0A2B7D}"/>
                    </a:ext>
                  </a:extLst>
                </p14:cNvPr>
                <p14:cNvContentPartPr/>
                <p14:nvPr/>
              </p14:nvContentPartPr>
              <p14:xfrm>
                <a:off x="6355571" y="1599742"/>
                <a:ext cx="301680" cy="11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12B984D-551F-AB36-1419-6F258E0A2B7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46931" y="1591102"/>
                  <a:ext cx="3193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108214-37F2-7AD4-84F1-D817D04CA969}"/>
              </a:ext>
            </a:extLst>
          </p:cNvPr>
          <p:cNvGrpSpPr/>
          <p:nvPr/>
        </p:nvGrpSpPr>
        <p:grpSpPr>
          <a:xfrm>
            <a:off x="5764451" y="1866142"/>
            <a:ext cx="908280" cy="310320"/>
            <a:chOff x="5764451" y="1866142"/>
            <a:chExt cx="90828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D40D2E-9902-F027-B8EF-5B44548B661D}"/>
                    </a:ext>
                  </a:extLst>
                </p14:cNvPr>
                <p14:cNvContentPartPr/>
                <p14:nvPr/>
              </p14:nvContentPartPr>
              <p14:xfrm>
                <a:off x="5764451" y="1866142"/>
                <a:ext cx="908280" cy="1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D40D2E-9902-F027-B8EF-5B44548B661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755451" y="1857142"/>
                  <a:ext cx="925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0582D5A-68CD-EF2D-E1B4-BF7BA0771748}"/>
                    </a:ext>
                  </a:extLst>
                </p14:cNvPr>
                <p14:cNvContentPartPr/>
                <p14:nvPr/>
              </p14:nvContentPartPr>
              <p14:xfrm>
                <a:off x="5910611" y="1954342"/>
                <a:ext cx="111240" cy="162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0582D5A-68CD-EF2D-E1B4-BF7BA077174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01611" y="1945342"/>
                  <a:ext cx="12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D195606-AB76-A86D-E823-DA41AE1A7774}"/>
                    </a:ext>
                  </a:extLst>
                </p14:cNvPr>
                <p14:cNvContentPartPr/>
                <p14:nvPr/>
              </p14:nvContentPartPr>
              <p14:xfrm>
                <a:off x="6086651" y="1934542"/>
                <a:ext cx="100800" cy="17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D195606-AB76-A86D-E823-DA41AE1A777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077651" y="1925542"/>
                  <a:ext cx="1184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B02046-3DFE-7BA5-1FC0-A027B4D4AD9C}"/>
                    </a:ext>
                  </a:extLst>
                </p14:cNvPr>
                <p14:cNvContentPartPr/>
                <p14:nvPr/>
              </p14:nvContentPartPr>
              <p14:xfrm>
                <a:off x="6303731" y="1964782"/>
                <a:ext cx="137160" cy="18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B02046-3DFE-7BA5-1FC0-A027B4D4AD9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295091" y="1956142"/>
                  <a:ext cx="154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4DC122A-7FD7-225D-3737-7DCDA8254D75}"/>
                    </a:ext>
                  </a:extLst>
                </p14:cNvPr>
                <p14:cNvContentPartPr/>
                <p14:nvPr/>
              </p14:nvContentPartPr>
              <p14:xfrm>
                <a:off x="6478691" y="2044702"/>
                <a:ext cx="150840" cy="131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4DC122A-7FD7-225D-3737-7DCDA8254D7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70051" y="2036062"/>
                  <a:ext cx="16848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8DAA47F-F051-FB3B-094A-7CE4953662C4}"/>
              </a:ext>
            </a:extLst>
          </p:cNvPr>
          <p:cNvGrpSpPr/>
          <p:nvPr/>
        </p:nvGrpSpPr>
        <p:grpSpPr>
          <a:xfrm>
            <a:off x="6911771" y="1781542"/>
            <a:ext cx="279000" cy="194040"/>
            <a:chOff x="6911771" y="1781542"/>
            <a:chExt cx="279000" cy="19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6E5AF78-409C-7F2F-E468-F29C5720AA11}"/>
                    </a:ext>
                  </a:extLst>
                </p14:cNvPr>
                <p14:cNvContentPartPr/>
                <p14:nvPr/>
              </p14:nvContentPartPr>
              <p14:xfrm>
                <a:off x="6911771" y="1781542"/>
                <a:ext cx="260640" cy="88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6E5AF78-409C-7F2F-E468-F29C5720AA1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02771" y="1772902"/>
                  <a:ext cx="278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3E495EF-96B5-4AEA-7DFD-F44345AB79E8}"/>
                    </a:ext>
                  </a:extLst>
                </p14:cNvPr>
                <p14:cNvContentPartPr/>
                <p14:nvPr/>
              </p14:nvContentPartPr>
              <p14:xfrm>
                <a:off x="6938051" y="1925902"/>
                <a:ext cx="252720" cy="4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3E495EF-96B5-4AEA-7DFD-F44345AB79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29411" y="1916902"/>
                  <a:ext cx="27036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DB721EB-AE71-1134-ACF3-63EDF3802EDA}"/>
              </a:ext>
            </a:extLst>
          </p:cNvPr>
          <p:cNvGrpSpPr/>
          <p:nvPr/>
        </p:nvGrpSpPr>
        <p:grpSpPr>
          <a:xfrm>
            <a:off x="7528091" y="1740142"/>
            <a:ext cx="2099160" cy="221400"/>
            <a:chOff x="7528091" y="1740142"/>
            <a:chExt cx="209916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A5AB3F2-E3C1-C99C-60C3-D015CCEC1AB5}"/>
                    </a:ext>
                  </a:extLst>
                </p14:cNvPr>
                <p14:cNvContentPartPr/>
                <p14:nvPr/>
              </p14:nvContentPartPr>
              <p14:xfrm>
                <a:off x="7528091" y="1748062"/>
                <a:ext cx="121680" cy="2134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A5AB3F2-E3C1-C99C-60C3-D015CCEC1A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519451" y="1739062"/>
                  <a:ext cx="13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870DDF-0AC6-21C1-F8E9-D24046F09714}"/>
                    </a:ext>
                  </a:extLst>
                </p14:cNvPr>
                <p14:cNvContentPartPr/>
                <p14:nvPr/>
              </p14:nvContentPartPr>
              <p14:xfrm>
                <a:off x="7684691" y="1745542"/>
                <a:ext cx="159120" cy="167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870DDF-0AC6-21C1-F8E9-D24046F0971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75691" y="1736542"/>
                  <a:ext cx="176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29ED37-D4DA-AC6F-6B9C-8620E8FC062D}"/>
                    </a:ext>
                  </a:extLst>
                </p14:cNvPr>
                <p14:cNvContentPartPr/>
                <p14:nvPr/>
              </p14:nvContentPartPr>
              <p14:xfrm>
                <a:off x="8028131" y="1743022"/>
                <a:ext cx="192240" cy="15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29ED37-D4DA-AC6F-6B9C-8620E8FC062D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19491" y="1734382"/>
                  <a:ext cx="209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4D306F-47B0-4DF8-833D-8000DE18FE39}"/>
                    </a:ext>
                  </a:extLst>
                </p14:cNvPr>
                <p14:cNvContentPartPr/>
                <p14:nvPr/>
              </p14:nvContentPartPr>
              <p14:xfrm>
                <a:off x="8251691" y="1741942"/>
                <a:ext cx="208080" cy="141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4D306F-47B0-4DF8-833D-8000DE18FE3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242691" y="1733302"/>
                  <a:ext cx="22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58F77C6-81BD-078D-F63C-9CF6BFE794DD}"/>
                    </a:ext>
                  </a:extLst>
                </p14:cNvPr>
                <p14:cNvContentPartPr/>
                <p14:nvPr/>
              </p14:nvContentPartPr>
              <p14:xfrm>
                <a:off x="8483891" y="1740142"/>
                <a:ext cx="19512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58F77C6-81BD-078D-F63C-9CF6BFE794D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74891" y="1731502"/>
                  <a:ext cx="212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726D74D-2AD7-82F8-3444-A48AEE8C4CA5}"/>
                    </a:ext>
                  </a:extLst>
                </p14:cNvPr>
                <p14:cNvContentPartPr/>
                <p14:nvPr/>
              </p14:nvContentPartPr>
              <p14:xfrm>
                <a:off x="8769011" y="1779022"/>
                <a:ext cx="196200" cy="124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726D74D-2AD7-82F8-3444-A48AEE8C4C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60011" y="1770382"/>
                  <a:ext cx="213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29F62B0-9914-DAFB-9FEA-50BEEDE1F2C6}"/>
                    </a:ext>
                  </a:extLst>
                </p14:cNvPr>
                <p14:cNvContentPartPr/>
                <p14:nvPr/>
              </p14:nvContentPartPr>
              <p14:xfrm>
                <a:off x="8999411" y="1780822"/>
                <a:ext cx="108360" cy="122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29F62B0-9914-DAFB-9FEA-50BEEDE1F2C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990411" y="1771822"/>
                  <a:ext cx="126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BBB3EEA-FFD0-B519-D19F-0FE5F8C388DF}"/>
                    </a:ext>
                  </a:extLst>
                </p14:cNvPr>
                <p14:cNvContentPartPr/>
                <p14:nvPr/>
              </p14:nvContentPartPr>
              <p14:xfrm>
                <a:off x="9165371" y="1789102"/>
                <a:ext cx="219240" cy="116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BBB3EEA-FFD0-B519-D19F-0FE5F8C388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156371" y="1780462"/>
                  <a:ext cx="236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115CBAB-A0FA-6A64-2CED-973280C30538}"/>
                    </a:ext>
                  </a:extLst>
                </p14:cNvPr>
                <p14:cNvContentPartPr/>
                <p14:nvPr/>
              </p14:nvContentPartPr>
              <p14:xfrm>
                <a:off x="9486491" y="1776502"/>
                <a:ext cx="140760" cy="150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115CBAB-A0FA-6A64-2CED-973280C305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77491" y="1767862"/>
                  <a:ext cx="15840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70DE4C7-C911-3E28-BF22-D1500782736E}"/>
                  </a:ext>
                </a:extLst>
              </p14:cNvPr>
              <p14:cNvContentPartPr/>
              <p14:nvPr/>
            </p14:nvContentPartPr>
            <p14:xfrm>
              <a:off x="3048251" y="2178622"/>
              <a:ext cx="1176840" cy="318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70DE4C7-C911-3E28-BF22-D1500782736E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039251" y="2169622"/>
                <a:ext cx="11944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990EBE-A4BD-DBE7-CD48-42CC6AEE85FC}"/>
                  </a:ext>
                </a:extLst>
              </p14:cNvPr>
              <p14:cNvContentPartPr/>
              <p14:nvPr/>
            </p14:nvContentPartPr>
            <p14:xfrm>
              <a:off x="810131" y="2166742"/>
              <a:ext cx="1413720" cy="389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990EBE-A4BD-DBE7-CD48-42CC6AEE85F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01491" y="2158102"/>
                <a:ext cx="1431360" cy="40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B3BCEDB-3114-ECA1-D844-F4C9D98D2514}"/>
              </a:ext>
            </a:extLst>
          </p:cNvPr>
          <p:cNvGrpSpPr/>
          <p:nvPr/>
        </p:nvGrpSpPr>
        <p:grpSpPr>
          <a:xfrm>
            <a:off x="2903531" y="3177262"/>
            <a:ext cx="523080" cy="273240"/>
            <a:chOff x="2903531" y="3177262"/>
            <a:chExt cx="5230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736E5A2-580E-13F1-DB0F-2A181D0C71ED}"/>
                    </a:ext>
                  </a:extLst>
                </p14:cNvPr>
                <p14:cNvContentPartPr/>
                <p14:nvPr/>
              </p14:nvContentPartPr>
              <p14:xfrm>
                <a:off x="2903531" y="3177262"/>
                <a:ext cx="220680" cy="27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736E5A2-580E-13F1-DB0F-2A181D0C71E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94531" y="3168622"/>
                  <a:ext cx="238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C9BEEE-2FE8-303F-6879-41493A331D97}"/>
                    </a:ext>
                  </a:extLst>
                </p14:cNvPr>
                <p14:cNvContentPartPr/>
                <p14:nvPr/>
              </p14:nvContentPartPr>
              <p14:xfrm>
                <a:off x="3212411" y="3181582"/>
                <a:ext cx="214200" cy="233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C9BEEE-2FE8-303F-6879-41493A331D9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203771" y="3172942"/>
                  <a:ext cx="23184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6A3D7DD-0669-5AAE-D82A-D325C7A4197E}"/>
              </a:ext>
            </a:extLst>
          </p:cNvPr>
          <p:cNvGrpSpPr/>
          <p:nvPr/>
        </p:nvGrpSpPr>
        <p:grpSpPr>
          <a:xfrm>
            <a:off x="3703091" y="3176542"/>
            <a:ext cx="1980360" cy="232920"/>
            <a:chOff x="3703091" y="3176542"/>
            <a:chExt cx="19803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5AA33B-F44F-8C75-FA04-8044AB1CC444}"/>
                    </a:ext>
                  </a:extLst>
                </p14:cNvPr>
                <p14:cNvContentPartPr/>
                <p14:nvPr/>
              </p14:nvContentPartPr>
              <p14:xfrm>
                <a:off x="3703091" y="3177622"/>
                <a:ext cx="251640" cy="216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5AA33B-F44F-8C75-FA04-8044AB1CC44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94091" y="3168982"/>
                  <a:ext cx="2692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D3AEB61-A0EA-7C5E-188D-ADA79BD289F9}"/>
                    </a:ext>
                  </a:extLst>
                </p14:cNvPr>
                <p14:cNvContentPartPr/>
                <p14:nvPr/>
              </p14:nvContentPartPr>
              <p14:xfrm>
                <a:off x="3947171" y="3176542"/>
                <a:ext cx="282240" cy="226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D3AEB61-A0EA-7C5E-188D-ADA79BD289F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938531" y="3167542"/>
                  <a:ext cx="2998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4B1A132-5544-A664-FC70-434303CFA556}"/>
                    </a:ext>
                  </a:extLst>
                </p14:cNvPr>
                <p14:cNvContentPartPr/>
                <p14:nvPr/>
              </p14:nvContentPartPr>
              <p14:xfrm>
                <a:off x="4177571" y="3188062"/>
                <a:ext cx="291960" cy="221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4B1A132-5544-A664-FC70-434303CFA5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68571" y="3179422"/>
                  <a:ext cx="3096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9FA3F2E-CA61-A6BA-3CD4-228AF47C495E}"/>
                    </a:ext>
                  </a:extLst>
                </p14:cNvPr>
                <p14:cNvContentPartPr/>
                <p14:nvPr/>
              </p14:nvContentPartPr>
              <p14:xfrm>
                <a:off x="4673651" y="3222982"/>
                <a:ext cx="236880" cy="149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9FA3F2E-CA61-A6BA-3CD4-228AF47C495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665011" y="3214342"/>
                  <a:ext cx="2545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A587D2E-F1CB-1F83-F65E-37DF3208762E}"/>
                    </a:ext>
                  </a:extLst>
                </p14:cNvPr>
                <p14:cNvContentPartPr/>
                <p14:nvPr/>
              </p14:nvContentPartPr>
              <p14:xfrm>
                <a:off x="4940411" y="3231622"/>
                <a:ext cx="139680" cy="145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A587D2E-F1CB-1F83-F65E-37DF3208762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931771" y="3222622"/>
                  <a:ext cx="1573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A42CBA-2A27-985D-522D-F8E8B4169771}"/>
                    </a:ext>
                  </a:extLst>
                </p14:cNvPr>
                <p14:cNvContentPartPr/>
                <p14:nvPr/>
              </p14:nvContentPartPr>
              <p14:xfrm>
                <a:off x="5121131" y="3236302"/>
                <a:ext cx="273600" cy="133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A42CBA-2A27-985D-522D-F8E8B416977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12131" y="3227662"/>
                  <a:ext cx="2912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D6BC85E-8C8A-578E-B6D8-C0E41372031F}"/>
                    </a:ext>
                  </a:extLst>
                </p14:cNvPr>
                <p14:cNvContentPartPr/>
                <p14:nvPr/>
              </p14:nvContentPartPr>
              <p14:xfrm>
                <a:off x="5493371" y="3225502"/>
                <a:ext cx="19008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D6BC85E-8C8A-578E-B6D8-C0E41372031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484731" y="3216502"/>
                  <a:ext cx="20772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0EAD4E6-2586-D8E2-74D4-BB7AF7AC6AC7}"/>
              </a:ext>
            </a:extLst>
          </p:cNvPr>
          <p:cNvGrpSpPr/>
          <p:nvPr/>
        </p:nvGrpSpPr>
        <p:grpSpPr>
          <a:xfrm>
            <a:off x="5978291" y="3004822"/>
            <a:ext cx="1481040" cy="525960"/>
            <a:chOff x="5978291" y="3004822"/>
            <a:chExt cx="1481040" cy="52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5D40E6D-340A-36F4-51EC-FCC97D3EC58A}"/>
                    </a:ext>
                  </a:extLst>
                </p14:cNvPr>
                <p14:cNvContentPartPr/>
                <p14:nvPr/>
              </p14:nvContentPartPr>
              <p14:xfrm>
                <a:off x="5978291" y="3308662"/>
                <a:ext cx="64440" cy="21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5D40E6D-340A-36F4-51EC-FCC97D3EC58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69651" y="3299662"/>
                  <a:ext cx="82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0C212A-CF62-4844-C390-62323374CA17}"/>
                    </a:ext>
                  </a:extLst>
                </p14:cNvPr>
                <p14:cNvContentPartPr/>
                <p14:nvPr/>
              </p14:nvContentPartPr>
              <p14:xfrm>
                <a:off x="6391931" y="3112102"/>
                <a:ext cx="7920" cy="234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0C212A-CF62-4844-C390-62323374CA1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382931" y="3103102"/>
                  <a:ext cx="255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3D03C1-3817-2367-981F-9542012FC8C2}"/>
                    </a:ext>
                  </a:extLst>
                </p14:cNvPr>
                <p14:cNvContentPartPr/>
                <p14:nvPr/>
              </p14:nvContentPartPr>
              <p14:xfrm>
                <a:off x="6514691" y="3245662"/>
                <a:ext cx="199800" cy="126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3D03C1-3817-2367-981F-9542012FC8C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06051" y="3237022"/>
                  <a:ext cx="217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14E6D5-17BE-83D1-00E3-93F3476E1C40}"/>
                    </a:ext>
                  </a:extLst>
                </p14:cNvPr>
                <p14:cNvContentPartPr/>
                <p14:nvPr/>
              </p14:nvContentPartPr>
              <p14:xfrm>
                <a:off x="6801971" y="3285622"/>
                <a:ext cx="9720" cy="38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14E6D5-17BE-83D1-00E3-93F3476E1C4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793331" y="3276982"/>
                  <a:ext cx="27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640AD4B-8B0D-B1A1-9EEF-ACA851FE3211}"/>
                    </a:ext>
                  </a:extLst>
                </p14:cNvPr>
                <p14:cNvContentPartPr/>
                <p14:nvPr/>
              </p14:nvContentPartPr>
              <p14:xfrm>
                <a:off x="6790451" y="3061342"/>
                <a:ext cx="124200" cy="271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640AD4B-8B0D-B1A1-9EEF-ACA851FE321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81811" y="3052342"/>
                  <a:ext cx="141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22E740F-36D5-2552-616F-FC0434908965}"/>
                    </a:ext>
                  </a:extLst>
                </p14:cNvPr>
                <p14:cNvContentPartPr/>
                <p14:nvPr/>
              </p14:nvContentPartPr>
              <p14:xfrm>
                <a:off x="6968291" y="3210382"/>
                <a:ext cx="173160" cy="12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22E740F-36D5-2552-616F-FC043490896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959651" y="3201382"/>
                  <a:ext cx="190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8BF3C14-AD95-59BD-4EA1-0EB6ADF51D4D}"/>
                    </a:ext>
                  </a:extLst>
                </p14:cNvPr>
                <p14:cNvContentPartPr/>
                <p14:nvPr/>
              </p14:nvContentPartPr>
              <p14:xfrm>
                <a:off x="7183211" y="3004822"/>
                <a:ext cx="181440" cy="124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8BF3C14-AD95-59BD-4EA1-0EB6ADF51D4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174211" y="2995822"/>
                  <a:ext cx="199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FB80DF6-9996-BAB8-89A5-E98C5041C3F8}"/>
                    </a:ext>
                  </a:extLst>
                </p14:cNvPr>
                <p14:cNvContentPartPr/>
                <p14:nvPr/>
              </p14:nvContentPartPr>
              <p14:xfrm>
                <a:off x="6205091" y="3456262"/>
                <a:ext cx="1254240" cy="74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FB80DF6-9996-BAB8-89A5-E98C5041C3F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196091" y="3447622"/>
                  <a:ext cx="127188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3CBB13B-0557-AE17-79A1-38EDB86C0319}"/>
              </a:ext>
            </a:extLst>
          </p:cNvPr>
          <p:cNvGrpSpPr/>
          <p:nvPr/>
        </p:nvGrpSpPr>
        <p:grpSpPr>
          <a:xfrm>
            <a:off x="6304811" y="3636622"/>
            <a:ext cx="1544760" cy="265320"/>
            <a:chOff x="6304811" y="3636622"/>
            <a:chExt cx="154476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83845B-5D2A-C2D4-8162-79B2BA5CB5D7}"/>
                    </a:ext>
                  </a:extLst>
                </p14:cNvPr>
                <p14:cNvContentPartPr/>
                <p14:nvPr/>
              </p14:nvContentPartPr>
              <p14:xfrm>
                <a:off x="6304811" y="3636622"/>
                <a:ext cx="175320" cy="2368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83845B-5D2A-C2D4-8162-79B2BA5CB5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96171" y="3627622"/>
                  <a:ext cx="192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DC66593-665E-25B8-E259-4EA34C129C45}"/>
                    </a:ext>
                  </a:extLst>
                </p14:cNvPr>
                <p14:cNvContentPartPr/>
                <p14:nvPr/>
              </p14:nvContentPartPr>
              <p14:xfrm>
                <a:off x="6570131" y="3656422"/>
                <a:ext cx="13824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DC66593-665E-25B8-E259-4EA34C129C4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61491" y="3647782"/>
                  <a:ext cx="155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F489D61-0090-A784-A2E4-06B3643400D7}"/>
                    </a:ext>
                  </a:extLst>
                </p14:cNvPr>
                <p14:cNvContentPartPr/>
                <p14:nvPr/>
              </p14:nvContentPartPr>
              <p14:xfrm>
                <a:off x="6611171" y="3665782"/>
                <a:ext cx="152280" cy="236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F489D61-0090-A784-A2E4-06B3643400D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602171" y="3657142"/>
                  <a:ext cx="169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A5D12EA-E56E-1824-94D4-7B689CC87B94}"/>
                    </a:ext>
                  </a:extLst>
                </p14:cNvPr>
                <p14:cNvContentPartPr/>
                <p14:nvPr/>
              </p14:nvContentPartPr>
              <p14:xfrm>
                <a:off x="6715931" y="3665782"/>
                <a:ext cx="226800" cy="230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A5D12EA-E56E-1824-94D4-7B689CC87B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07291" y="3656782"/>
                  <a:ext cx="244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52CEFD4-9960-3284-3CE3-9FDF7F75DD65}"/>
                    </a:ext>
                  </a:extLst>
                </p14:cNvPr>
                <p14:cNvContentPartPr/>
                <p14:nvPr/>
              </p14:nvContentPartPr>
              <p14:xfrm>
                <a:off x="6979451" y="3737062"/>
                <a:ext cx="217800" cy="126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52CEFD4-9960-3284-3CE3-9FDF7F75DD6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970451" y="3728422"/>
                  <a:ext cx="2354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C41DED9-CE8B-0981-E6A4-E021A6E776AC}"/>
                    </a:ext>
                  </a:extLst>
                </p14:cNvPr>
                <p14:cNvContentPartPr/>
                <p14:nvPr/>
              </p14:nvContentPartPr>
              <p14:xfrm>
                <a:off x="7190771" y="3762262"/>
                <a:ext cx="132480" cy="131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C41DED9-CE8B-0981-E6A4-E021A6E776A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81771" y="3753622"/>
                  <a:ext cx="150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9D184B5-9102-D4C0-B343-FBE0D6BEF84D}"/>
                    </a:ext>
                  </a:extLst>
                </p14:cNvPr>
                <p14:cNvContentPartPr/>
                <p14:nvPr/>
              </p14:nvContentPartPr>
              <p14:xfrm>
                <a:off x="7349891" y="3724822"/>
                <a:ext cx="242640" cy="124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9D184B5-9102-D4C0-B343-FBE0D6BEF8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340891" y="3716182"/>
                  <a:ext cx="2602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74B8C1-1D54-98F8-CFDA-84FFF7D1CE9B}"/>
                    </a:ext>
                  </a:extLst>
                </p14:cNvPr>
                <p14:cNvContentPartPr/>
                <p14:nvPr/>
              </p14:nvContentPartPr>
              <p14:xfrm>
                <a:off x="7632851" y="3710062"/>
                <a:ext cx="216720" cy="181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74B8C1-1D54-98F8-CFDA-84FFF7D1CE9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23851" y="3701062"/>
                  <a:ext cx="23436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669D4D4-A5AC-F449-30F4-B12E62D59046}"/>
              </a:ext>
            </a:extLst>
          </p:cNvPr>
          <p:cNvGrpSpPr/>
          <p:nvPr/>
        </p:nvGrpSpPr>
        <p:grpSpPr>
          <a:xfrm>
            <a:off x="7958651" y="3410542"/>
            <a:ext cx="206280" cy="111240"/>
            <a:chOff x="7958651" y="3410542"/>
            <a:chExt cx="20628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A151C4A-1C22-0C03-B50D-91FE37239677}"/>
                    </a:ext>
                  </a:extLst>
                </p14:cNvPr>
                <p14:cNvContentPartPr/>
                <p14:nvPr/>
              </p14:nvContentPartPr>
              <p14:xfrm>
                <a:off x="7958651" y="3410542"/>
                <a:ext cx="149400" cy="32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A151C4A-1C22-0C03-B50D-91FE3723967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949651" y="3401542"/>
                  <a:ext cx="167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495880D-9436-73A1-C61C-5C67983B7476}"/>
                    </a:ext>
                  </a:extLst>
                </p14:cNvPr>
                <p14:cNvContentPartPr/>
                <p14:nvPr/>
              </p14:nvContentPartPr>
              <p14:xfrm>
                <a:off x="7987091" y="3506302"/>
                <a:ext cx="17784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495880D-9436-73A1-C61C-5C67983B747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978091" y="3497302"/>
                  <a:ext cx="19548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B68E79A-D00F-4DDE-AF32-59CD108933E1}"/>
              </a:ext>
            </a:extLst>
          </p:cNvPr>
          <p:cNvGrpSpPr/>
          <p:nvPr/>
        </p:nvGrpSpPr>
        <p:grpSpPr>
          <a:xfrm>
            <a:off x="8491811" y="3226582"/>
            <a:ext cx="1746360" cy="358200"/>
            <a:chOff x="8491811" y="3226582"/>
            <a:chExt cx="174636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50B85B-AFFD-99DF-1525-2DD286063671}"/>
                    </a:ext>
                  </a:extLst>
                </p14:cNvPr>
                <p14:cNvContentPartPr/>
                <p14:nvPr/>
              </p14:nvContentPartPr>
              <p14:xfrm>
                <a:off x="8491811" y="3328102"/>
                <a:ext cx="21960" cy="256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50B85B-AFFD-99DF-1525-2DD28606367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82811" y="3319102"/>
                  <a:ext cx="39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3BFA23-6F85-EFF4-6B8C-4E47E456DA11}"/>
                    </a:ext>
                  </a:extLst>
                </p14:cNvPr>
                <p14:cNvContentPartPr/>
                <p14:nvPr/>
              </p14:nvContentPartPr>
              <p14:xfrm>
                <a:off x="8622491" y="3294982"/>
                <a:ext cx="158040" cy="28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3BFA23-6F85-EFF4-6B8C-4E47E456DA1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613491" y="3286342"/>
                  <a:ext cx="175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07606A-5B12-9437-70E2-4130777338FB}"/>
                    </a:ext>
                  </a:extLst>
                </p14:cNvPr>
                <p14:cNvContentPartPr/>
                <p14:nvPr/>
              </p14:nvContentPartPr>
              <p14:xfrm>
                <a:off x="8856851" y="3351862"/>
                <a:ext cx="145800" cy="1814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07606A-5B12-9437-70E2-4130777338F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48211" y="3343222"/>
                  <a:ext cx="1634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3C76B3D-D7FD-FF4A-C38C-D23CA5D99E66}"/>
                    </a:ext>
                  </a:extLst>
                </p14:cNvPr>
                <p14:cNvContentPartPr/>
                <p14:nvPr/>
              </p14:nvContentPartPr>
              <p14:xfrm>
                <a:off x="8919851" y="3294982"/>
                <a:ext cx="155160" cy="5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3C76B3D-D7FD-FF4A-C38C-D23CA5D99E6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910851" y="3285982"/>
                  <a:ext cx="17280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0639953-507C-C9C6-8560-9A7212314A56}"/>
                    </a:ext>
                  </a:extLst>
                </p14:cNvPr>
                <p14:cNvContentPartPr/>
                <p14:nvPr/>
              </p14:nvContentPartPr>
              <p14:xfrm>
                <a:off x="9236651" y="3409822"/>
                <a:ext cx="201240" cy="87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0639953-507C-C9C6-8560-9A7212314A5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27651" y="3401182"/>
                  <a:ext cx="2188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4B681DB-1E9E-1148-CB36-33209F97427E}"/>
                    </a:ext>
                  </a:extLst>
                </p14:cNvPr>
                <p14:cNvContentPartPr/>
                <p14:nvPr/>
              </p14:nvContentPartPr>
              <p14:xfrm>
                <a:off x="9508091" y="3342862"/>
                <a:ext cx="35640" cy="15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4B681DB-1E9E-1148-CB36-33209F97427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99091" y="3334222"/>
                  <a:ext cx="53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06ABE9B-1DC3-15A2-1ABA-B4164DABC7B6}"/>
                    </a:ext>
                  </a:extLst>
                </p14:cNvPr>
                <p14:cNvContentPartPr/>
                <p14:nvPr/>
              </p14:nvContentPartPr>
              <p14:xfrm>
                <a:off x="9585491" y="3226582"/>
                <a:ext cx="38880" cy="288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06ABE9B-1DC3-15A2-1ABA-B4164DABC7B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576491" y="3217582"/>
                  <a:ext cx="565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0194938-37F1-7F83-585E-B757913BC938}"/>
                    </a:ext>
                  </a:extLst>
                </p14:cNvPr>
                <p14:cNvContentPartPr/>
                <p14:nvPr/>
              </p14:nvContentPartPr>
              <p14:xfrm>
                <a:off x="9661811" y="3400822"/>
                <a:ext cx="85320" cy="98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0194938-37F1-7F83-585E-B757913BC9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652811" y="3391822"/>
                  <a:ext cx="1029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0C23C9-AF28-808F-7F1E-B219636F3AEF}"/>
                    </a:ext>
                  </a:extLst>
                </p14:cNvPr>
                <p14:cNvContentPartPr/>
                <p14:nvPr/>
              </p14:nvContentPartPr>
              <p14:xfrm>
                <a:off x="9809411" y="3408382"/>
                <a:ext cx="122400" cy="109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0C23C9-AF28-808F-7F1E-B219636F3AE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800771" y="3399382"/>
                  <a:ext cx="140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306D3DD-721E-9F7C-FDB4-0857191D1C4E}"/>
                    </a:ext>
                  </a:extLst>
                </p14:cNvPr>
                <p14:cNvContentPartPr/>
                <p14:nvPr/>
              </p14:nvContentPartPr>
              <p14:xfrm>
                <a:off x="10035131" y="3241342"/>
                <a:ext cx="203040" cy="147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306D3DD-721E-9F7C-FDB4-0857191D1C4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026491" y="3232342"/>
                  <a:ext cx="2206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DB37AB1-E563-2A7F-0606-D0D30A8CED74}"/>
              </a:ext>
            </a:extLst>
          </p:cNvPr>
          <p:cNvGrpSpPr/>
          <p:nvPr/>
        </p:nvGrpSpPr>
        <p:grpSpPr>
          <a:xfrm>
            <a:off x="10676651" y="3465982"/>
            <a:ext cx="127800" cy="146880"/>
            <a:chOff x="10676651" y="3465982"/>
            <a:chExt cx="127800" cy="1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9FAD523-D522-57D8-0ECF-533351B22E28}"/>
                    </a:ext>
                  </a:extLst>
                </p14:cNvPr>
                <p14:cNvContentPartPr/>
                <p14:nvPr/>
              </p14:nvContentPartPr>
              <p14:xfrm>
                <a:off x="10676651" y="3492262"/>
                <a:ext cx="27360" cy="120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9FAD523-D522-57D8-0ECF-533351B22E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667651" y="3483622"/>
                  <a:ext cx="45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0E2339A-5EF6-C780-6CF5-EEBF34639CD7}"/>
                    </a:ext>
                  </a:extLst>
                </p14:cNvPr>
                <p14:cNvContentPartPr/>
                <p14:nvPr/>
              </p14:nvContentPartPr>
              <p14:xfrm>
                <a:off x="10778891" y="3465982"/>
                <a:ext cx="25560" cy="145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0E2339A-5EF6-C780-6CF5-EEBF34639CD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769891" y="3457342"/>
                  <a:ext cx="432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126F4E4-029A-7133-B2DC-3EE54B1430DD}"/>
              </a:ext>
            </a:extLst>
          </p:cNvPr>
          <p:cNvGrpSpPr/>
          <p:nvPr/>
        </p:nvGrpSpPr>
        <p:grpSpPr>
          <a:xfrm>
            <a:off x="8682971" y="3783142"/>
            <a:ext cx="2998080" cy="2091240"/>
            <a:chOff x="8682971" y="3783142"/>
            <a:chExt cx="2998080" cy="20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D4FB494-7594-8544-2121-DB74303AD32C}"/>
                    </a:ext>
                  </a:extLst>
                </p14:cNvPr>
                <p14:cNvContentPartPr/>
                <p14:nvPr/>
              </p14:nvContentPartPr>
              <p14:xfrm>
                <a:off x="9702131" y="4108222"/>
                <a:ext cx="1863720" cy="59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D4FB494-7594-8544-2121-DB74303AD32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693131" y="4099582"/>
                  <a:ext cx="1881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592E18-CFBB-51D7-F2E1-D9E67E5F282C}"/>
                    </a:ext>
                  </a:extLst>
                </p14:cNvPr>
                <p14:cNvContentPartPr/>
                <p14:nvPr/>
              </p14:nvContentPartPr>
              <p14:xfrm>
                <a:off x="11548931" y="4192822"/>
                <a:ext cx="122040" cy="1672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592E18-CFBB-51D7-F2E1-D9E67E5F282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539931" y="4183822"/>
                  <a:ext cx="139680" cy="16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32E5D7-FC71-343C-3516-23C946EC0E00}"/>
                    </a:ext>
                  </a:extLst>
                </p14:cNvPr>
                <p14:cNvContentPartPr/>
                <p14:nvPr/>
              </p14:nvContentPartPr>
              <p14:xfrm>
                <a:off x="9677651" y="4043062"/>
                <a:ext cx="2003400" cy="1831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32E5D7-FC71-343C-3516-23C946EC0E0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669011" y="4034062"/>
                  <a:ext cx="2021040" cy="18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AB7F775-D961-8B27-EDE7-E21C0B69DD02}"/>
                    </a:ext>
                  </a:extLst>
                </p14:cNvPr>
                <p14:cNvContentPartPr/>
                <p14:nvPr/>
              </p14:nvContentPartPr>
              <p14:xfrm>
                <a:off x="10247171" y="3830662"/>
                <a:ext cx="25200" cy="19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AB7F775-D961-8B27-EDE7-E21C0B69DD0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38531" y="3822022"/>
                  <a:ext cx="428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1A2919A-1793-823F-F01E-D64CB891F05D}"/>
                    </a:ext>
                  </a:extLst>
                </p14:cNvPr>
                <p14:cNvContentPartPr/>
                <p14:nvPr/>
              </p14:nvContentPartPr>
              <p14:xfrm>
                <a:off x="10365611" y="3783142"/>
                <a:ext cx="312840" cy="285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1A2919A-1793-823F-F01E-D64CB891F05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356611" y="3774142"/>
                  <a:ext cx="330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52FE383-FF45-176B-6556-CAD3E5404560}"/>
                    </a:ext>
                  </a:extLst>
                </p14:cNvPr>
                <p14:cNvContentPartPr/>
                <p14:nvPr/>
              </p14:nvContentPartPr>
              <p14:xfrm>
                <a:off x="10683851" y="3937582"/>
                <a:ext cx="240480" cy="12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52FE383-FF45-176B-6556-CAD3E540456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675211" y="3928582"/>
                  <a:ext cx="2581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B16EE6-05A2-6F4D-B85F-9CC075938D25}"/>
                    </a:ext>
                  </a:extLst>
                </p14:cNvPr>
                <p14:cNvContentPartPr/>
                <p14:nvPr/>
              </p14:nvContentPartPr>
              <p14:xfrm>
                <a:off x="10976891" y="3837862"/>
                <a:ext cx="45360" cy="178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B16EE6-05A2-6F4D-B85F-9CC075938D2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967891" y="3829222"/>
                  <a:ext cx="63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7C6669-2E2A-1F65-AECC-33E3D9FEC01D}"/>
                    </a:ext>
                  </a:extLst>
                </p14:cNvPr>
                <p14:cNvContentPartPr/>
                <p14:nvPr/>
              </p14:nvContentPartPr>
              <p14:xfrm>
                <a:off x="11186771" y="3797542"/>
                <a:ext cx="27360" cy="246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7C6669-2E2A-1F65-AECC-33E3D9FEC01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177771" y="3788542"/>
                  <a:ext cx="45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A952EF2-E376-AADF-7089-CBAB7068CD2D}"/>
                    </a:ext>
                  </a:extLst>
                </p14:cNvPr>
                <p14:cNvContentPartPr/>
                <p14:nvPr/>
              </p14:nvContentPartPr>
              <p14:xfrm>
                <a:off x="11251571" y="3916342"/>
                <a:ext cx="141480" cy="1216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A952EF2-E376-AADF-7089-CBAB7068CD2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242931" y="3907342"/>
                  <a:ext cx="1591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C52D82-2129-06B2-6918-07A50EDABE43}"/>
                    </a:ext>
                  </a:extLst>
                </p14:cNvPr>
                <p14:cNvContentPartPr/>
                <p14:nvPr/>
              </p14:nvContentPartPr>
              <p14:xfrm>
                <a:off x="11474771" y="3897982"/>
                <a:ext cx="140040" cy="157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C52D82-2129-06B2-6918-07A50EDABE4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466131" y="3889342"/>
                  <a:ext cx="1576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8951F43-58B3-42BA-A41D-0EDA94665708}"/>
                    </a:ext>
                  </a:extLst>
                </p14:cNvPr>
                <p14:cNvContentPartPr/>
                <p14:nvPr/>
              </p14:nvContentPartPr>
              <p14:xfrm>
                <a:off x="8682971" y="4759102"/>
                <a:ext cx="109440" cy="260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8951F43-58B3-42BA-A41D-0EDA9466570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73971" y="4750462"/>
                  <a:ext cx="1270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2991D5-AA2F-A8BD-66DA-BD3AE025FB9C}"/>
                    </a:ext>
                  </a:extLst>
                </p14:cNvPr>
                <p14:cNvContentPartPr/>
                <p14:nvPr/>
              </p14:nvContentPartPr>
              <p14:xfrm>
                <a:off x="8921291" y="4710142"/>
                <a:ext cx="218880" cy="333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2991D5-AA2F-A8BD-66DA-BD3AE025FB9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912651" y="4701502"/>
                  <a:ext cx="2365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4FF8F23-8F31-D319-42B5-DB214F38F69C}"/>
                    </a:ext>
                  </a:extLst>
                </p14:cNvPr>
                <p14:cNvContentPartPr/>
                <p14:nvPr/>
              </p14:nvContentPartPr>
              <p14:xfrm>
                <a:off x="9157451" y="4888702"/>
                <a:ext cx="222120" cy="130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4FF8F23-8F31-D319-42B5-DB214F38F69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148811" y="4879702"/>
                  <a:ext cx="239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2930F89-86CF-48BB-972F-22B978AADE9F}"/>
                    </a:ext>
                  </a:extLst>
                </p14:cNvPr>
                <p14:cNvContentPartPr/>
                <p14:nvPr/>
              </p14:nvContentPartPr>
              <p14:xfrm>
                <a:off x="9397931" y="4780342"/>
                <a:ext cx="61200" cy="21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2930F89-86CF-48BB-972F-22B978AADE9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388931" y="4771342"/>
                  <a:ext cx="788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5E022EC-08DA-BE21-9080-E723044CE494}"/>
                    </a:ext>
                  </a:extLst>
                </p14:cNvPr>
                <p14:cNvContentPartPr/>
                <p14:nvPr/>
              </p14:nvContentPartPr>
              <p14:xfrm>
                <a:off x="9515651" y="4609702"/>
                <a:ext cx="51480" cy="462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5E022EC-08DA-BE21-9080-E723044CE4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507011" y="4600702"/>
                  <a:ext cx="6912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EE4512-8BB5-58D5-6BB8-CE75F9B686E1}"/>
                    </a:ext>
                  </a:extLst>
                </p14:cNvPr>
                <p14:cNvContentPartPr/>
                <p14:nvPr/>
              </p14:nvContentPartPr>
              <p14:xfrm>
                <a:off x="9584411" y="4893022"/>
                <a:ext cx="101880" cy="142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EE4512-8BB5-58D5-6BB8-CE75F9B686E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75411" y="4884022"/>
                  <a:ext cx="119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584EA7-3BCF-EB6E-2F51-31DECBB51A71}"/>
                    </a:ext>
                  </a:extLst>
                </p14:cNvPr>
                <p14:cNvContentPartPr/>
                <p14:nvPr/>
              </p14:nvContentPartPr>
              <p14:xfrm>
                <a:off x="9582611" y="4927582"/>
                <a:ext cx="159480" cy="163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584EA7-3BCF-EB6E-2F51-31DECBB51A7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573611" y="4918942"/>
                  <a:ext cx="17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6A794D4-62EC-E407-2562-578BAD4B28F4}"/>
                    </a:ext>
                  </a:extLst>
                </p14:cNvPr>
                <p14:cNvContentPartPr/>
                <p14:nvPr/>
              </p14:nvContentPartPr>
              <p14:xfrm>
                <a:off x="10290731" y="4767022"/>
                <a:ext cx="23400" cy="276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6A794D4-62EC-E407-2562-578BAD4B28F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282091" y="4758382"/>
                  <a:ext cx="410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3098FF1-7628-BCF1-B5DA-562A4192033B}"/>
                    </a:ext>
                  </a:extLst>
                </p14:cNvPr>
                <p14:cNvContentPartPr/>
                <p14:nvPr/>
              </p14:nvContentPartPr>
              <p14:xfrm>
                <a:off x="10452371" y="4743262"/>
                <a:ext cx="111600" cy="160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3098FF1-7628-BCF1-B5DA-562A4192033B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443731" y="4734622"/>
                  <a:ext cx="1292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747615A-0135-5A67-0184-462D705A50B8}"/>
                    </a:ext>
                  </a:extLst>
                </p14:cNvPr>
                <p14:cNvContentPartPr/>
                <p14:nvPr/>
              </p14:nvContentPartPr>
              <p14:xfrm>
                <a:off x="10528331" y="4747222"/>
                <a:ext cx="93600" cy="251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747615A-0135-5A67-0184-462D705A50B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519331" y="4738222"/>
                  <a:ext cx="1112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692A566-8F8A-26C9-A7EF-F3DE9D3A327E}"/>
                    </a:ext>
                  </a:extLst>
                </p14:cNvPr>
                <p14:cNvContentPartPr/>
                <p14:nvPr/>
              </p14:nvContentPartPr>
              <p14:xfrm>
                <a:off x="10646051" y="4758382"/>
                <a:ext cx="58320" cy="1623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692A566-8F8A-26C9-A7EF-F3DE9D3A327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637051" y="4749742"/>
                  <a:ext cx="759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9E9003B-241D-484E-8EAD-617C44C56292}"/>
                    </a:ext>
                  </a:extLst>
                </p14:cNvPr>
                <p14:cNvContentPartPr/>
                <p14:nvPr/>
              </p14:nvContentPartPr>
              <p14:xfrm>
                <a:off x="10709771" y="4757302"/>
                <a:ext cx="101520" cy="254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9E9003B-241D-484E-8EAD-617C44C5629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701131" y="4748662"/>
                  <a:ext cx="119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71FED-8959-AB05-55CB-DFF3605FE733}"/>
                    </a:ext>
                  </a:extLst>
                </p14:cNvPr>
                <p14:cNvContentPartPr/>
                <p14:nvPr/>
              </p14:nvContentPartPr>
              <p14:xfrm>
                <a:off x="10827491" y="4895542"/>
                <a:ext cx="199080" cy="1148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71FED-8959-AB05-55CB-DFF3605FE73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818851" y="4886542"/>
                  <a:ext cx="216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4A0C153-4699-8135-FBA1-4352DF4CBCEE}"/>
                    </a:ext>
                  </a:extLst>
                </p14:cNvPr>
                <p14:cNvContentPartPr/>
                <p14:nvPr/>
              </p14:nvContentPartPr>
              <p14:xfrm>
                <a:off x="11051051" y="4837942"/>
                <a:ext cx="48240" cy="142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4A0C153-4699-8135-FBA1-4352DF4CBCE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42411" y="4828942"/>
                  <a:ext cx="65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668B91F-B370-F200-C314-5D2028FD9581}"/>
                    </a:ext>
                  </a:extLst>
                </p14:cNvPr>
                <p14:cNvContentPartPr/>
                <p14:nvPr/>
              </p14:nvContentPartPr>
              <p14:xfrm>
                <a:off x="11183171" y="4908502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668B91F-B370-F200-C314-5D2028FD958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74171" y="48995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1405284-9251-3626-FC12-637332C489C7}"/>
                    </a:ext>
                  </a:extLst>
                </p14:cNvPr>
                <p14:cNvContentPartPr/>
                <p14:nvPr/>
              </p14:nvContentPartPr>
              <p14:xfrm>
                <a:off x="11166971" y="4807702"/>
                <a:ext cx="124200" cy="10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1405284-9251-3626-FC12-637332C489C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158331" y="4799062"/>
                  <a:ext cx="141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F3FDEC7-0C88-6AC2-57BB-E4BC3B8512F9}"/>
                    </a:ext>
                  </a:extLst>
                </p14:cNvPr>
                <p14:cNvContentPartPr/>
                <p14:nvPr/>
              </p14:nvContentPartPr>
              <p14:xfrm>
                <a:off x="8695931" y="4772422"/>
                <a:ext cx="483840" cy="275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F3FDEC7-0C88-6AC2-57BB-E4BC3B8512F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87291" y="4763782"/>
                  <a:ext cx="5014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328A878-A142-7DE0-6971-933C1D0B0094}"/>
                    </a:ext>
                  </a:extLst>
                </p14:cNvPr>
                <p14:cNvContentPartPr/>
                <p14:nvPr/>
              </p14:nvContentPartPr>
              <p14:xfrm>
                <a:off x="8770811" y="5296222"/>
                <a:ext cx="13680" cy="180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328A878-A142-7DE0-6971-933C1D0B009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61811" y="5287582"/>
                  <a:ext cx="313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E0C4F05-639B-B91C-FB47-AE588A06DDDA}"/>
                    </a:ext>
                  </a:extLst>
                </p14:cNvPr>
                <p14:cNvContentPartPr/>
                <p14:nvPr/>
              </p14:nvContentPartPr>
              <p14:xfrm>
                <a:off x="8870171" y="5290822"/>
                <a:ext cx="54360" cy="1746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E0C4F05-639B-B91C-FB47-AE588A06DDD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861171" y="5282182"/>
                  <a:ext cx="720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DDF9D7D-FA0C-7C40-1C27-1DDFDE191DF7}"/>
                    </a:ext>
                  </a:extLst>
                </p14:cNvPr>
                <p14:cNvContentPartPr/>
                <p14:nvPr/>
              </p14:nvContentPartPr>
              <p14:xfrm>
                <a:off x="10173731" y="3816982"/>
                <a:ext cx="591480" cy="255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DDF9D7D-FA0C-7C40-1C27-1DDFDE191DF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165091" y="3807982"/>
                  <a:ext cx="6091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51918F5-DA9D-252F-A6B6-0D1C0DD6AAD3}"/>
                    </a:ext>
                  </a:extLst>
                </p14:cNvPr>
                <p14:cNvContentPartPr/>
                <p14:nvPr/>
              </p14:nvContentPartPr>
              <p14:xfrm>
                <a:off x="10292171" y="5194702"/>
                <a:ext cx="7920" cy="267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51918F5-DA9D-252F-A6B6-0D1C0DD6AAD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283171" y="5186062"/>
                  <a:ext cx="255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6FEBACB-9317-C1D5-7ED5-0215A1AC2A74}"/>
                    </a:ext>
                  </a:extLst>
                </p14:cNvPr>
                <p14:cNvContentPartPr/>
                <p14:nvPr/>
              </p14:nvContentPartPr>
              <p14:xfrm>
                <a:off x="10367051" y="5225302"/>
                <a:ext cx="190080" cy="220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6FEBACB-9317-C1D5-7ED5-0215A1AC2A7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58411" y="5216662"/>
                  <a:ext cx="207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8105C0A-D38E-DC85-C188-40829A288DB8}"/>
                    </a:ext>
                  </a:extLst>
                </p14:cNvPr>
                <p14:cNvContentPartPr/>
                <p14:nvPr/>
              </p14:nvContentPartPr>
              <p14:xfrm>
                <a:off x="10671971" y="5212702"/>
                <a:ext cx="26280" cy="235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8105C0A-D38E-DC85-C188-40829A288DB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663331" y="5203702"/>
                  <a:ext cx="439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5FFC9B-B889-1D23-2B3F-4ED58C147348}"/>
                    </a:ext>
                  </a:extLst>
                </p14:cNvPr>
                <p14:cNvContentPartPr/>
                <p14:nvPr/>
              </p14:nvContentPartPr>
              <p14:xfrm>
                <a:off x="10823171" y="5354542"/>
                <a:ext cx="239760" cy="10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5FFC9B-B889-1D23-2B3F-4ED58C14734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814531" y="5345902"/>
                  <a:ext cx="257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D986366-432F-A0A2-4E5F-0434C41A0ACA}"/>
                    </a:ext>
                  </a:extLst>
                </p14:cNvPr>
                <p14:cNvContentPartPr/>
                <p14:nvPr/>
              </p14:nvContentPartPr>
              <p14:xfrm>
                <a:off x="11138171" y="5257702"/>
                <a:ext cx="15840" cy="19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D986366-432F-A0A2-4E5F-0434C41A0AC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1129531" y="5249062"/>
                  <a:ext cx="33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C745C9F-4910-81E4-18CE-0A8EFB013FBA}"/>
                    </a:ext>
                  </a:extLst>
                </p14:cNvPr>
                <p14:cNvContentPartPr/>
                <p14:nvPr/>
              </p14:nvContentPartPr>
              <p14:xfrm>
                <a:off x="11290811" y="5233582"/>
                <a:ext cx="159480" cy="125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C745C9F-4910-81E4-18CE-0A8EFB013FB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1281811" y="5224582"/>
                  <a:ext cx="1771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DC8CF89-F37B-0731-E855-CB90B39E3D1B}"/>
              </a:ext>
            </a:extLst>
          </p:cNvPr>
          <p:cNvGrpSpPr/>
          <p:nvPr/>
        </p:nvGrpSpPr>
        <p:grpSpPr>
          <a:xfrm>
            <a:off x="431411" y="4224862"/>
            <a:ext cx="1450440" cy="483840"/>
            <a:chOff x="431411" y="4224862"/>
            <a:chExt cx="145044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D577F08-8491-64A2-1F11-236DE672EB78}"/>
                    </a:ext>
                  </a:extLst>
                </p14:cNvPr>
                <p14:cNvContentPartPr/>
                <p14:nvPr/>
              </p14:nvContentPartPr>
              <p14:xfrm>
                <a:off x="479651" y="4658662"/>
                <a:ext cx="11160" cy="48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D577F08-8491-64A2-1F11-236DE672EB7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71011" y="4649662"/>
                  <a:ext cx="2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D4CBAA6-C7E7-A7BE-C32D-B8304BD95A9B}"/>
                    </a:ext>
                  </a:extLst>
                </p14:cNvPr>
                <p14:cNvContentPartPr/>
                <p14:nvPr/>
              </p14:nvContentPartPr>
              <p14:xfrm>
                <a:off x="431411" y="4374982"/>
                <a:ext cx="63360" cy="333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D4CBAA6-C7E7-A7BE-C32D-B8304BD95A9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22411" y="4365982"/>
                  <a:ext cx="810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8225427-2F7B-9B91-D16A-3E117FDD81EF}"/>
                    </a:ext>
                  </a:extLst>
                </p14:cNvPr>
                <p14:cNvContentPartPr/>
                <p14:nvPr/>
              </p14:nvContentPartPr>
              <p14:xfrm>
                <a:off x="589451" y="4370302"/>
                <a:ext cx="150840" cy="284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8225427-2F7B-9B91-D16A-3E117FDD81E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580451" y="4361302"/>
                  <a:ext cx="1684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8E678FE-FD66-776A-963E-F378DE49A39F}"/>
                    </a:ext>
                  </a:extLst>
                </p14:cNvPr>
                <p14:cNvContentPartPr/>
                <p14:nvPr/>
              </p14:nvContentPartPr>
              <p14:xfrm>
                <a:off x="769091" y="4448782"/>
                <a:ext cx="143640" cy="190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8E678FE-FD66-776A-963E-F378DE49A39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60451" y="4440142"/>
                  <a:ext cx="1612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282F078-C67D-9706-6C89-F7E83D367BF3}"/>
                    </a:ext>
                  </a:extLst>
                </p14:cNvPr>
                <p14:cNvContentPartPr/>
                <p14:nvPr/>
              </p14:nvContentPartPr>
              <p14:xfrm>
                <a:off x="814811" y="4360942"/>
                <a:ext cx="151920" cy="47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282F078-C67D-9706-6C89-F7E83D367BF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06171" y="4351942"/>
                  <a:ext cx="1695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9AB3C19-F113-4314-40FF-8BFE55F76A29}"/>
                    </a:ext>
                  </a:extLst>
                </p14:cNvPr>
                <p14:cNvContentPartPr/>
                <p14:nvPr/>
              </p14:nvContentPartPr>
              <p14:xfrm>
                <a:off x="1156451" y="4488022"/>
                <a:ext cx="244800" cy="114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9AB3C19-F113-4314-40FF-8BFE55F76A2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147811" y="4479382"/>
                  <a:ext cx="262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BE7BD5E-1674-FDA5-397E-0A9BF68C88A1}"/>
                    </a:ext>
                  </a:extLst>
                </p14:cNvPr>
                <p14:cNvContentPartPr/>
                <p14:nvPr/>
              </p14:nvContentPartPr>
              <p14:xfrm>
                <a:off x="1394411" y="4391902"/>
                <a:ext cx="48240" cy="192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BE7BD5E-1674-FDA5-397E-0A9BF68C88A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385771" y="4383262"/>
                  <a:ext cx="65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60C116-3BD6-D3A2-EED2-6E3EF9A850E9}"/>
                    </a:ext>
                  </a:extLst>
                </p14:cNvPr>
                <p14:cNvContentPartPr/>
                <p14:nvPr/>
              </p14:nvContentPartPr>
              <p14:xfrm>
                <a:off x="1494851" y="4224862"/>
                <a:ext cx="46080" cy="416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60C116-3BD6-D3A2-EED2-6E3EF9A850E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486211" y="4216222"/>
                  <a:ext cx="637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01FD35-062D-FC49-2C6E-F9B5D54B1B2C}"/>
                    </a:ext>
                  </a:extLst>
                </p14:cNvPr>
                <p14:cNvContentPartPr/>
                <p14:nvPr/>
              </p14:nvContentPartPr>
              <p14:xfrm>
                <a:off x="1551731" y="4482982"/>
                <a:ext cx="119880" cy="10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01FD35-062D-FC49-2C6E-F9B5D54B1B2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542731" y="4473982"/>
                  <a:ext cx="137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65023A1-144A-50EC-EE17-6C36C2577CD1}"/>
                    </a:ext>
                  </a:extLst>
                </p14:cNvPr>
                <p14:cNvContentPartPr/>
                <p14:nvPr/>
              </p14:nvContentPartPr>
              <p14:xfrm>
                <a:off x="1728131" y="4452022"/>
                <a:ext cx="153720" cy="1245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65023A1-144A-50EC-EE17-6C36C2577CD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19491" y="4443022"/>
                  <a:ext cx="171360" cy="14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47F4C8F-16D4-CF5E-4D5A-A8A8E4DB193B}"/>
                  </a:ext>
                </a:extLst>
              </p14:cNvPr>
              <p14:cNvContentPartPr/>
              <p14:nvPr/>
            </p14:nvContentPartPr>
            <p14:xfrm>
              <a:off x="1909931" y="4220902"/>
              <a:ext cx="252360" cy="109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47F4C8F-16D4-CF5E-4D5A-A8A8E4DB193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1900931" y="4211902"/>
                <a:ext cx="270000" cy="12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BA6977C5-4305-772D-01D9-FE61F2D44A9D}"/>
              </a:ext>
            </a:extLst>
          </p:cNvPr>
          <p:cNvGrpSpPr/>
          <p:nvPr/>
        </p:nvGrpSpPr>
        <p:grpSpPr>
          <a:xfrm>
            <a:off x="2588171" y="4381822"/>
            <a:ext cx="258840" cy="113040"/>
            <a:chOff x="2588171" y="4381822"/>
            <a:chExt cx="25884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1B8F487-9733-0CCC-C895-80705ADC5767}"/>
                    </a:ext>
                  </a:extLst>
                </p14:cNvPr>
                <p14:cNvContentPartPr/>
                <p14:nvPr/>
              </p14:nvContentPartPr>
              <p14:xfrm>
                <a:off x="2780411" y="4392982"/>
                <a:ext cx="2520" cy="10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1B8F487-9733-0CCC-C895-80705ADC576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771771" y="4383982"/>
                  <a:ext cx="2016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A8EFC23-813A-0B37-E63C-F7C5ABDE9B29}"/>
                    </a:ext>
                  </a:extLst>
                </p14:cNvPr>
                <p14:cNvContentPartPr/>
                <p14:nvPr/>
              </p14:nvContentPartPr>
              <p14:xfrm>
                <a:off x="2627771" y="4476502"/>
                <a:ext cx="21924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A8EFC23-813A-0B37-E63C-F7C5ABDE9B2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619131" y="4467502"/>
                  <a:ext cx="236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3FF7486-362B-96BB-D604-AB0A9E008288}"/>
                    </a:ext>
                  </a:extLst>
                </p14:cNvPr>
                <p14:cNvContentPartPr/>
                <p14:nvPr/>
              </p14:nvContentPartPr>
              <p14:xfrm>
                <a:off x="2588171" y="4381822"/>
                <a:ext cx="249840" cy="37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3FF7486-362B-96BB-D604-AB0A9E00828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2579171" y="4372822"/>
                  <a:ext cx="2674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EE696D-8039-0F52-E029-572936AD9332}"/>
              </a:ext>
            </a:extLst>
          </p:cNvPr>
          <p:cNvGrpSpPr/>
          <p:nvPr/>
        </p:nvGrpSpPr>
        <p:grpSpPr>
          <a:xfrm>
            <a:off x="3089651" y="4082302"/>
            <a:ext cx="1077120" cy="397080"/>
            <a:chOff x="3089651" y="4082302"/>
            <a:chExt cx="107712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C3206AA-1781-F651-26DC-7FC97A5F0D8A}"/>
                    </a:ext>
                  </a:extLst>
                </p14:cNvPr>
                <p14:cNvContentPartPr/>
                <p14:nvPr/>
              </p14:nvContentPartPr>
              <p14:xfrm>
                <a:off x="3167411" y="4318102"/>
                <a:ext cx="20880" cy="1450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C3206AA-1781-F651-26DC-7FC97A5F0D8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158411" y="4309102"/>
                  <a:ext cx="38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130720-3509-B1A5-1706-F5F603BB4F63}"/>
                    </a:ext>
                  </a:extLst>
                </p14:cNvPr>
                <p14:cNvContentPartPr/>
                <p14:nvPr/>
              </p14:nvContentPartPr>
              <p14:xfrm>
                <a:off x="3270011" y="4288942"/>
                <a:ext cx="10800" cy="1904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130720-3509-B1A5-1706-F5F603BB4F6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261371" y="4280302"/>
                  <a:ext cx="28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0F8CD6E-C837-8760-8B6D-0AE83BC59980}"/>
                    </a:ext>
                  </a:extLst>
                </p14:cNvPr>
                <p14:cNvContentPartPr/>
                <p14:nvPr/>
              </p14:nvContentPartPr>
              <p14:xfrm>
                <a:off x="3089651" y="4263382"/>
                <a:ext cx="287280" cy="104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0F8CD6E-C837-8760-8B6D-0AE83BC5998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081011" y="4254382"/>
                  <a:ext cx="304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E6F5AF0-4D04-3365-C108-F3301920276A}"/>
                    </a:ext>
                  </a:extLst>
                </p14:cNvPr>
                <p14:cNvContentPartPr/>
                <p14:nvPr/>
              </p14:nvContentPartPr>
              <p14:xfrm>
                <a:off x="3527771" y="4323502"/>
                <a:ext cx="57960" cy="5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E6F5AF0-4D04-3365-C108-F3301920276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519131" y="4314502"/>
                  <a:ext cx="75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52982F0-C936-5651-E492-7185F8813910}"/>
                    </a:ext>
                  </a:extLst>
                </p14:cNvPr>
                <p14:cNvContentPartPr/>
                <p14:nvPr/>
              </p14:nvContentPartPr>
              <p14:xfrm>
                <a:off x="3792731" y="4259782"/>
                <a:ext cx="20520" cy="190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52982F0-C936-5651-E492-7185F88139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783731" y="4250782"/>
                  <a:ext cx="38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CE7141F-2B48-AF44-4A26-08EFD6115B4D}"/>
                    </a:ext>
                  </a:extLst>
                </p14:cNvPr>
                <p14:cNvContentPartPr/>
                <p14:nvPr/>
              </p14:nvContentPartPr>
              <p14:xfrm>
                <a:off x="3778691" y="4222342"/>
                <a:ext cx="175320" cy="216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CE7141F-2B48-AF44-4A26-08EFD6115B4D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70051" y="4213342"/>
                  <a:ext cx="192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29E0AC51-1504-8DC1-33B6-8856E90D058B}"/>
                    </a:ext>
                  </a:extLst>
                </p14:cNvPr>
                <p14:cNvContentPartPr/>
                <p14:nvPr/>
              </p14:nvContentPartPr>
              <p14:xfrm>
                <a:off x="3950411" y="4082302"/>
                <a:ext cx="216360" cy="141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29E0AC51-1504-8DC1-33B6-8856E90D058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41771" y="4073662"/>
                  <a:ext cx="234000" cy="15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FD675B70-6947-6449-3325-9EDB731750FD}"/>
                  </a:ext>
                </a:extLst>
              </p14:cNvPr>
              <p14:cNvContentPartPr/>
              <p14:nvPr/>
            </p14:nvContentPartPr>
            <p14:xfrm>
              <a:off x="4071011" y="4420702"/>
              <a:ext cx="2160" cy="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FD675B70-6947-6449-3325-9EDB731750F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4062011" y="4411702"/>
                <a:ext cx="198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FB41F97-6A3F-0E2B-5BB1-9A530059D7EB}"/>
              </a:ext>
            </a:extLst>
          </p:cNvPr>
          <p:cNvGrpSpPr/>
          <p:nvPr/>
        </p:nvGrpSpPr>
        <p:grpSpPr>
          <a:xfrm>
            <a:off x="128291" y="4866022"/>
            <a:ext cx="3721680" cy="1160280"/>
            <a:chOff x="128291" y="4866022"/>
            <a:chExt cx="3721680" cy="11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14B8100-51C2-E3BC-6ACF-E66E5FC60C7E}"/>
                    </a:ext>
                  </a:extLst>
                </p14:cNvPr>
                <p14:cNvContentPartPr/>
                <p14:nvPr/>
              </p14:nvContentPartPr>
              <p14:xfrm>
                <a:off x="447611" y="5139982"/>
                <a:ext cx="23040" cy="191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14B8100-51C2-E3BC-6ACF-E66E5FC60C7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8971" y="5130982"/>
                  <a:ext cx="406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68D1E04-7F69-029A-8A73-1D9DAAEC517A}"/>
                    </a:ext>
                  </a:extLst>
                </p14:cNvPr>
                <p14:cNvContentPartPr/>
                <p14:nvPr/>
              </p14:nvContentPartPr>
              <p14:xfrm>
                <a:off x="547331" y="5096422"/>
                <a:ext cx="225360" cy="2300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68D1E04-7F69-029A-8A73-1D9DAAEC517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38691" y="5087782"/>
                  <a:ext cx="2430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5D5A50C-845F-2021-62FB-5B7E5543AE15}"/>
                    </a:ext>
                  </a:extLst>
                </p14:cNvPr>
                <p14:cNvContentPartPr/>
                <p14:nvPr/>
              </p14:nvContentPartPr>
              <p14:xfrm>
                <a:off x="819131" y="5145382"/>
                <a:ext cx="151920" cy="186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5D5A50C-845F-2021-62FB-5B7E5543AE1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0491" y="5136382"/>
                  <a:ext cx="1695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9795F6E-1067-C8E4-42B9-1FF71E8870B7}"/>
                    </a:ext>
                  </a:extLst>
                </p14:cNvPr>
                <p14:cNvContentPartPr/>
                <p14:nvPr/>
              </p14:nvContentPartPr>
              <p14:xfrm>
                <a:off x="832811" y="5050702"/>
                <a:ext cx="270000" cy="88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9795F6E-1067-C8E4-42B9-1FF71E8870B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23811" y="5042062"/>
                  <a:ext cx="2876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6DE6737-DE28-AE03-B47A-B428D374FAD8}"/>
                    </a:ext>
                  </a:extLst>
                </p14:cNvPr>
                <p14:cNvContentPartPr/>
                <p14:nvPr/>
              </p14:nvContentPartPr>
              <p14:xfrm>
                <a:off x="1213691" y="5228542"/>
                <a:ext cx="216000" cy="1036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6DE6737-DE28-AE03-B47A-B428D374FAD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204691" y="5219542"/>
                  <a:ext cx="2336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F181C83-16A8-77CB-C2AE-880245A62C89}"/>
                    </a:ext>
                  </a:extLst>
                </p14:cNvPr>
                <p14:cNvContentPartPr/>
                <p14:nvPr/>
              </p14:nvContentPartPr>
              <p14:xfrm>
                <a:off x="1518611" y="5151142"/>
                <a:ext cx="29880" cy="1756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F181C83-16A8-77CB-C2AE-880245A62C89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509971" y="5142142"/>
                  <a:ext cx="47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1DD6DAE-E6A0-B7F9-E5BB-EA3FE61A0A6E}"/>
                    </a:ext>
                  </a:extLst>
                </p14:cNvPr>
                <p14:cNvContentPartPr/>
                <p14:nvPr/>
              </p14:nvContentPartPr>
              <p14:xfrm>
                <a:off x="1611491" y="5057182"/>
                <a:ext cx="39240" cy="2862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1DD6DAE-E6A0-B7F9-E5BB-EA3FE61A0A6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602491" y="5048542"/>
                  <a:ext cx="56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7096835-5342-ED59-3E9E-3E8B9DF79243}"/>
                    </a:ext>
                  </a:extLst>
                </p14:cNvPr>
                <p14:cNvContentPartPr/>
                <p14:nvPr/>
              </p14:nvContentPartPr>
              <p14:xfrm>
                <a:off x="1719491" y="5194342"/>
                <a:ext cx="139680" cy="152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7096835-5342-ED59-3E9E-3E8B9DF7924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710851" y="5185702"/>
                  <a:ext cx="1573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DB974F-C105-DF4F-4D50-AD1450ED4E43}"/>
                    </a:ext>
                  </a:extLst>
                </p14:cNvPr>
                <p14:cNvContentPartPr/>
                <p14:nvPr/>
              </p14:nvContentPartPr>
              <p14:xfrm>
                <a:off x="1898771" y="5185702"/>
                <a:ext cx="182880" cy="177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DB974F-C105-DF4F-4D50-AD1450ED4E4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889771" y="5176702"/>
                  <a:ext cx="2005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F041DDC-76B5-4A23-4337-0882E73B2F47}"/>
                    </a:ext>
                  </a:extLst>
                </p14:cNvPr>
                <p14:cNvContentPartPr/>
                <p14:nvPr/>
              </p14:nvContentPartPr>
              <p14:xfrm>
                <a:off x="2120531" y="5007502"/>
                <a:ext cx="191520" cy="1076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F041DDC-76B5-4A23-4337-0882E73B2F47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111891" y="4998862"/>
                  <a:ext cx="2091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5EA60B2-B6D9-239A-5629-0B6DC8048090}"/>
                    </a:ext>
                  </a:extLst>
                </p14:cNvPr>
                <p14:cNvContentPartPr/>
                <p14:nvPr/>
              </p14:nvContentPartPr>
              <p14:xfrm>
                <a:off x="458411" y="5571622"/>
                <a:ext cx="2002680" cy="630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5EA60B2-B6D9-239A-5629-0B6DC804809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49411" y="5562982"/>
                  <a:ext cx="2020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83F3AA6-48DE-888F-32D0-49175152166B}"/>
                    </a:ext>
                  </a:extLst>
                </p14:cNvPr>
                <p14:cNvContentPartPr/>
                <p14:nvPr/>
              </p14:nvContentPartPr>
              <p14:xfrm>
                <a:off x="991931" y="5745862"/>
                <a:ext cx="202320" cy="211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83F3AA6-48DE-888F-32D0-49175152166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3291" y="5736862"/>
                  <a:ext cx="219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5A0CB13-0420-E901-61B9-D1CE4AA56106}"/>
                    </a:ext>
                  </a:extLst>
                </p14:cNvPr>
                <p14:cNvContentPartPr/>
                <p14:nvPr/>
              </p14:nvContentPartPr>
              <p14:xfrm>
                <a:off x="1308011" y="5911462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5A0CB13-0420-E901-61B9-D1CE4AA5610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99371" y="590246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766DDB8-A512-1FBD-FFD1-772D2CE9AE79}"/>
                    </a:ext>
                  </a:extLst>
                </p14:cNvPr>
                <p14:cNvContentPartPr/>
                <p14:nvPr/>
              </p14:nvContentPartPr>
              <p14:xfrm>
                <a:off x="1407731" y="5770702"/>
                <a:ext cx="18720" cy="173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766DDB8-A512-1FBD-FFD1-772D2CE9AE7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98731" y="5761702"/>
                  <a:ext cx="36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B2D1845E-E57B-4E08-BE47-D1D1F5EBB0C6}"/>
                    </a:ext>
                  </a:extLst>
                </p14:cNvPr>
                <p14:cNvContentPartPr/>
                <p14:nvPr/>
              </p14:nvContentPartPr>
              <p14:xfrm>
                <a:off x="1511771" y="5753062"/>
                <a:ext cx="132840" cy="799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B2D1845E-E57B-4E08-BE47-D1D1F5EBB0C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02771" y="5744062"/>
                  <a:ext cx="150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C21E86D-0200-1652-23A9-D8F286D6DA5C}"/>
                    </a:ext>
                  </a:extLst>
                </p14:cNvPr>
                <p14:cNvContentPartPr/>
                <p14:nvPr/>
              </p14:nvContentPartPr>
              <p14:xfrm>
                <a:off x="1629851" y="5721382"/>
                <a:ext cx="9720" cy="231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C21E86D-0200-1652-23A9-D8F286D6DA5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20851" y="5712742"/>
                  <a:ext cx="27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54B352B-3FA0-EFA2-4176-79F3860D545D}"/>
                    </a:ext>
                  </a:extLst>
                </p14:cNvPr>
                <p14:cNvContentPartPr/>
                <p14:nvPr/>
              </p14:nvContentPartPr>
              <p14:xfrm>
                <a:off x="1268051" y="5931622"/>
                <a:ext cx="34920" cy="35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54B352B-3FA0-EFA2-4176-79F3860D54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59051" y="5922622"/>
                  <a:ext cx="52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7A0D544-6870-2265-B8A0-59C7F85EC290}"/>
                    </a:ext>
                  </a:extLst>
                </p14:cNvPr>
                <p14:cNvContentPartPr/>
                <p14:nvPr/>
              </p14:nvContentPartPr>
              <p14:xfrm>
                <a:off x="128291" y="4866022"/>
                <a:ext cx="2466360" cy="1160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7A0D544-6870-2265-B8A0-59C7F85EC29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19291" y="4857382"/>
                  <a:ext cx="248400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D558F457-BE6D-42D4-6B63-F5680DC630AB}"/>
                    </a:ext>
                  </a:extLst>
                </p14:cNvPr>
                <p14:cNvContentPartPr/>
                <p14:nvPr/>
              </p14:nvContentPartPr>
              <p14:xfrm>
                <a:off x="2874371" y="5450662"/>
                <a:ext cx="293760" cy="97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D558F457-BE6D-42D4-6B63-F5680DC630AB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865731" y="5441662"/>
                  <a:ext cx="3114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426417B-F200-1795-7080-F8362F88A51D}"/>
                    </a:ext>
                  </a:extLst>
                </p14:cNvPr>
                <p14:cNvContentPartPr/>
                <p14:nvPr/>
              </p14:nvContentPartPr>
              <p14:xfrm>
                <a:off x="2949611" y="5543542"/>
                <a:ext cx="263880" cy="133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426417B-F200-1795-7080-F8362F88A51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940611" y="5534542"/>
                  <a:ext cx="281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10071EA-10D4-B57C-E7A2-790BFEE45D4F}"/>
                    </a:ext>
                  </a:extLst>
                </p14:cNvPr>
                <p14:cNvContentPartPr/>
                <p14:nvPr/>
              </p14:nvContentPartPr>
              <p14:xfrm>
                <a:off x="3447851" y="5368942"/>
                <a:ext cx="45360" cy="2880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10071EA-10D4-B57C-E7A2-790BFEE45D4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438851" y="5360302"/>
                  <a:ext cx="630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5A908DE-5456-4E94-3139-D6127F1869E1}"/>
                    </a:ext>
                  </a:extLst>
                </p14:cNvPr>
                <p14:cNvContentPartPr/>
                <p14:nvPr/>
              </p14:nvContentPartPr>
              <p14:xfrm>
                <a:off x="3408251" y="5312422"/>
                <a:ext cx="441720" cy="334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5A908DE-5456-4E94-3139-D6127F1869E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399611" y="5303422"/>
                  <a:ext cx="45936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5E816000-E678-F6E5-8BC6-BDBCF9AAF711}"/>
              </a:ext>
            </a:extLst>
          </p:cNvPr>
          <p:cNvGrpSpPr/>
          <p:nvPr/>
        </p:nvGrpSpPr>
        <p:grpSpPr>
          <a:xfrm>
            <a:off x="2198651" y="6043942"/>
            <a:ext cx="666360" cy="374400"/>
            <a:chOff x="2198651" y="6043942"/>
            <a:chExt cx="6663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5BEA58-D67C-F095-CD8B-862B600E551B}"/>
                    </a:ext>
                  </a:extLst>
                </p14:cNvPr>
                <p14:cNvContentPartPr/>
                <p14:nvPr/>
              </p14:nvContentPartPr>
              <p14:xfrm>
                <a:off x="2198651" y="6043942"/>
                <a:ext cx="231480" cy="3744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5BEA58-D67C-F095-CD8B-862B600E551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90011" y="6035302"/>
                  <a:ext cx="2491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3E4B209-E123-1506-879B-374FBB780CD5}"/>
                    </a:ext>
                  </a:extLst>
                </p14:cNvPr>
                <p14:cNvContentPartPr/>
                <p14:nvPr/>
              </p14:nvContentPartPr>
              <p14:xfrm>
                <a:off x="2562611" y="6129982"/>
                <a:ext cx="302400" cy="61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3E4B209-E123-1506-879B-374FBB780CD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553971" y="6120982"/>
                  <a:ext cx="3200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67D08BC-533A-7939-C6A9-65A5C216B834}"/>
                    </a:ext>
                  </a:extLst>
                </p14:cNvPr>
                <p14:cNvContentPartPr/>
                <p14:nvPr/>
              </p14:nvContentPartPr>
              <p14:xfrm>
                <a:off x="2597531" y="6243382"/>
                <a:ext cx="265320" cy="84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67D08BC-533A-7939-C6A9-65A5C216B834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2588531" y="6234742"/>
                  <a:ext cx="2829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D6D4A399-B6F3-2C8B-34F9-641EE6A9C7B3}"/>
              </a:ext>
            </a:extLst>
          </p:cNvPr>
          <p:cNvGrpSpPr/>
          <p:nvPr/>
        </p:nvGrpSpPr>
        <p:grpSpPr>
          <a:xfrm>
            <a:off x="3172451" y="6028462"/>
            <a:ext cx="609120" cy="349200"/>
            <a:chOff x="3172451" y="6028462"/>
            <a:chExt cx="6091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14EB162-5FBB-1470-9E04-E28F5CD66043}"/>
                    </a:ext>
                  </a:extLst>
                </p14:cNvPr>
                <p14:cNvContentPartPr/>
                <p14:nvPr/>
              </p14:nvContentPartPr>
              <p14:xfrm>
                <a:off x="3172451" y="6062302"/>
                <a:ext cx="158400" cy="315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14EB162-5FBB-1470-9E04-E28F5CD6604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163451" y="6053662"/>
                  <a:ext cx="176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538D93A-750C-A07F-7B1C-C4BEA356C776}"/>
                    </a:ext>
                  </a:extLst>
                </p14:cNvPr>
                <p14:cNvContentPartPr/>
                <p14:nvPr/>
              </p14:nvContentPartPr>
              <p14:xfrm>
                <a:off x="3450011" y="6315022"/>
                <a:ext cx="19440" cy="8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538D93A-750C-A07F-7B1C-C4BEA356C77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441011" y="6306022"/>
                  <a:ext cx="37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EF99451-3547-F734-9F20-4700F8E14158}"/>
                    </a:ext>
                  </a:extLst>
                </p14:cNvPr>
                <p14:cNvContentPartPr/>
                <p14:nvPr/>
              </p14:nvContentPartPr>
              <p14:xfrm>
                <a:off x="3534251" y="6028462"/>
                <a:ext cx="247320" cy="3477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EF99451-3547-F734-9F20-4700F8E1415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525611" y="6019462"/>
                  <a:ext cx="26496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FC3D619-7CDC-5CB0-62BD-7DB38FA219B8}"/>
              </a:ext>
            </a:extLst>
          </p:cNvPr>
          <p:cNvGrpSpPr/>
          <p:nvPr/>
        </p:nvGrpSpPr>
        <p:grpSpPr>
          <a:xfrm>
            <a:off x="4086131" y="5944942"/>
            <a:ext cx="1117080" cy="437760"/>
            <a:chOff x="4086131" y="5944942"/>
            <a:chExt cx="1117080" cy="43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AF7E9D7-ABAA-2657-C296-AA468A19FB21}"/>
                    </a:ext>
                  </a:extLst>
                </p14:cNvPr>
                <p14:cNvContentPartPr/>
                <p14:nvPr/>
              </p14:nvContentPartPr>
              <p14:xfrm>
                <a:off x="4086131" y="6238342"/>
                <a:ext cx="309960" cy="129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AF7E9D7-ABAA-2657-C296-AA468A19FB2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077131" y="6229702"/>
                  <a:ext cx="327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10AA095-AFAF-DFEC-1A69-23D046264BAA}"/>
                    </a:ext>
                  </a:extLst>
                </p14:cNvPr>
                <p14:cNvContentPartPr/>
                <p14:nvPr/>
              </p14:nvContentPartPr>
              <p14:xfrm>
                <a:off x="4491491" y="6065182"/>
                <a:ext cx="34920" cy="2563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10AA095-AFAF-DFEC-1A69-23D046264BA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482851" y="6056182"/>
                  <a:ext cx="525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C929686-BAB9-073F-856F-6D2837B117B7}"/>
                    </a:ext>
                  </a:extLst>
                </p14:cNvPr>
                <p14:cNvContentPartPr/>
                <p14:nvPr/>
              </p14:nvContentPartPr>
              <p14:xfrm>
                <a:off x="4640531" y="5944942"/>
                <a:ext cx="28440" cy="4377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C929686-BAB9-073F-856F-6D2837B117B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631531" y="5936302"/>
                  <a:ext cx="4608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F99D0A1-B907-CDBF-D5C9-3F50DBAE0FA9}"/>
                    </a:ext>
                  </a:extLst>
                </p14:cNvPr>
                <p14:cNvContentPartPr/>
                <p14:nvPr/>
              </p14:nvContentPartPr>
              <p14:xfrm>
                <a:off x="4701731" y="6209182"/>
                <a:ext cx="97560" cy="1324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F99D0A1-B907-CDBF-D5C9-3F50DBAE0FA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693091" y="6200182"/>
                  <a:ext cx="1152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AB44A99B-BA39-785B-1933-C87CDFB58A08}"/>
                    </a:ext>
                  </a:extLst>
                </p14:cNvPr>
                <p14:cNvContentPartPr/>
                <p14:nvPr/>
              </p14:nvContentPartPr>
              <p14:xfrm>
                <a:off x="4951571" y="6180382"/>
                <a:ext cx="251640" cy="177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AB44A99B-BA39-785B-1933-C87CDFB58A0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942931" y="6171382"/>
                  <a:ext cx="269280" cy="195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1857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89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FD36FA-468A-455E-8349-356EBF81F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8022"/>
            <a:ext cx="12192000" cy="6369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EAFF4B-85F1-4DC5-B0A1-D45002F2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63" y="59337"/>
            <a:ext cx="2410161" cy="4286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47B5D6-D30D-4460-807D-A3B6A3E0BE2F}"/>
              </a:ext>
            </a:extLst>
          </p:cNvPr>
          <p:cNvSpPr txBox="1"/>
          <p:nvPr/>
        </p:nvSpPr>
        <p:spPr>
          <a:xfrm>
            <a:off x="4850296" y="198783"/>
            <a:ext cx="55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at country data on Gapminder.org</a:t>
            </a:r>
          </a:p>
        </p:txBody>
      </p:sp>
    </p:spTree>
    <p:extLst>
      <p:ext uri="{BB962C8B-B14F-4D97-AF65-F5344CB8AC3E}">
        <p14:creationId xmlns:p14="http://schemas.microsoft.com/office/powerpoint/2010/main" val="11417811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47547B-E1E5-EBBC-503F-7358E9366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69" y="0"/>
            <a:ext cx="4959835" cy="2868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12B294-BB0B-D45E-D949-C51F94AF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Energy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46F7E-FC77-A196-6124-63447BC70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49778" cy="11976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Energy can always be accounted for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9D9420-DA01-C75E-95EA-9D1C56381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1" y="2964438"/>
            <a:ext cx="11812649" cy="389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BF4769-A77F-E1B9-9655-FAAC3D796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164" y="2766412"/>
            <a:ext cx="1590897" cy="1724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8B536-F243-D2A1-E6FD-0FC7106D0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965" y="1921792"/>
            <a:ext cx="1419423" cy="1810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036260-0AC4-118D-C3F4-B1A1FF145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7038" y="5425917"/>
            <a:ext cx="2084962" cy="142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A977B-F73E-D59B-71E2-F63B082D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736" y="66247"/>
            <a:ext cx="10515600" cy="1325563"/>
          </a:xfrm>
        </p:spPr>
        <p:txBody>
          <a:bodyPr/>
          <a:lstStyle/>
          <a:p>
            <a:r>
              <a:rPr lang="en-US" dirty="0"/>
              <a:t>You don’t need math to tell useful stories!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858C0-D031-8F79-CBEC-DEAEF02BB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3192" y="1185039"/>
            <a:ext cx="11828834" cy="5639665"/>
          </a:xfrm>
        </p:spPr>
      </p:pic>
    </p:spTree>
    <p:extLst>
      <p:ext uri="{BB962C8B-B14F-4D97-AF65-F5344CB8AC3E}">
        <p14:creationId xmlns:p14="http://schemas.microsoft.com/office/powerpoint/2010/main" val="3885468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17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8D33-25D8-6D7C-2945-100ED4D7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9751" cy="1746422"/>
          </a:xfrm>
        </p:spPr>
        <p:txBody>
          <a:bodyPr/>
          <a:lstStyle/>
          <a:p>
            <a:r>
              <a:rPr lang="en-US" dirty="0"/>
              <a:t>What happens to food energy?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31A9D8-DA69-218A-9A4F-B70373639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03" y="0"/>
            <a:ext cx="5725297" cy="43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6033F-B062-4D14-0F35-078FA93C303B}"/>
              </a:ext>
            </a:extLst>
          </p:cNvPr>
          <p:cNvSpPr txBox="1"/>
          <p:nvPr/>
        </p:nvSpPr>
        <p:spPr>
          <a:xfrm>
            <a:off x="0" y="1506156"/>
            <a:ext cx="291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Calorie (kcal) raises the temp of 1kg water, +1deg 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721480-FCF4-7A43-7526-BC1DF3D0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3854" y="3656737"/>
            <a:ext cx="3358146" cy="3201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589568-7760-2A6C-60BF-9097E883CF61}"/>
              </a:ext>
            </a:extLst>
          </p:cNvPr>
          <p:cNvSpPr txBox="1"/>
          <p:nvPr/>
        </p:nvSpPr>
        <p:spPr>
          <a:xfrm>
            <a:off x="551935" y="2611395"/>
            <a:ext cx="456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3000kcal goes into 85kg of water </a:t>
            </a:r>
          </a:p>
        </p:txBody>
      </p:sp>
    </p:spTree>
    <p:extLst>
      <p:ext uri="{BB962C8B-B14F-4D97-AF65-F5344CB8AC3E}">
        <p14:creationId xmlns:p14="http://schemas.microsoft.com/office/powerpoint/2010/main" val="2148809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E6393-F1F5-4807-AEBE-6E106841E7C3}"/>
              </a:ext>
            </a:extLst>
          </p:cNvPr>
          <p:cNvSpPr txBox="1"/>
          <p:nvPr/>
        </p:nvSpPr>
        <p:spPr>
          <a:xfrm>
            <a:off x="580445" y="548640"/>
            <a:ext cx="652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food (kcals) does the US need each year?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873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B316-5738-4A39-BCDC-088C4148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those kcals?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6BCC2A9-0ADB-4BFA-BBE8-A35F5764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6" y="1295400"/>
            <a:ext cx="9863663" cy="5520784"/>
          </a:xfrm>
        </p:spPr>
      </p:pic>
    </p:spTree>
    <p:extLst>
      <p:ext uri="{BB962C8B-B14F-4D97-AF65-F5344CB8AC3E}">
        <p14:creationId xmlns:p14="http://schemas.microsoft.com/office/powerpoint/2010/main" val="410266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BBB4-E2C4-4EC9-B20F-B930411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630" y="847941"/>
            <a:ext cx="7785370" cy="59629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89A46-441E-4CB8-A321-4C2B161F4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E231-10B2-425E-8FE7-13B65822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230" y="230289"/>
            <a:ext cx="4268821" cy="1870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@15M kcal/acre: if we only fed the US corn, how much area would be needed?</a:t>
            </a:r>
          </a:p>
        </p:txBody>
      </p:sp>
    </p:spTree>
    <p:extLst>
      <p:ext uri="{BB962C8B-B14F-4D97-AF65-F5344CB8AC3E}">
        <p14:creationId xmlns:p14="http://schemas.microsoft.com/office/powerpoint/2010/main" val="406447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DAEA5-5D0F-470A-AFC5-4739243D08B6}"/>
              </a:ext>
            </a:extLst>
          </p:cNvPr>
          <p:cNvSpPr txBox="1"/>
          <p:nvPr/>
        </p:nvSpPr>
        <p:spPr>
          <a:xfrm>
            <a:off x="580445" y="548640"/>
            <a:ext cx="6520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land area does this require?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142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C6E51200D864478E07966DED5DCEDD" ma:contentTypeVersion="16" ma:contentTypeDescription="Create a new document." ma:contentTypeScope="" ma:versionID="0826f9bc01a1c21990ecc92bf15571f4">
  <xsd:schema xmlns:xsd="http://www.w3.org/2001/XMLSchema" xmlns:xs="http://www.w3.org/2001/XMLSchema" xmlns:p="http://schemas.microsoft.com/office/2006/metadata/properties" xmlns:ns3="f02ba748-faeb-47bc-8c82-1c0f8806a7db" xmlns:ns4="0e5c8654-c470-41ab-8181-ffc61620d570" targetNamespace="http://schemas.microsoft.com/office/2006/metadata/properties" ma:root="true" ma:fieldsID="77469a704a13fe13f7543718bfcd90ae" ns3:_="" ns4:_="">
    <xsd:import namespace="f02ba748-faeb-47bc-8c82-1c0f8806a7db"/>
    <xsd:import namespace="0e5c8654-c470-41ab-8181-ffc61620d5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ba748-faeb-47bc-8c82-1c0f8806a7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c8654-c470-41ab-8181-ffc61620d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5c8654-c470-41ab-8181-ffc61620d570" xsi:nil="true"/>
  </documentManagement>
</p:properties>
</file>

<file path=customXml/itemProps1.xml><?xml version="1.0" encoding="utf-8"?>
<ds:datastoreItem xmlns:ds="http://schemas.openxmlformats.org/officeDocument/2006/customXml" ds:itemID="{2A8FAB26-3EC2-45DF-BDE4-E3943ED818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2ba748-faeb-47bc-8c82-1c0f8806a7db"/>
    <ds:schemaRef ds:uri="0e5c8654-c470-41ab-8181-ffc61620d5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6BA399-B00B-4EBF-9C22-6F088D32C3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CB8041-588A-46EC-A80E-25EBE18C3AF1}">
  <ds:schemaRefs>
    <ds:schemaRef ds:uri="http://schemas.microsoft.com/office/2006/metadata/properties"/>
    <ds:schemaRef ds:uri="http://purl.org/dc/elements/1.1/"/>
    <ds:schemaRef ds:uri="f02ba748-faeb-47bc-8c82-1c0f8806a7db"/>
    <ds:schemaRef ds:uri="http://schemas.microsoft.com/office/2006/documentManagement/types"/>
    <ds:schemaRef ds:uri="0e5c8654-c470-41ab-8181-ffc61620d570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1066</Words>
  <Application>Microsoft Office PowerPoint</Application>
  <PresentationFormat>Widescreen</PresentationFormat>
  <Paragraphs>119</Paragraphs>
  <Slides>42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How much food energy do you need each day?</vt:lpstr>
      <vt:lpstr>PowerPoint Presentation</vt:lpstr>
      <vt:lpstr>What happens to food energy?</vt:lpstr>
      <vt:lpstr>PowerPoint Presentation</vt:lpstr>
      <vt:lpstr>How do we get those kcals?</vt:lpstr>
      <vt:lpstr>Corn</vt:lpstr>
      <vt:lpstr>PowerPoint Presentation</vt:lpstr>
      <vt:lpstr>What if you want to DIY?  </vt:lpstr>
      <vt:lpstr>PowerPoint Presentation</vt:lpstr>
      <vt:lpstr>PowerPoint Presentation</vt:lpstr>
      <vt:lpstr>PowerPoint Presentation</vt:lpstr>
      <vt:lpstr>In terms of Winona (maps)</vt:lpstr>
      <vt:lpstr>Related Mystery</vt:lpstr>
      <vt:lpstr>PowerPoint Presentation</vt:lpstr>
      <vt:lpstr>PowerPoint Presentation</vt:lpstr>
      <vt:lpstr>How do we get those kcals?</vt:lpstr>
      <vt:lpstr>Corn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if you want to DIY?  </vt:lpstr>
      <vt:lpstr>PowerPoint Presentation</vt:lpstr>
      <vt:lpstr>PowerPoint Presentation</vt:lpstr>
      <vt:lpstr>PowerPoint Presentation</vt:lpstr>
      <vt:lpstr>In terms of Winona (maps)</vt:lpstr>
      <vt:lpstr>PowerPoint Presentation</vt:lpstr>
      <vt:lpstr>PowerPoint Presentation</vt:lpstr>
      <vt:lpstr>Related Mystery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Energy Principle</vt:lpstr>
      <vt:lpstr>You don’t need math to tell useful stories!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140 01-25</dc:title>
  <dc:creator>Moore, Nathan T</dc:creator>
  <cp:lastModifiedBy>Moore, Nathan T</cp:lastModifiedBy>
  <cp:revision>2</cp:revision>
  <dcterms:created xsi:type="dcterms:W3CDTF">2022-01-25T02:13:57Z</dcterms:created>
  <dcterms:modified xsi:type="dcterms:W3CDTF">2023-01-23T01:28:07Z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0x010100E0C6E51200D864478E07966DED5DCEDD</vt:lpwstr>
  </property>
</Properties>
</file>